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Rithanya724/RithanyaC/actions/runs/17382023779/job/49341487414"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95964" y="691602"/>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2899323"/>
            <a:ext cx="7297071" cy="2308324"/>
          </a:xfrm>
          <a:prstGeom prst="rect">
            <a:avLst/>
          </a:prstGeom>
          <a:noFill/>
        </p:spPr>
        <p:txBody>
          <a:bodyPr wrap="square" lIns="91440" tIns="45720" rIns="91440" bIns="45720" rtlCol="0" anchor="t">
            <a:spAutoFit/>
          </a:bodyPr>
          <a:lstStyle/>
          <a:p>
            <a:r>
              <a:rPr lang="en-US" sz="2400" dirty="0"/>
              <a:t>STUDENT NAME: Rithanya C</a:t>
            </a:r>
          </a:p>
          <a:p>
            <a:r>
              <a:rPr lang="en-US" sz="2400" dirty="0"/>
              <a:t>REGISTER NO AND NMID: 2428B0339 And 3B46AC6318A96D393C04F8883075D6A5</a:t>
            </a:r>
            <a:endParaRPr lang="en-US" sz="2400" dirty="0">
              <a:cs typeface="Calibri"/>
            </a:endParaRPr>
          </a:p>
          <a:p>
            <a:r>
              <a:rPr lang="en-US" sz="2400" dirty="0"/>
              <a:t>DEPARTMENT: B Sc Computer Science With Data Analysis</a:t>
            </a:r>
          </a:p>
          <a:p>
            <a:r>
              <a:rPr lang="en-US" sz="2400" dirty="0"/>
              <a:t>COLLEGE: KPR College Arts Science And Research / </a:t>
            </a:r>
            <a:r>
              <a:rPr lang="en-IN" sz="2400" dirty="0" err="1"/>
              <a:t>Bharathiar</a:t>
            </a:r>
            <a:r>
              <a:rPr lang="en-IN" sz="2400" dirty="0"/>
              <a:t>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8721" y="4191000"/>
            <a:ext cx="2266336" cy="2574156"/>
          </a:xfrm>
          <a:prstGeom prst="rect">
            <a:avLst/>
          </a:prstGeom>
        </p:spPr>
      </p:pic>
      <p:sp>
        <p:nvSpPr>
          <p:cNvPr id="7" name="object 7"/>
          <p:cNvSpPr txBox="1">
            <a:spLocks noGrp="1"/>
          </p:cNvSpPr>
          <p:nvPr>
            <p:ph type="title"/>
          </p:nvPr>
        </p:nvSpPr>
        <p:spPr>
          <a:xfrm>
            <a:off x="381001" y="300938"/>
            <a:ext cx="7162800"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81000" y="620292"/>
            <a:ext cx="5486400" cy="347787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400" dirty="0"/>
              <a:t>The digital portfolio successfully displays community involvement and college participation in a structured </a:t>
            </a:r>
            <a:r>
              <a:rPr lang="en-US" sz="2400" dirty="0" err="1"/>
              <a:t>format.Interactive</a:t>
            </a:r>
            <a:r>
              <a:rPr lang="en-US" sz="2400" dirty="0"/>
              <a:t> features improve navigation and make the portfolio </a:t>
            </a:r>
            <a:r>
              <a:rPr lang="en-US" sz="2400" dirty="0" err="1"/>
              <a:t>engaging.Students</a:t>
            </a:r>
            <a:r>
              <a:rPr lang="en-US" sz="2400" dirty="0"/>
              <a:t> can now present both academic and non-academic achievements to recruiters and institutions</a:t>
            </a: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0CD6BFA-79FB-C5EA-5C8F-8BFCA64CDFE2}"/>
              </a:ext>
            </a:extLst>
          </p:cNvPr>
          <p:cNvSpPr txBox="1"/>
          <p:nvPr/>
        </p:nvSpPr>
        <p:spPr>
          <a:xfrm>
            <a:off x="3045542" y="2445459"/>
            <a:ext cx="6100916" cy="369332"/>
          </a:xfrm>
          <a:prstGeom prst="rect">
            <a:avLst/>
          </a:prstGeom>
          <a:noFill/>
        </p:spPr>
        <p:txBody>
          <a:bodyPr wrap="square">
            <a:spAutoFit/>
          </a:bodyPr>
          <a:lstStyle/>
          <a:p>
            <a:r>
              <a:rPr lang="en-US" dirty="0"/>
              <a:t>.</a:t>
            </a:r>
            <a:endParaRPr lang="en-IN" dirty="0"/>
          </a:p>
        </p:txBody>
      </p:sp>
      <p:pic>
        <p:nvPicPr>
          <p:cNvPr id="13" name="Picture 12">
            <a:extLst>
              <a:ext uri="{FF2B5EF4-FFF2-40B4-BE49-F238E27FC236}">
                <a16:creationId xmlns:a16="http://schemas.microsoft.com/office/drawing/2014/main" id="{50787909-76A5-20DB-60A3-613BFD65B2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199" y="168312"/>
            <a:ext cx="4061173" cy="65968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7D6B8E69-DD75-DF97-289D-15B5915A3CE8}"/>
              </a:ext>
            </a:extLst>
          </p:cNvPr>
          <p:cNvSpPr txBox="1"/>
          <p:nvPr/>
        </p:nvSpPr>
        <p:spPr>
          <a:xfrm>
            <a:off x="755332" y="1386478"/>
            <a:ext cx="8598218" cy="3539430"/>
          </a:xfrm>
          <a:prstGeom prst="rect">
            <a:avLst/>
          </a:prstGeom>
          <a:noFill/>
        </p:spPr>
        <p:txBody>
          <a:bodyPr wrap="square">
            <a:spAutoFit/>
          </a:bodyPr>
          <a:lstStyle/>
          <a:p>
            <a:r>
              <a:rPr lang="en-US" sz="2800" dirty="0"/>
              <a:t>The project demonstrates how a digital portfolio can effectively highlight a student’s community engagement and college activities. By integrating design and interactivity, the portfolio provides a professional platform to showcase leadership, teamwork, and social responsibility. This tool bridges the gap between academic performance and holistic student development, offering a modern approach to personal branding.</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3AF8-2E7C-8606-6660-39109381FC06}"/>
              </a:ext>
            </a:extLst>
          </p:cNvPr>
          <p:cNvSpPr>
            <a:spLocks noGrp="1"/>
          </p:cNvSpPr>
          <p:nvPr>
            <p:ph type="title"/>
          </p:nvPr>
        </p:nvSpPr>
        <p:spPr>
          <a:xfrm>
            <a:off x="755332" y="762000"/>
            <a:ext cx="10681335" cy="677108"/>
          </a:xfrm>
        </p:spPr>
        <p:txBody>
          <a:bodyPr/>
          <a:lstStyle/>
          <a:p>
            <a:r>
              <a:rPr lang="en-IN" sz="4400" dirty="0" err="1"/>
              <a:t>Github</a:t>
            </a:r>
            <a:r>
              <a:rPr lang="en-IN" sz="4400" dirty="0"/>
              <a:t> Link</a:t>
            </a:r>
          </a:p>
        </p:txBody>
      </p:sp>
      <p:sp>
        <p:nvSpPr>
          <p:cNvPr id="4" name="TextBox 3">
            <a:extLst>
              <a:ext uri="{FF2B5EF4-FFF2-40B4-BE49-F238E27FC236}">
                <a16:creationId xmlns:a16="http://schemas.microsoft.com/office/drawing/2014/main" id="{537D6285-54C4-59E3-F77A-0BE97C8320B3}"/>
              </a:ext>
            </a:extLst>
          </p:cNvPr>
          <p:cNvSpPr txBox="1"/>
          <p:nvPr/>
        </p:nvSpPr>
        <p:spPr>
          <a:xfrm>
            <a:off x="743042" y="1905000"/>
            <a:ext cx="8684342" cy="369332"/>
          </a:xfrm>
          <a:prstGeom prst="rect">
            <a:avLst/>
          </a:prstGeom>
          <a:noFill/>
        </p:spPr>
        <p:txBody>
          <a:bodyPr wrap="square">
            <a:spAutoFit/>
          </a:bodyPr>
          <a:lstStyle/>
          <a:p>
            <a:r>
              <a:rPr lang="en-IN" dirty="0">
                <a:hlinkClick r:id="rId2"/>
              </a:rPr>
              <a:t>https://github.com/Rithanya724/RithanyaC/actions/runs/17382023779/job/49341487414</a:t>
            </a:r>
            <a:r>
              <a:rPr lang="en-IN" dirty="0"/>
              <a:t> </a:t>
            </a:r>
          </a:p>
        </p:txBody>
      </p:sp>
    </p:spTree>
    <p:extLst>
      <p:ext uri="{BB962C8B-B14F-4D97-AF65-F5344CB8AC3E}">
        <p14:creationId xmlns:p14="http://schemas.microsoft.com/office/powerpoint/2010/main" val="2738384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itle 22">
            <a:extLst>
              <a:ext uri="{FF2B5EF4-FFF2-40B4-BE49-F238E27FC236}">
                <a16:creationId xmlns:a16="http://schemas.microsoft.com/office/drawing/2014/main" id="{CBA99037-DB63-5BE6-43C9-DC1F267FC1C6}"/>
              </a:ext>
            </a:extLst>
          </p:cNvPr>
          <p:cNvSpPr>
            <a:spLocks noGrp="1"/>
          </p:cNvSpPr>
          <p:nvPr>
            <p:ph type="title"/>
          </p:nvPr>
        </p:nvSpPr>
        <p:spPr>
          <a:xfrm>
            <a:off x="885088" y="2888576"/>
            <a:ext cx="10681335" cy="861774"/>
          </a:xfrm>
        </p:spPr>
        <p:txBody>
          <a:bodyPr/>
          <a:lstStyle/>
          <a:p>
            <a:pPr algn="ctr"/>
            <a:r>
              <a:rPr lang="en-US" sz="2800" dirty="0"/>
              <a:t>Digital Portfolio for Showcasing Community &amp; College Engagement</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14400" y="27824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29EC364-8B12-AA3E-6AF5-DA71583F1B1A}"/>
              </a:ext>
            </a:extLst>
          </p:cNvPr>
          <p:cNvSpPr txBox="1"/>
          <p:nvPr/>
        </p:nvSpPr>
        <p:spPr>
          <a:xfrm>
            <a:off x="807032" y="1188715"/>
            <a:ext cx="7879767" cy="4401205"/>
          </a:xfrm>
          <a:prstGeom prst="rect">
            <a:avLst/>
          </a:prstGeom>
          <a:noFill/>
        </p:spPr>
        <p:txBody>
          <a:bodyPr wrap="square">
            <a:spAutoFit/>
          </a:bodyPr>
          <a:lstStyle/>
          <a:p>
            <a:r>
              <a:rPr lang="en-US" sz="2800" dirty="0"/>
              <a:t>In today’s digital age, students’ contributions beyond academics—such as community service, volunteering, and active participation in college activities—are often overlooked due to a lack of structured representation. Traditional resumes fail to highlight these crucial aspects effectively. There is a need for a platform that can systematically showcase a student’s involvement in community initiatives and college activities in an engaging, professional, and accessible manner.</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extBox 12">
            <a:extLst>
              <a:ext uri="{FF2B5EF4-FFF2-40B4-BE49-F238E27FC236}">
                <a16:creationId xmlns:a16="http://schemas.microsoft.com/office/drawing/2014/main" id="{3D69BB2B-AFA2-6E81-BEF1-C9592CC6E09C}"/>
              </a:ext>
            </a:extLst>
          </p:cNvPr>
          <p:cNvSpPr txBox="1"/>
          <p:nvPr/>
        </p:nvSpPr>
        <p:spPr>
          <a:xfrm>
            <a:off x="639404" y="1211585"/>
            <a:ext cx="9071242" cy="3970318"/>
          </a:xfrm>
          <a:prstGeom prst="rect">
            <a:avLst/>
          </a:prstGeom>
          <a:noFill/>
        </p:spPr>
        <p:txBody>
          <a:bodyPr wrap="square">
            <a:spAutoFit/>
          </a:bodyPr>
          <a:lstStyle/>
          <a:p>
            <a:r>
              <a:rPr lang="en-US" sz="2800" dirty="0"/>
              <a:t>This project focuses on creating a digital portfolio that highlights an individual’s contributions to both community service and college involvement. The portfolio presents sections dedicated to community work, college activities, and notable achievements, allowing users to view the impact made through volunteering, leadership, and participation. The portfolio is designed using modern web technologies, ensuring that it is visually appealing, responsive, and easy to navigate.</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361967"/>
            <a:ext cx="8957313" cy="5679760"/>
          </a:xfrm>
          <a:prstGeom prst="rect">
            <a:avLst/>
          </a:prstGeom>
        </p:spPr>
        <p:txBody>
          <a:bodyPr vert="horz" wrap="square" lIns="0" tIns="16510" rIns="0" bIns="0" rtlCol="0">
            <a:spAutoFit/>
          </a:bodyPr>
          <a:lstStyle/>
          <a:p>
            <a:r>
              <a:rPr lang="en-US" sz="2800" dirty="0"/>
              <a:t>End Users</a:t>
            </a:r>
            <a:br>
              <a:rPr lang="en-US" sz="2800" dirty="0"/>
            </a:br>
            <a:br>
              <a:rPr lang="en-US" sz="2800" dirty="0"/>
            </a:br>
            <a:r>
              <a:rPr lang="en-US" sz="2800" b="0" dirty="0"/>
              <a:t>Students – to showcase their non-academic contributions and leadership experiences.</a:t>
            </a:r>
            <a:br>
              <a:rPr lang="en-US" sz="2800" b="0" dirty="0"/>
            </a:br>
            <a:r>
              <a:rPr lang="en-US" sz="2800" b="0" dirty="0"/>
              <a:t>Recruiters / Employers – to evaluate a candidate’s soft skills, leadership, and teamwork abilities beyond academics.</a:t>
            </a:r>
            <a:br>
              <a:rPr lang="en-US" sz="2800" b="0" dirty="0"/>
            </a:br>
            <a:r>
              <a:rPr lang="en-US" sz="2800" b="0" dirty="0"/>
              <a:t>College Authorities – to assess student involvement and encourage participation in community/college activities.</a:t>
            </a:r>
            <a:br>
              <a:rPr lang="en-US" sz="2800" b="0" dirty="0"/>
            </a:br>
            <a:r>
              <a:rPr lang="en-US" sz="2800" b="0" dirty="0"/>
              <a:t>Community Organizations – to identify active volunteers for future initiatives.</a:t>
            </a:r>
            <a:br>
              <a:rPr lang="en-US" sz="3200"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582150" y="2209800"/>
            <a:ext cx="2428875" cy="27146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A853680-C736-170C-4115-F460361C8D02}"/>
              </a:ext>
            </a:extLst>
          </p:cNvPr>
          <p:cNvSpPr txBox="1"/>
          <p:nvPr/>
        </p:nvSpPr>
        <p:spPr>
          <a:xfrm>
            <a:off x="582869" y="1752600"/>
            <a:ext cx="6100916" cy="3970318"/>
          </a:xfrm>
          <a:prstGeom prst="rect">
            <a:avLst/>
          </a:prstGeom>
          <a:noFill/>
        </p:spPr>
        <p:txBody>
          <a:bodyPr wrap="square">
            <a:spAutoFit/>
          </a:bodyPr>
          <a:lstStyle/>
          <a:p>
            <a:pPr marL="285750" indent="-285750">
              <a:buFont typeface="Arial" panose="020B0604020202020204" pitchFamily="34" charset="0"/>
              <a:buChar char="•"/>
            </a:pPr>
            <a:r>
              <a:rPr lang="en-IN" sz="2800" b="1" dirty="0"/>
              <a:t>HTML5</a:t>
            </a:r>
            <a:r>
              <a:rPr lang="en-IN" sz="2800" dirty="0"/>
              <a:t> – for structuring the portfolio content.</a:t>
            </a:r>
          </a:p>
          <a:p>
            <a:pPr marL="285750" indent="-285750">
              <a:buFont typeface="Arial" panose="020B0604020202020204" pitchFamily="34" charset="0"/>
              <a:buChar char="•"/>
            </a:pPr>
            <a:r>
              <a:rPr lang="en-IN" sz="2800" b="1" dirty="0"/>
              <a:t>CSS3</a:t>
            </a:r>
            <a:r>
              <a:rPr lang="en-IN" sz="2800" dirty="0"/>
              <a:t> – for styling, layout, and responsiveness.</a:t>
            </a:r>
          </a:p>
          <a:p>
            <a:pPr marL="285750" indent="-285750">
              <a:buFont typeface="Arial" panose="020B0604020202020204" pitchFamily="34" charset="0"/>
              <a:buChar char="•"/>
            </a:pPr>
            <a:r>
              <a:rPr lang="en-IN" sz="2800" b="1" dirty="0"/>
              <a:t>JavaScript</a:t>
            </a:r>
            <a:r>
              <a:rPr lang="en-IN" sz="2800" dirty="0"/>
              <a:t> (ES6) – for interactivity (e.g., scroll-to-top button, smooth navigation).</a:t>
            </a:r>
          </a:p>
          <a:p>
            <a:pPr marL="285750" indent="-285750">
              <a:buFont typeface="Arial" panose="020B0604020202020204" pitchFamily="34" charset="0"/>
              <a:buChar char="•"/>
            </a:pPr>
            <a:r>
              <a:rPr lang="en-IN" sz="2800" b="1" dirty="0"/>
              <a:t>GitHub Pages </a:t>
            </a:r>
            <a:r>
              <a:rPr lang="en-IN" sz="2800" dirty="0"/>
              <a:t>– for hosting and sharing the portfolio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5221298-3F74-34F7-430E-916599389E84}"/>
              </a:ext>
            </a:extLst>
          </p:cNvPr>
          <p:cNvSpPr txBox="1"/>
          <p:nvPr/>
        </p:nvSpPr>
        <p:spPr>
          <a:xfrm>
            <a:off x="609600" y="1154370"/>
            <a:ext cx="9296400" cy="4832092"/>
          </a:xfrm>
          <a:prstGeom prst="rect">
            <a:avLst/>
          </a:prstGeom>
          <a:noFill/>
        </p:spPr>
        <p:txBody>
          <a:bodyPr wrap="square">
            <a:spAutoFit/>
          </a:bodyPr>
          <a:lstStyle/>
          <a:p>
            <a:pPr marL="285750" indent="-285750">
              <a:buFont typeface="Arial" panose="020B0604020202020204" pitchFamily="34" charset="0"/>
              <a:buChar char="•"/>
            </a:pPr>
            <a:r>
              <a:rPr lang="en-US" sz="2800" b="1" dirty="0"/>
              <a:t>Header Section </a:t>
            </a:r>
            <a:r>
              <a:rPr lang="en-US" sz="2800" dirty="0"/>
              <a:t>– Includes the project title and navigation bar for quick access to sections.</a:t>
            </a:r>
          </a:p>
          <a:p>
            <a:pPr marL="285750" indent="-285750">
              <a:buFont typeface="Arial" panose="020B0604020202020204" pitchFamily="34" charset="0"/>
              <a:buChar char="•"/>
            </a:pPr>
            <a:r>
              <a:rPr lang="en-US" sz="2800" b="1" dirty="0"/>
              <a:t>Community Work Section </a:t>
            </a:r>
            <a:r>
              <a:rPr lang="en-US" sz="2800" dirty="0"/>
              <a:t>– Highlights volunteer initiatives, NGO participation, and awareness drives.</a:t>
            </a:r>
          </a:p>
          <a:p>
            <a:pPr marL="285750" indent="-285750">
              <a:buFont typeface="Arial" panose="020B0604020202020204" pitchFamily="34" charset="0"/>
              <a:buChar char="•"/>
            </a:pPr>
            <a:r>
              <a:rPr lang="en-US" sz="2800" b="1" dirty="0"/>
              <a:t>College Activities Section </a:t>
            </a:r>
            <a:r>
              <a:rPr lang="en-US" sz="2800" dirty="0"/>
              <a:t>– Showcases roles in student councils, technical clubs, and event organization.</a:t>
            </a:r>
          </a:p>
          <a:p>
            <a:pPr marL="285750" indent="-285750">
              <a:buFont typeface="Arial" panose="020B0604020202020204" pitchFamily="34" charset="0"/>
              <a:buChar char="•"/>
            </a:pPr>
            <a:r>
              <a:rPr lang="en-US" sz="2800" b="1" dirty="0"/>
              <a:t>Achievements Section </a:t>
            </a:r>
            <a:r>
              <a:rPr lang="en-US" sz="2800" dirty="0"/>
              <a:t>– Displays awards, recognitions, and accomplishments.</a:t>
            </a:r>
          </a:p>
          <a:p>
            <a:pPr marL="285750" indent="-285750">
              <a:buFont typeface="Arial" panose="020B0604020202020204" pitchFamily="34" charset="0"/>
              <a:buChar char="•"/>
            </a:pPr>
            <a:r>
              <a:rPr lang="en-US" sz="2800" b="1" dirty="0"/>
              <a:t>Footer Section </a:t>
            </a:r>
            <a:r>
              <a:rPr lang="en-US" sz="2800" dirty="0"/>
              <a:t>– Provides copyright details.</a:t>
            </a:r>
          </a:p>
          <a:p>
            <a:pPr marL="285750" indent="-285750">
              <a:buFont typeface="Arial" panose="020B0604020202020204" pitchFamily="34" charset="0"/>
              <a:buChar char="•"/>
            </a:pPr>
            <a:r>
              <a:rPr lang="en-US" sz="2800" b="1" dirty="0"/>
              <a:t>Interactive Features </a:t>
            </a:r>
            <a:r>
              <a:rPr lang="en-US" sz="2800" dirty="0"/>
              <a:t>– Scroll-to-top button and hover effects for engagement.</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EC854AB0-2431-091C-DE28-EC39A49CC535}"/>
              </a:ext>
            </a:extLst>
          </p:cNvPr>
          <p:cNvSpPr txBox="1"/>
          <p:nvPr/>
        </p:nvSpPr>
        <p:spPr>
          <a:xfrm>
            <a:off x="755332" y="1443841"/>
            <a:ext cx="8229600" cy="3970318"/>
          </a:xfrm>
          <a:prstGeom prst="rect">
            <a:avLst/>
          </a:prstGeom>
          <a:noFill/>
        </p:spPr>
        <p:txBody>
          <a:bodyPr wrap="square">
            <a:spAutoFit/>
          </a:bodyPr>
          <a:lstStyle/>
          <a:p>
            <a:pPr marL="285750" indent="-285750">
              <a:buFont typeface="Arial" panose="020B0604020202020204" pitchFamily="34" charset="0"/>
              <a:buChar char="•"/>
            </a:pPr>
            <a:r>
              <a:rPr lang="en-US" sz="2800" dirty="0"/>
              <a:t>Responsive design for viewing on mobile, tablet, and desktop devices.</a:t>
            </a:r>
          </a:p>
          <a:p>
            <a:pPr marL="285750" indent="-285750">
              <a:buFont typeface="Arial" panose="020B0604020202020204" pitchFamily="34" charset="0"/>
              <a:buChar char="•"/>
            </a:pPr>
            <a:r>
              <a:rPr lang="en-US" sz="2800" dirty="0"/>
              <a:t>Navigation links for smooth scrolling to </a:t>
            </a:r>
            <a:r>
              <a:rPr lang="en-US" sz="2800" dirty="0" err="1"/>
              <a:t>sections.Interactive</a:t>
            </a:r>
            <a:r>
              <a:rPr lang="en-US" sz="2800" dirty="0"/>
              <a:t> cards with hover animations for highlighting activities.</a:t>
            </a:r>
          </a:p>
          <a:p>
            <a:pPr marL="285750" indent="-285750">
              <a:buFont typeface="Arial" panose="020B0604020202020204" pitchFamily="34" charset="0"/>
              <a:buChar char="•"/>
            </a:pPr>
            <a:r>
              <a:rPr lang="en-US" sz="2800" dirty="0"/>
              <a:t>Scroll-to-top button for better user </a:t>
            </a:r>
            <a:r>
              <a:rPr lang="en-US" sz="2800" dirty="0" err="1"/>
              <a:t>experience.Structured</a:t>
            </a:r>
            <a:r>
              <a:rPr lang="en-US" sz="2800" dirty="0"/>
              <a:t> presentation of contributions (community, college, achievements).</a:t>
            </a:r>
          </a:p>
          <a:p>
            <a:pPr marL="285750" indent="-285750">
              <a:buFont typeface="Arial" panose="020B0604020202020204" pitchFamily="34" charset="0"/>
              <a:buChar char="•"/>
            </a:pPr>
            <a:r>
              <a:rPr lang="en-US" sz="2800" dirty="0"/>
              <a:t>Easy customization for future updates.</a:t>
            </a:r>
            <a:endParaRPr lang="en-IN" sz="28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TotalTime>
  <Words>619</Words>
  <Application>Microsoft Office PowerPoint</Application>
  <PresentationFormat>Widescreen</PresentationFormat>
  <Paragraphs>60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Digital Portfolio for Showcasing Community &amp; College Engagement</vt:lpstr>
      <vt:lpstr>AGENDA</vt:lpstr>
      <vt:lpstr>PROBLEM STATEMENT</vt:lpstr>
      <vt:lpstr>PROJECT OVERVIEW</vt:lpstr>
      <vt:lpstr>End Users  Students – to showcase their non-academic contributions and leadership experiences. Recruiters / Employers – to evaluate a candidate’s soft skills, leadership, and teamwork abilities beyond academics. College Authorities – to assess student involvement and encourage participation in community/college activities. Community Organizations – to identify active volunteers for future initiatives. </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MANJU KUMARASAMY</cp:lastModifiedBy>
  <cp:revision>25</cp:revision>
  <dcterms:created xsi:type="dcterms:W3CDTF">2024-03-29T15:07:22Z</dcterms:created>
  <dcterms:modified xsi:type="dcterms:W3CDTF">2025-09-02T05:18:21Z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