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NAME:RITHANYA J</a:t>
            </a:r>
            <a:endParaRPr b="1" dirty="0"/>
          </a:p>
          <a:p>
            <a:pPr marL="457200" lvl="0" indent="-381000">
              <a:buSzPts val="2400"/>
              <a:buFont typeface="Calibri"/>
              <a:buChar char="●"/>
            </a:pPr>
            <a:r>
              <a:rPr lang="en-US" sz="2400" b="1" dirty="0">
                <a:latin typeface="Calibri"/>
                <a:ea typeface="Calibri"/>
                <a:cs typeface="Calibri"/>
                <a:sym typeface="Calibri"/>
              </a:rPr>
              <a:t>REGISTER NO AND NMID:2428D0053&amp; </a:t>
            </a:r>
            <a:r>
              <a:rPr lang="en-US" sz="2400" b="1" dirty="0">
                <a:ea typeface="Calibri"/>
                <a:cs typeface="Calibri"/>
                <a:sym typeface="Calibri"/>
              </a:rPr>
              <a:t>244950882A5B68BBFDC4C7C1B5878A67</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B.SC.CSA</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Digital portfolio website </a:t>
            </a: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6124754"/>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 https://github.com/ashmithaa0304/Ashmitha-TNSDC-SDP-PWD.git</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696</Words>
  <Application>Microsoft Office PowerPoint</Application>
  <PresentationFormat>Widescreen</PresentationFormat>
  <Paragraphs>107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JENISHA PRINCY</cp:lastModifiedBy>
  <cp:revision>5</cp:revision>
  <dcterms:modified xsi:type="dcterms:W3CDTF">2025-09-11T08:49:19Z</dcterms:modified>
</cp:coreProperties>
</file>