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3046988"/>
          </a:xfrm>
          <a:prstGeom prst="rect">
            <a:avLst/>
          </a:prstGeom>
          <a:noFill/>
        </p:spPr>
        <p:txBody>
          <a:bodyPr wrap="square" lIns="91440" tIns="45720" rIns="91440" bIns="45720" rtlCol="0" anchor="t">
            <a:spAutoFit/>
          </a:bodyPr>
          <a:lstStyle/>
          <a:p>
            <a:r>
              <a:rPr lang="en-US" sz="2400" dirty="0"/>
              <a:t>STUDENT NAME:RITHANYAA K </a:t>
            </a:r>
          </a:p>
          <a:p>
            <a:r>
              <a:rPr lang="en-US" sz="2400" dirty="0"/>
              <a:t>REGISTER NO AND NMID:2428k0393/77CED3214C280EFA082411D6C1F22EB5 </a:t>
            </a:r>
            <a:endParaRPr lang="en-US" sz="2400" dirty="0">
              <a:cs typeface="Calibri"/>
            </a:endParaRPr>
          </a:p>
          <a:p>
            <a:r>
              <a:rPr lang="en-US" sz="2400" dirty="0"/>
              <a:t>DEPARTMENT: </a:t>
            </a:r>
            <a:r>
              <a:rPr lang="en-US" sz="2400" dirty="0" err="1"/>
              <a:t>B.Sc</a:t>
            </a:r>
            <a:r>
              <a:rPr lang="en-US" sz="2400" dirty="0"/>
              <a:t> Computer Science with Artificial Intelligence and Data Science</a:t>
            </a:r>
          </a:p>
          <a:p>
            <a:r>
              <a:rPr lang="en-US" sz="2400" dirty="0"/>
              <a:t>COLLEGE: KPR College of Arts Science and Research</a:t>
            </a:r>
          </a:p>
          <a:p>
            <a:r>
              <a:rPr lang="en-US" sz="2400" dirty="0" err="1"/>
              <a:t>UNIVERSITY:Bharathiyar</a:t>
            </a:r>
            <a:r>
              <a:rPr lang="en-US" sz="2400" dirty="0"/>
              <a:t>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838200" y="1325634"/>
            <a:ext cx="6400800" cy="1938992"/>
          </a:xfrm>
          <a:prstGeom prst="rect">
            <a:avLst/>
          </a:prstGeom>
          <a:noFill/>
        </p:spPr>
        <p:txBody>
          <a:bodyPr wrap="square" rtlCol="0">
            <a:spAutoFit/>
          </a:bodyPr>
          <a:lstStyle/>
          <a:p>
            <a:pPr>
              <a:buFont typeface="Arial" panose="020B0604020202020204" pitchFamily="34" charset="0"/>
              <a:buChar char="•"/>
            </a:pPr>
            <a:r>
              <a:rPr lang="en-US" sz="2000" dirty="0"/>
              <a:t>The </a:t>
            </a:r>
            <a:r>
              <a:rPr lang="en-US" sz="2000" b="1" dirty="0"/>
              <a:t>Contact Book project</a:t>
            </a:r>
            <a:r>
              <a:rPr lang="en-US" sz="2000" dirty="0"/>
              <a:t> was successfully implemented in Python.</a:t>
            </a:r>
          </a:p>
          <a:p>
            <a:pPr>
              <a:buFont typeface="Arial" panose="020B0604020202020204" pitchFamily="34" charset="0"/>
              <a:buChar char="•"/>
            </a:pPr>
            <a:r>
              <a:rPr lang="en-US" sz="2000" dirty="0"/>
              <a:t> It allows users to </a:t>
            </a:r>
            <a:r>
              <a:rPr lang="en-US" sz="2000" b="1" dirty="0"/>
              <a:t>add, view, search, update, and delete contacts</a:t>
            </a:r>
            <a:r>
              <a:rPr lang="en-US" sz="2000" dirty="0"/>
              <a:t> in a simple menu-driven format. </a:t>
            </a:r>
          </a:p>
          <a:p>
            <a:pPr>
              <a:buFont typeface="Arial" panose="020B0604020202020204" pitchFamily="34" charset="0"/>
              <a:buChar char="•"/>
            </a:pPr>
            <a:r>
              <a:rPr lang="en-US" sz="2000" dirty="0"/>
              <a:t>The program stores basic details like </a:t>
            </a:r>
            <a:r>
              <a:rPr lang="en-US" sz="2000" b="1" dirty="0"/>
              <a:t>Name, Phone Number, and Email ID</a:t>
            </a:r>
            <a:r>
              <a:rPr lang="en-US" sz="2000" dirty="0"/>
              <a:t>.</a:t>
            </a:r>
            <a:endParaRPr lang="en-IN" sz="20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33AC4AC-011B-F19A-FE4E-43F655D8A6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3495097"/>
            <a:ext cx="5786589" cy="30741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66F04CAF-148C-AA91-B6D2-FFD4D8E92580}"/>
              </a:ext>
            </a:extLst>
          </p:cNvPr>
          <p:cNvSpPr txBox="1"/>
          <p:nvPr/>
        </p:nvSpPr>
        <p:spPr>
          <a:xfrm>
            <a:off x="1219200" y="1351508"/>
            <a:ext cx="6104020"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The Contact Book project successfully demonstrates how to build a basic data management application using simple programming concepts. Through this project, we learned how to collect, store, search, and delete data efficiently using user input. It helped improve problem-solving skills, logic building, and understanding of real-world application development. This project lays a strong foundation for creating more advanced systems in the future.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CCE0CE4-8178-7F25-8878-036C39C56D89}"/>
              </a:ext>
            </a:extLst>
          </p:cNvPr>
          <p:cNvSpPr txBox="1"/>
          <p:nvPr/>
        </p:nvSpPr>
        <p:spPr>
          <a:xfrm>
            <a:off x="2629649" y="2870716"/>
            <a:ext cx="6100916"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SIMPLE CONTACT BOOK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0BF551B-2419-FD23-4BC8-B5FEE179AC4B}"/>
              </a:ext>
            </a:extLst>
          </p:cNvPr>
          <p:cNvSpPr txBox="1"/>
          <p:nvPr/>
        </p:nvSpPr>
        <p:spPr>
          <a:xfrm>
            <a:off x="1600200" y="1297603"/>
            <a:ext cx="6104020" cy="4893647"/>
          </a:xfrm>
          <a:prstGeom prst="rect">
            <a:avLst/>
          </a:prstGeom>
          <a:noFill/>
        </p:spPr>
        <p:txBody>
          <a:bodyPr wrap="square">
            <a:spAutoFit/>
          </a:bodyPr>
          <a:lstStyle/>
          <a:p>
            <a:pPr algn="just">
              <a:buNone/>
            </a:pPr>
            <a:r>
              <a:rPr lang="en-US" sz="2400" dirty="0">
                <a:latin typeface="Times New Roman" panose="02020603050405020304" pitchFamily="18" charset="0"/>
                <a:cs typeface="Times New Roman" panose="02020603050405020304" pitchFamily="18" charset="0"/>
              </a:rPr>
              <a:t>       The goal of this project is to create a simple contact book application that allows users to manage their personal contacts. The application should support basic features such as adding new contacts with names and phone numbers, viewing all saved contacts, searching for a contact by name, and deleting a contact. This project helps in understanding how to store, retrieve, and manage data using basic programming concepts such as lists or dictionaries, as well as implementing simple user interactions through a menu-driven interface.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33D04FD8-D158-1A13-6253-7BEA55DA391E}"/>
              </a:ext>
            </a:extLst>
          </p:cNvPr>
          <p:cNvSpPr txBox="1"/>
          <p:nvPr/>
        </p:nvSpPr>
        <p:spPr>
          <a:xfrm>
            <a:off x="1295400" y="1941016"/>
            <a:ext cx="6104020" cy="4154984"/>
          </a:xfrm>
          <a:prstGeom prst="rect">
            <a:avLst/>
          </a:prstGeom>
          <a:noFill/>
        </p:spPr>
        <p:txBody>
          <a:bodyPr wrap="square">
            <a:spAutoFit/>
          </a:bodyPr>
          <a:lstStyle/>
          <a:p>
            <a:pPr algn="just">
              <a:buNone/>
            </a:pPr>
            <a:r>
              <a:rPr lang="en-US" sz="2400" dirty="0">
                <a:latin typeface="Times New Roman" panose="02020603050405020304" pitchFamily="18" charset="0"/>
                <a:cs typeface="Times New Roman" panose="02020603050405020304" pitchFamily="18" charset="0"/>
              </a:rPr>
              <a:t>     This project is a simple Contact Book application designed to help users store and manage personal contact information. It allows users to add, view, search, and delete contacts through a user-friendly interface. The main goal of this project is to understand and implement basic programming concepts such as data storage, input/output operations, and menu-driven systems. This project also serves as a foundation for building more advanced contact management systems in the future.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39F5C20-7661-7750-C3F6-AE6DEB194586}"/>
              </a:ext>
            </a:extLst>
          </p:cNvPr>
          <p:cNvSpPr txBox="1"/>
          <p:nvPr/>
        </p:nvSpPr>
        <p:spPr>
          <a:xfrm>
            <a:off x="1447800" y="1921966"/>
            <a:ext cx="6104020" cy="4154984"/>
          </a:xfrm>
          <a:prstGeom prst="rect">
            <a:avLst/>
          </a:prstGeom>
          <a:noFill/>
        </p:spPr>
        <p:txBody>
          <a:bodyPr wrap="square">
            <a:spAutoFit/>
          </a:bodyPr>
          <a:lstStyle/>
          <a:p>
            <a:pPr>
              <a:buNone/>
            </a:pPr>
            <a:r>
              <a:rPr lang="en-US" sz="2400" dirty="0">
                <a:latin typeface="Times New Roman" panose="02020603050405020304" pitchFamily="18" charset="0"/>
                <a:cs typeface="Times New Roman" panose="02020603050405020304" pitchFamily="18" charset="0"/>
              </a:rPr>
              <a:t>The end users of this Contact Book application are: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Students</a:t>
            </a:r>
            <a:r>
              <a:rPr lang="en-US" sz="2400" dirty="0">
                <a:latin typeface="Times New Roman" panose="02020603050405020304" pitchFamily="18" charset="0"/>
                <a:cs typeface="Times New Roman" panose="02020603050405020304" pitchFamily="18" charset="0"/>
              </a:rPr>
              <a:t> – to save and manage their friends’ or classmates’ contact details.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Teachers or Professionals</a:t>
            </a:r>
            <a:r>
              <a:rPr lang="en-US" sz="2400" dirty="0">
                <a:latin typeface="Times New Roman" panose="02020603050405020304" pitchFamily="18" charset="0"/>
                <a:cs typeface="Times New Roman" panose="02020603050405020304" pitchFamily="18" charset="0"/>
              </a:rPr>
              <a:t> – for keeping track of important contacts.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Anyone</a:t>
            </a:r>
            <a:r>
              <a:rPr lang="en-US" sz="2400" dirty="0">
                <a:latin typeface="Times New Roman" panose="02020603050405020304" pitchFamily="18" charset="0"/>
                <a:cs typeface="Times New Roman" panose="02020603050405020304" pitchFamily="18" charset="0"/>
              </a:rPr>
              <a:t> who wants a simple tool to store and search for phone numbers easily.</a:t>
            </a:r>
          </a:p>
          <a:p>
            <a:pPr>
              <a:buNone/>
            </a:pPr>
            <a:r>
              <a:rPr lang="en-US" sz="2400" dirty="0">
                <a:latin typeface="Times New Roman" panose="02020603050405020304" pitchFamily="18" charset="0"/>
                <a:cs typeface="Times New Roman" panose="02020603050405020304" pitchFamily="18" charset="0"/>
              </a:rPr>
              <a:t>This app is useful for people looking for a basic and easy way to manage their personal contacts without using complex software.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1610" y="645529"/>
            <a:ext cx="2695574" cy="3248025"/>
          </a:xfrm>
          <a:prstGeom prst="rect">
            <a:avLst/>
          </a:prstGeom>
        </p:spPr>
      </p:pic>
      <p:sp>
        <p:nvSpPr>
          <p:cNvPr id="3" name="object 3"/>
          <p:cNvSpPr/>
          <p:nvPr/>
        </p:nvSpPr>
        <p:spPr>
          <a:xfrm>
            <a:off x="9281940" y="4531729"/>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24465" y="86460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281940" y="506512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86555" y="27039"/>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04665" y="5636629"/>
            <a:ext cx="2143125" cy="200025"/>
          </a:xfrm>
          <a:prstGeom prst="rect">
            <a:avLst/>
          </a:prstGeom>
        </p:spPr>
      </p:pic>
      <p:sp>
        <p:nvSpPr>
          <p:cNvPr id="9" name="object 9"/>
          <p:cNvSpPr txBox="1">
            <a:spLocks noGrp="1"/>
          </p:cNvSpPr>
          <p:nvPr>
            <p:ph type="sldNum" sz="quarter" idx="7"/>
          </p:nvPr>
        </p:nvSpPr>
        <p:spPr>
          <a:xfrm>
            <a:off x="11281808" y="5642491"/>
            <a:ext cx="151129"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2">
            <a:extLst>
              <a:ext uri="{FF2B5EF4-FFF2-40B4-BE49-F238E27FC236}">
                <a16:creationId xmlns:a16="http://schemas.microsoft.com/office/drawing/2014/main" id="{768D7F29-E14E-28CE-C36E-C5903E71B729}"/>
              </a:ext>
            </a:extLst>
          </p:cNvPr>
          <p:cNvSpPr>
            <a:spLocks noChangeArrowheads="1"/>
          </p:cNvSpPr>
          <p:nvPr/>
        </p:nvSpPr>
        <p:spPr bwMode="auto">
          <a:xfrm>
            <a:off x="2971800" y="1166842"/>
            <a:ext cx="556259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IDE/Editor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Code, PyCharm, or any text editor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Storage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Dictionary or List (for storing contacts in memory)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Techniques Used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Basic Input/Output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Conditional statements and loops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Functions for modular code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(or any language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Menu-driven program 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88A136A-25CD-83E7-224F-8A1F65808E36}"/>
              </a:ext>
            </a:extLst>
          </p:cNvPr>
          <p:cNvSpPr txBox="1"/>
          <p:nvPr/>
        </p:nvSpPr>
        <p:spPr>
          <a:xfrm>
            <a:off x="1447800" y="1206024"/>
            <a:ext cx="6104020" cy="5632311"/>
          </a:xfrm>
          <a:prstGeom prst="rect">
            <a:avLst/>
          </a:prstGeom>
          <a:noFill/>
        </p:spPr>
        <p:txBody>
          <a:bodyPr wrap="square">
            <a:spAutoFit/>
          </a:bodyPr>
          <a:lstStyle/>
          <a:p>
            <a:pPr>
              <a:buNone/>
            </a:pPr>
            <a:r>
              <a:rPr lang="en-US" sz="2400" dirty="0">
                <a:latin typeface="Times New Roman" panose="02020603050405020304" pitchFamily="18" charset="0"/>
                <a:cs typeface="Times New Roman" panose="02020603050405020304" pitchFamily="18" charset="0"/>
              </a:rPr>
              <a:t>The portfolio for this project is designed in a clean and organized format. It includes: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Title Page</a:t>
            </a:r>
            <a:r>
              <a:rPr lang="en-US" sz="2400" dirty="0">
                <a:latin typeface="Times New Roman" panose="02020603050405020304" pitchFamily="18" charset="0"/>
                <a:cs typeface="Times New Roman" panose="02020603050405020304" pitchFamily="18" charset="0"/>
              </a:rPr>
              <a:t> – Project name, student details, and date.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Project Overview</a:t>
            </a:r>
            <a:r>
              <a:rPr lang="en-US" sz="2400" dirty="0">
                <a:latin typeface="Times New Roman" panose="02020603050405020304" pitchFamily="18" charset="0"/>
                <a:cs typeface="Times New Roman" panose="02020603050405020304" pitchFamily="18" charset="0"/>
              </a:rPr>
              <a:t> – Brief explanation of what the project does.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Objectives</a:t>
            </a:r>
            <a:r>
              <a:rPr lang="en-US" sz="2400" dirty="0">
                <a:latin typeface="Times New Roman" panose="02020603050405020304" pitchFamily="18" charset="0"/>
                <a:cs typeface="Times New Roman" panose="02020603050405020304" pitchFamily="18" charset="0"/>
              </a:rPr>
              <a:t> – Goals of the project.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Tools &amp; Techniques Used</a:t>
            </a:r>
            <a:r>
              <a:rPr lang="en-US" sz="2400" dirty="0">
                <a:latin typeface="Times New Roman" panose="02020603050405020304" pitchFamily="18" charset="0"/>
                <a:cs typeface="Times New Roman" panose="02020603050405020304" pitchFamily="18" charset="0"/>
              </a:rPr>
              <a:t> – Programming languages, IDEs, and concepts applied.</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Screenshots/Code Snippets</a:t>
            </a:r>
            <a:r>
              <a:rPr lang="en-US" sz="2400" dirty="0">
                <a:latin typeface="Times New Roman" panose="02020603050405020304" pitchFamily="18" charset="0"/>
                <a:cs typeface="Times New Roman" panose="02020603050405020304" pitchFamily="18" charset="0"/>
              </a:rPr>
              <a:t> – To showcase the design and functionality.</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Output Samples</a:t>
            </a:r>
            <a:r>
              <a:rPr lang="en-US" sz="2400" dirty="0">
                <a:latin typeface="Times New Roman" panose="02020603050405020304" pitchFamily="18" charset="0"/>
                <a:cs typeface="Times New Roman" panose="02020603050405020304" pitchFamily="18" charset="0"/>
              </a:rPr>
              <a:t> – Example results from running the project.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Conclusion</a:t>
            </a:r>
            <a:r>
              <a:rPr lang="en-US" sz="2400" dirty="0">
                <a:latin typeface="Times New Roman" panose="02020603050405020304" pitchFamily="18" charset="0"/>
                <a:cs typeface="Times New Roman" panose="02020603050405020304" pitchFamily="18" charset="0"/>
              </a:rPr>
              <a:t> – Summary of what was learned and achieved.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F90DC059-CAAA-88AB-FAB3-9A61F49BF670}"/>
              </a:ext>
            </a:extLst>
          </p:cNvPr>
          <p:cNvSpPr txBox="1"/>
          <p:nvPr/>
        </p:nvSpPr>
        <p:spPr>
          <a:xfrm>
            <a:off x="1447800" y="1143000"/>
            <a:ext cx="6104020" cy="5632311"/>
          </a:xfrm>
          <a:prstGeom prst="rect">
            <a:avLst/>
          </a:prstGeom>
          <a:noFill/>
        </p:spPr>
        <p:txBody>
          <a:bodyPr wrap="square">
            <a:spAutoFit/>
          </a:bodyPr>
          <a:lstStyle/>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Add Contact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Allows users to save a new contact by entering a name and phone number.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View All Contacts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Displays a list of all saved contacts in an organized format.</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Search Contact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Users can search for a contact by name to quickly find details.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Delete Contact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Removes a contact from the list based on the name.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Simple Interface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Easy-to-use, menu-driven system suitable for beginners.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706</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dell fzh5514</cp:lastModifiedBy>
  <cp:revision>24</cp:revision>
  <dcterms:created xsi:type="dcterms:W3CDTF">2024-03-29T15:07:22Z</dcterms:created>
  <dcterms:modified xsi:type="dcterms:W3CDTF">2025-09-19T01:32:25Z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