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225041"/>
          </a:xfrm>
          <a:prstGeom prst="rect"/>
          <a:noFill/>
        </p:spPr>
        <p:txBody>
          <a:bodyPr rtlCol="0" wrap="square">
            <a:spAutoFit/>
          </a:bodyPr>
          <a:p>
            <a:r>
              <a:rPr dirty="0" sz="2400" lang="en-US"/>
              <a:t>STUDENT NAME:</a:t>
            </a:r>
            <a:r>
              <a:rPr dirty="0" sz="2400" lang="en-IN"/>
              <a:t> </a:t>
            </a:r>
            <a:r>
              <a:rPr dirty="0" sz="2400" lang="en-US"/>
              <a:t>R</a:t>
            </a:r>
            <a:r>
              <a:rPr dirty="0" sz="2400" lang="en-US"/>
              <a:t>I</a:t>
            </a:r>
            <a:r>
              <a:rPr dirty="0" sz="2400" lang="en-US"/>
              <a:t>T</a:t>
            </a:r>
            <a:r>
              <a:rPr dirty="0" sz="2400" lang="en-US"/>
              <a:t>H</a:t>
            </a:r>
            <a:r>
              <a:rPr dirty="0" sz="2400" lang="en-US"/>
              <a:t>ESH </a:t>
            </a:r>
            <a:r>
              <a:rPr dirty="0" sz="2400" lang="en-US"/>
              <a:t>K</a:t>
            </a:r>
            <a:r>
              <a:rPr dirty="0" sz="2400" lang="en-US"/>
              <a:t>U</a:t>
            </a:r>
            <a:r>
              <a:rPr dirty="0" sz="2400" lang="en-US"/>
              <a:t>MAR</a:t>
            </a:r>
            <a:r>
              <a:rPr dirty="0" sz="2400" lang="en-US"/>
              <a:t>.</a:t>
            </a:r>
            <a:r>
              <a:rPr dirty="0" sz="2400" lang="en-US"/>
              <a:t>V</a:t>
            </a:r>
            <a:endParaRPr altLang="en-US" lang="zh-CN"/>
          </a:p>
          <a:p>
            <a:r>
              <a:rPr dirty="0" sz="2400" lang="en-US"/>
              <a:t>REGISTER NO:  1222015</a:t>
            </a:r>
            <a:r>
              <a:rPr dirty="0" sz="2400" lang="en-US"/>
              <a:t>4</a:t>
            </a:r>
            <a:r>
              <a:rPr dirty="0" sz="2400" lang="en-US"/>
              <a:t>3</a:t>
            </a:r>
            <a:endParaRPr altLang="en-US" lang="zh-CN"/>
          </a:p>
          <a:p>
            <a:r>
              <a:rPr dirty="0" sz="2400" lang="en-US"/>
              <a:t>DEPARTMENT:</a:t>
            </a:r>
            <a:r>
              <a:rPr dirty="0" sz="2400" lang="en-IN"/>
              <a:t> B.COM </a:t>
            </a:r>
            <a:r>
              <a:rPr dirty="0" sz="2400" lang="en-US"/>
              <a:t>( C.S )</a:t>
            </a:r>
          </a:p>
          <a:p>
            <a:r>
              <a:rPr dirty="0" sz="2400" lang="en-US"/>
              <a:t>Email id: </a:t>
            </a:r>
            <a:r>
              <a:rPr dirty="0" sz="2400" lang="en-US"/>
              <a:t>r</a:t>
            </a:r>
            <a:r>
              <a:rPr dirty="0" sz="2400" lang="en-US"/>
              <a:t>i</a:t>
            </a:r>
            <a:r>
              <a:rPr dirty="0" sz="2400" lang="en-US"/>
              <a:t>t</a:t>
            </a:r>
            <a:r>
              <a:rPr dirty="0" sz="2400" lang="en-US"/>
              <a:t>h</a:t>
            </a:r>
            <a:r>
              <a:rPr dirty="0" sz="2400" lang="en-US"/>
              <a:t>e</a:t>
            </a:r>
            <a:r>
              <a:rPr dirty="0" sz="2400" lang="en-US"/>
              <a:t>s</a:t>
            </a:r>
            <a:r>
              <a:rPr dirty="0" sz="2400" lang="en-US"/>
              <a:t>h</a:t>
            </a:r>
            <a:r>
              <a:rPr dirty="0" sz="2400" lang="en-US"/>
              <a:t>vijay07@gmail.com</a:t>
            </a:r>
            <a:endParaRPr altLang="en-US" lang="zh-CN"/>
          </a:p>
          <a:p>
            <a:r>
              <a:rPr dirty="0" sz="2400" lang="en-US"/>
              <a:t>Nm id:asunm13191222015</a:t>
            </a:r>
            <a:r>
              <a:rPr dirty="0" sz="2400" lang="en-US"/>
              <a:t>4</a:t>
            </a:r>
            <a:r>
              <a:rPr dirty="0" sz="2400" lang="en-US"/>
              <a:t>3</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42340"/>
            <a:ext cx="5924167" cy="1424942"/>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2024-10-07T05:39:59Z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322818d348e24110b45ea9b87f017c92</vt:lpwstr>
  </property>
</Properties>
</file>