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12855" y="2267648"/>
            <a:ext cx="8318289" cy="2322704"/>
          </a:xfrm>
          <a:solidFill>
            <a:srgbClr val="FFFFFF"/>
          </a:solidFill>
          <a:ln w="50800">
            <a:solidFill>
              <a:srgbClr val="D04617"/>
            </a:solidFill>
            <a:prstDash val="solid"/>
          </a:ln>
        </p:spPr>
        <p:txBody>
          <a:bodyPr>
            <a:normAutofit fontScale="90000"/>
          </a:bodyPr>
          <a:p>
            <a:r>
              <a:rPr altLang="zh-CN" b="1" lang="en-US">
                <a:solidFill>
                  <a:srgbClr val="36363D"/>
                </a:solidFill>
              </a:rPr>
              <a:t>Signs with smart connectivity for better road safety</a:t>
            </a:r>
            <a:endParaRPr altLang="zh-CN" b="1" lang="en-US">
              <a:solidFill>
                <a:srgbClr val="36363D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618960" y="9165449"/>
            <a:ext cx="5364307" cy="877017"/>
          </a:xfrm>
        </p:spPr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/>
          <p:nvPr/>
        </p:nvSpPr>
        <p:spPr>
          <a:xfrm>
            <a:off x="1950065" y="12618908"/>
            <a:ext cx="5600267" cy="5600267"/>
          </a:xfrm>
          <a:prstGeom prst="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9690">
            <a:off x="1310817" y="438972"/>
            <a:ext cx="6878763" cy="598005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CPH1933</dc:creator>
  <dcterms:created xsi:type="dcterms:W3CDTF">2015-05-11T22:30:45Z</dcterms:created>
  <dcterms:modified xsi:type="dcterms:W3CDTF">2022-09-15T17:31:26Z</dcterms:modified>
</cp:coreProperties>
</file>