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ATM Simulation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Java-Based Console Application</a:t>
            </a:r>
          </a:p>
          <a:p>
            <a:r>
              <a:t>Presented by: [Your Name]</a:t>
            </a:r>
          </a:p>
          <a:p>
            <a:r>
              <a:t>Institution: [Your Institution]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GUI using JavaFX or Swing</a:t>
            </a:r>
          </a:p>
          <a:p>
            <a:r>
              <a:t>• Database integration (MySQL)</a:t>
            </a:r>
          </a:p>
          <a:p>
            <a:r>
              <a:t>• Multi-user support</a:t>
            </a:r>
          </a:p>
          <a:p>
            <a:r>
              <a:t>• Mini statement / transaction logs</a:t>
            </a:r>
          </a:p>
          <a:p>
            <a:r>
              <a:t>• PIN retry &amp; lock mechanism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of project goals</a:t>
            </a:r>
          </a:p>
          <a:p>
            <a:r>
              <a:t>• Successful simulation of ATM operations</a:t>
            </a:r>
          </a:p>
          <a:p>
            <a:r>
              <a:t>• Learnings from the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an ATM Simulation?</a:t>
            </a:r>
          </a:p>
          <a:p>
            <a:r>
              <a:t>• Why simulate an ATM in software?</a:t>
            </a:r>
          </a:p>
          <a:p>
            <a:r>
              <a:t>• Objective: Mimic real ATM functionalities through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Users need a secure, menu-driven system to simulate basic ATM operations like:</a:t>
            </a:r>
          </a:p>
          <a:p>
            <a:r>
              <a:t>  - Balance Check</a:t>
            </a:r>
          </a:p>
          <a:p>
            <a:r>
              <a:t>  - Deposit</a:t>
            </a:r>
          </a:p>
          <a:p>
            <a:r>
              <a:t>  - Withdrawal</a:t>
            </a:r>
          </a:p>
          <a:p>
            <a:r>
              <a:t>  - Authentication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Programming Language: Java</a:t>
            </a:r>
          </a:p>
          <a:p>
            <a:r>
              <a:t>• Development Environment: IntelliJ / Eclipse / VS Code</a:t>
            </a:r>
          </a:p>
          <a:p>
            <a:r>
              <a:t>• Optional: MySQL (for advanced version)</a:t>
            </a:r>
          </a:p>
          <a:p>
            <a:r>
              <a:t>• Input/Output: Java Console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Flow: User logs in → Menu displayed → Action selected → Transaction processed → Exit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Authentication: PIN-based login</a:t>
            </a:r>
          </a:p>
          <a:p>
            <a:r>
              <a:t>• Balance Inquiry</a:t>
            </a:r>
          </a:p>
          <a:p>
            <a:r>
              <a:t>• Deposit Money</a:t>
            </a:r>
          </a:p>
          <a:p>
            <a:r>
              <a:t>• Withdraw Money</a:t>
            </a:r>
          </a:p>
          <a:p>
            <a:r>
              <a:t>• Exit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Login method</a:t>
            </a:r>
          </a:p>
          <a:p>
            <a:r>
              <a:t>• Balance checking</a:t>
            </a:r>
          </a:p>
          <a:p>
            <a:r>
              <a:t>• Deposit &amp; Withdraw functions</a:t>
            </a:r>
          </a:p>
          <a:p>
            <a:r>
              <a:t>(Include code screenshots or sample lines)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Screenshots of program execution:</a:t>
            </a:r>
          </a:p>
          <a:p>
            <a:r>
              <a:t>  - Login</a:t>
            </a:r>
          </a:p>
          <a:p>
            <a:r>
              <a:t>  - Menu</a:t>
            </a:r>
          </a:p>
          <a:p>
            <a:r>
              <a:t>  - Deposit/Withdraw</a:t>
            </a:r>
          </a:p>
          <a:p>
            <a:r>
              <a:t>  - Final balance message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Real-world ATM simulation</a:t>
            </a:r>
          </a:p>
          <a:p>
            <a:r>
              <a:t>• Enhances understanding of conditional logic and user input</a:t>
            </a:r>
          </a:p>
          <a:p>
            <a:r>
              <a:t>• Simple and extendable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