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1042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Rithiha Vince V.R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au960221104097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4" name="Picture 3">
            <a:extLst>
              <a:ext uri="{FF2B5EF4-FFF2-40B4-BE49-F238E27FC236}">
                <a16:creationId xmlns:a16="http://schemas.microsoft.com/office/drawing/2014/main" id="{50C2E995-9063-A311-8F40-5AA09774A7E2}"/>
              </a:ext>
            </a:extLst>
          </p:cNvPr>
          <p:cNvPicPr>
            <a:picLocks noChangeAspect="1"/>
          </p:cNvPicPr>
          <p:nvPr/>
        </p:nvPicPr>
        <p:blipFill>
          <a:blip r:embed="rId2"/>
          <a:stretch>
            <a:fillRect/>
          </a:stretch>
        </p:blipFill>
        <p:spPr>
          <a:xfrm>
            <a:off x="233266" y="1222311"/>
            <a:ext cx="8754884" cy="33373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A17669E4-2ACF-3DAD-9921-62FBC4537237}"/>
              </a:ext>
            </a:extLst>
          </p:cNvPr>
          <p:cNvPicPr>
            <a:picLocks noChangeAspect="1"/>
          </p:cNvPicPr>
          <p:nvPr/>
        </p:nvPicPr>
        <p:blipFill>
          <a:blip r:embed="rId2"/>
          <a:stretch>
            <a:fillRect/>
          </a:stretch>
        </p:blipFill>
        <p:spPr>
          <a:xfrm>
            <a:off x="2027240" y="1267649"/>
            <a:ext cx="5742439" cy="339960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DDE54E69-2F86-2651-650D-85AB80C099D8}"/>
              </a:ext>
            </a:extLst>
          </p:cNvPr>
          <p:cNvPicPr>
            <a:picLocks noChangeAspect="1"/>
          </p:cNvPicPr>
          <p:nvPr/>
        </p:nvPicPr>
        <p:blipFill>
          <a:blip r:embed="rId2"/>
          <a:stretch>
            <a:fillRect/>
          </a:stretch>
        </p:blipFill>
        <p:spPr>
          <a:xfrm>
            <a:off x="1523775" y="1267649"/>
            <a:ext cx="6096000" cy="353906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15D8ECDD-5FBF-C187-4FB0-F3AD957FAA85}"/>
              </a:ext>
            </a:extLst>
          </p:cNvPr>
          <p:cNvPicPr>
            <a:picLocks noChangeAspect="1"/>
          </p:cNvPicPr>
          <p:nvPr/>
        </p:nvPicPr>
        <p:blipFill>
          <a:blip r:embed="rId2"/>
          <a:stretch>
            <a:fillRect/>
          </a:stretch>
        </p:blipFill>
        <p:spPr>
          <a:xfrm>
            <a:off x="1714500" y="1267649"/>
            <a:ext cx="6096000" cy="312745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0ED43E90-3361-D19C-2C33-86190AB95E2A}"/>
              </a:ext>
            </a:extLst>
          </p:cNvPr>
          <p:cNvPicPr>
            <a:picLocks noChangeAspect="1"/>
          </p:cNvPicPr>
          <p:nvPr/>
        </p:nvPicPr>
        <p:blipFill>
          <a:blip r:embed="rId2"/>
          <a:stretch>
            <a:fillRect/>
          </a:stretch>
        </p:blipFill>
        <p:spPr>
          <a:xfrm>
            <a:off x="1523775" y="1267649"/>
            <a:ext cx="6096000" cy="3100244"/>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82</TotalTime>
  <Words>787</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16</cp:revision>
  <dcterms:modified xsi:type="dcterms:W3CDTF">2024-04-10T08:06:50Z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