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p:scale>
          <a:sx n="50" d="100"/>
          <a:sy n="50" d="100"/>
        </p:scale>
        <p:origin x="1284" y="41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tableStyles" Target="tableStyles.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pic>
        <p:nvPicPr>
          <p:cNvPr id="2097153"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48A87A34-81AB-432B-8DAE-1953F412C126}" type="datetimeFigureOut">
              <a:rPr dirty="0" lang="en-US"/>
              <a:t>7/8/2020</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5" name=""/>
        <p:cNvGrpSpPr/>
        <p:nvPr/>
      </p:nvGrpSpPr>
      <p:grpSpPr>
        <a:xfrm>
          <a:off x="0" y="0"/>
          <a:ext cx="0" cy="0"/>
          <a:chOff x="0" y="0"/>
          <a:chExt cx="0" cy="0"/>
        </a:xfrm>
      </p:grpSpPr>
      <p:pic>
        <p:nvPicPr>
          <p:cNvPr id="2097171"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3"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5"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48A87A34-81AB-432B-8DAE-1953F412C126}" type="datetimeFigureOut">
              <a:rPr dirty="0" lang="en-US"/>
              <a:t>7/8/2020</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37" name=""/>
        <p:cNvGrpSpPr/>
        <p:nvPr/>
      </p:nvGrpSpPr>
      <p:grpSpPr>
        <a:xfrm>
          <a:off x="0" y="0"/>
          <a:ext cx="0" cy="0"/>
          <a:chOff x="0" y="0"/>
          <a:chExt cx="0" cy="0"/>
        </a:xfrm>
      </p:grpSpPr>
      <p:pic>
        <p:nvPicPr>
          <p:cNvPr id="2097163"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0"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11"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2" name="Date Placeholder 4"/>
          <p:cNvSpPr>
            <a:spLocks noGrp="1"/>
          </p:cNvSpPr>
          <p:nvPr>
            <p:ph type="dt" sz="half" idx="10"/>
          </p:nvPr>
        </p:nvSpPr>
        <p:spPr/>
        <p:txBody>
          <a:bodyPr/>
          <a:p>
            <a:fld id="{48A87A34-81AB-432B-8DAE-1953F412C126}" type="datetimeFigureOut">
              <a:rPr dirty="0" lang="en-US"/>
              <a:t>7/8/2020</a:t>
            </a:fld>
            <a:endParaRPr dirty="0" lang="en-US"/>
          </a:p>
        </p:txBody>
      </p:sp>
      <p:sp>
        <p:nvSpPr>
          <p:cNvPr id="1048613" name="Footer Placeholder 5"/>
          <p:cNvSpPr>
            <a:spLocks noGrp="1"/>
          </p:cNvSpPr>
          <p:nvPr>
            <p:ph type="ftr" sz="quarter" idx="11"/>
          </p:nvPr>
        </p:nvSpPr>
        <p:spPr/>
        <p:txBody>
          <a:bodyPr/>
          <a:p>
            <a:endParaRPr dirty="0" lang="en-US"/>
          </a:p>
        </p:txBody>
      </p:sp>
      <p:sp>
        <p:nvSpPr>
          <p:cNvPr id="104861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4" name=""/>
        <p:cNvGrpSpPr/>
        <p:nvPr/>
      </p:nvGrpSpPr>
      <p:grpSpPr>
        <a:xfrm>
          <a:off x="0" y="0"/>
          <a:ext cx="0" cy="0"/>
          <a:chOff x="0" y="0"/>
          <a:chExt cx="0" cy="0"/>
        </a:xfrm>
      </p:grpSpPr>
      <p:pic>
        <p:nvPicPr>
          <p:cNvPr id="2097170"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5"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56"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7"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48A87A34-81AB-432B-8DAE-1953F412C126}" type="datetimeFigureOut">
              <a:rPr dirty="0" lang="en-US"/>
              <a:t>7/8/2020</a:t>
            </a:fld>
            <a:endParaRPr dirty="0" lang="en-US"/>
          </a:p>
        </p:txBody>
      </p:sp>
      <p:sp>
        <p:nvSpPr>
          <p:cNvPr id="1048659" name="Footer Placeholder 5"/>
          <p:cNvSpPr>
            <a:spLocks noGrp="1"/>
          </p:cNvSpPr>
          <p:nvPr>
            <p:ph type="ftr" sz="quarter" idx="11"/>
          </p:nvPr>
        </p:nvSpPr>
        <p:spPr/>
        <p:txBody>
          <a:bodyPr/>
          <a:p>
            <a:endParaRPr dirty="0" lang="en-US"/>
          </a:p>
        </p:txBody>
      </p:sp>
      <p:sp>
        <p:nvSpPr>
          <p:cNvPr id="1048660"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661"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62"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36" name=""/>
        <p:cNvGrpSpPr/>
        <p:nvPr/>
      </p:nvGrpSpPr>
      <p:grpSpPr>
        <a:xfrm>
          <a:off x="0" y="0"/>
          <a:ext cx="0" cy="0"/>
          <a:chOff x="0" y="0"/>
          <a:chExt cx="0" cy="0"/>
        </a:xfrm>
      </p:grpSpPr>
      <p:pic>
        <p:nvPicPr>
          <p:cNvPr id="2097162"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05"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06"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07" name="Date Placeholder 4"/>
          <p:cNvSpPr>
            <a:spLocks noGrp="1"/>
          </p:cNvSpPr>
          <p:nvPr>
            <p:ph type="dt" sz="half" idx="10"/>
          </p:nvPr>
        </p:nvSpPr>
        <p:spPr/>
        <p:txBody>
          <a:bodyPr/>
          <a:p>
            <a:fld id="{48A87A34-81AB-432B-8DAE-1953F412C126}" type="datetimeFigureOut">
              <a:rPr dirty="0" lang="en-US"/>
              <a:t>7/8/2020</a:t>
            </a:fld>
            <a:endParaRPr dirty="0" lang="en-US"/>
          </a:p>
        </p:txBody>
      </p:sp>
      <p:sp>
        <p:nvSpPr>
          <p:cNvPr id="1048608" name="Footer Placeholder 5"/>
          <p:cNvSpPr>
            <a:spLocks noGrp="1"/>
          </p:cNvSpPr>
          <p:nvPr>
            <p:ph type="ftr" sz="quarter" idx="11"/>
          </p:nvPr>
        </p:nvSpPr>
        <p:spPr/>
        <p:txBody>
          <a:bodyPr/>
          <a:p>
            <a:endParaRPr dirty="0" lang="en-US"/>
          </a:p>
        </p:txBody>
      </p:sp>
      <p:sp>
        <p:nvSpPr>
          <p:cNvPr id="104860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47" name=""/>
        <p:cNvGrpSpPr/>
        <p:nvPr/>
      </p:nvGrpSpPr>
      <p:grpSpPr>
        <a:xfrm>
          <a:off x="0" y="0"/>
          <a:ext cx="0" cy="0"/>
          <a:chOff x="0" y="0"/>
          <a:chExt cx="0" cy="0"/>
        </a:xfrm>
      </p:grpSpPr>
      <p:pic>
        <p:nvPicPr>
          <p:cNvPr id="2097173"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5"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676"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8"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9"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2"/>
          <p:cNvSpPr>
            <a:spLocks noGrp="1"/>
          </p:cNvSpPr>
          <p:nvPr>
            <p:ph type="dt" sz="half" idx="10"/>
          </p:nvPr>
        </p:nvSpPr>
        <p:spPr/>
        <p:txBody>
          <a:bodyPr/>
          <a:p>
            <a:fld id="{48A87A34-81AB-432B-8DAE-1953F412C126}" type="datetimeFigureOut">
              <a:rPr dirty="0" lang="en-US"/>
              <a:t>7/8/2020</a:t>
            </a:fld>
            <a:endParaRPr dirty="0" lang="en-US"/>
          </a:p>
        </p:txBody>
      </p:sp>
      <p:sp>
        <p:nvSpPr>
          <p:cNvPr id="1048683" name="Footer Placeholder 3"/>
          <p:cNvSpPr>
            <a:spLocks noGrp="1"/>
          </p:cNvSpPr>
          <p:nvPr>
            <p:ph type="ftr" sz="quarter" idx="11"/>
          </p:nvPr>
        </p:nvSpPr>
        <p:spPr/>
        <p:txBody>
          <a:bodyPr/>
          <a:p>
            <a:endParaRPr dirty="0" lang="en-US"/>
          </a:p>
        </p:txBody>
      </p:sp>
      <p:sp>
        <p:nvSpPr>
          <p:cNvPr id="1048684"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39" name=""/>
        <p:cNvGrpSpPr/>
        <p:nvPr/>
      </p:nvGrpSpPr>
      <p:grpSpPr>
        <a:xfrm>
          <a:off x="0" y="0"/>
          <a:ext cx="0" cy="0"/>
          <a:chOff x="0" y="0"/>
          <a:chExt cx="0" cy="0"/>
        </a:xfrm>
      </p:grpSpPr>
      <p:pic>
        <p:nvPicPr>
          <p:cNvPr id="2097165"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1"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22"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3"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24"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5"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6"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27"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8"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9"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0"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1" name="Date Placeholder 2"/>
          <p:cNvSpPr>
            <a:spLocks noGrp="1"/>
          </p:cNvSpPr>
          <p:nvPr>
            <p:ph type="dt" sz="half" idx="10"/>
          </p:nvPr>
        </p:nvSpPr>
        <p:spPr/>
        <p:txBody>
          <a:bodyPr/>
          <a:p>
            <a:fld id="{48A87A34-81AB-432B-8DAE-1953F412C126}" type="datetimeFigureOut">
              <a:rPr dirty="0" lang="en-US"/>
              <a:t>7/8/2020</a:t>
            </a:fld>
            <a:endParaRPr dirty="0" lang="en-US"/>
          </a:p>
        </p:txBody>
      </p:sp>
      <p:sp>
        <p:nvSpPr>
          <p:cNvPr id="1048632" name="Footer Placeholder 3"/>
          <p:cNvSpPr>
            <a:spLocks noGrp="1"/>
          </p:cNvSpPr>
          <p:nvPr>
            <p:ph type="ftr" sz="quarter" idx="11"/>
          </p:nvPr>
        </p:nvSpPr>
        <p:spPr/>
        <p:txBody>
          <a:bodyPr/>
          <a:p>
            <a:endParaRPr dirty="0" lang="en-US"/>
          </a:p>
        </p:txBody>
      </p:sp>
      <p:sp>
        <p:nvSpPr>
          <p:cNvPr id="1048633"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pic>
        <p:nvPicPr>
          <p:cNvPr id="2097175"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1" name="Title 1"/>
          <p:cNvSpPr>
            <a:spLocks noGrp="1"/>
          </p:cNvSpPr>
          <p:nvPr>
            <p:ph type="title"/>
          </p:nvPr>
        </p:nvSpPr>
        <p:spPr/>
        <p:txBody>
          <a:bodyPr/>
          <a:p>
            <a:r>
              <a:rPr lang="en-US"/>
              <a:t>Click to edit Master title style</a:t>
            </a:r>
            <a:endParaRPr dirty="0" lang="en-US"/>
          </a:p>
        </p:txBody>
      </p:sp>
      <p:sp>
        <p:nvSpPr>
          <p:cNvPr id="1048692"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3" name="Date Placeholder 3"/>
          <p:cNvSpPr>
            <a:spLocks noGrp="1"/>
          </p:cNvSpPr>
          <p:nvPr>
            <p:ph type="dt" sz="half" idx="10"/>
          </p:nvPr>
        </p:nvSpPr>
        <p:spPr/>
        <p:txBody>
          <a:bodyPr/>
          <a:p>
            <a:fld id="{48A87A34-81AB-432B-8DAE-1953F412C126}" type="datetimeFigureOut">
              <a:rPr dirty="0" lang="en-US"/>
              <a:t>7/8/2020</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pic>
        <p:nvPicPr>
          <p:cNvPr id="2097169"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0"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51"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2" name="Date Placeholder 3"/>
          <p:cNvSpPr>
            <a:spLocks noGrp="1"/>
          </p:cNvSpPr>
          <p:nvPr>
            <p:ph type="dt" sz="half" idx="10"/>
          </p:nvPr>
        </p:nvSpPr>
        <p:spPr/>
        <p:txBody>
          <a:bodyPr/>
          <a:p>
            <a:fld id="{48A87A34-81AB-432B-8DAE-1953F412C126}" type="datetimeFigureOut">
              <a:rPr dirty="0" lang="en-US"/>
              <a:t>7/8/2020</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pic>
        <p:nvPicPr>
          <p:cNvPr id="2097156"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48A87A34-81AB-432B-8DAE-1953F412C126}" type="datetimeFigureOut">
              <a:rPr dirty="0" lang="en-US"/>
              <a:t>7/8/2020</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pic>
        <p:nvPicPr>
          <p:cNvPr id="2097166"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4"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35"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48A87A34-81AB-432B-8DAE-1953F412C126}" type="datetimeFigureOut">
              <a:rPr dirty="0" lang="en-US"/>
              <a:t>7/8/2020</a:t>
            </a:fld>
            <a:endParaRPr dirty="0"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pic>
        <p:nvPicPr>
          <p:cNvPr id="2097172"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9"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70"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Date Placeholder 4"/>
          <p:cNvSpPr>
            <a:spLocks noGrp="1"/>
          </p:cNvSpPr>
          <p:nvPr>
            <p:ph type="dt" sz="half" idx="10"/>
          </p:nvPr>
        </p:nvSpPr>
        <p:spPr/>
        <p:txBody>
          <a:bodyPr/>
          <a:p>
            <a:fld id="{48A87A34-81AB-432B-8DAE-1953F412C126}" type="datetimeFigureOut">
              <a:rPr dirty="0" lang="en-US"/>
              <a:t>7/8/2020</a:t>
            </a:fld>
            <a:endParaRPr dirty="0" lang="en-US"/>
          </a:p>
        </p:txBody>
      </p:sp>
      <p:sp>
        <p:nvSpPr>
          <p:cNvPr id="1048673" name="Footer Placeholder 5"/>
          <p:cNvSpPr>
            <a:spLocks noGrp="1"/>
          </p:cNvSpPr>
          <p:nvPr>
            <p:ph type="ftr" sz="quarter" idx="11"/>
          </p:nvPr>
        </p:nvSpPr>
        <p:spPr/>
        <p:txBody>
          <a:bodyPr/>
          <a:p>
            <a:endParaRPr dirty="0" lang="en-US"/>
          </a:p>
        </p:txBody>
      </p:sp>
      <p:sp>
        <p:nvSpPr>
          <p:cNvPr id="104867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1" name=""/>
        <p:cNvGrpSpPr/>
        <p:nvPr/>
      </p:nvGrpSpPr>
      <p:grpSpPr>
        <a:xfrm>
          <a:off x="0" y="0"/>
          <a:ext cx="0" cy="0"/>
          <a:chOff x="0" y="0"/>
          <a:chExt cx="0" cy="0"/>
        </a:xfrm>
      </p:grpSpPr>
      <p:pic>
        <p:nvPicPr>
          <p:cNvPr id="2097167"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9"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40"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1"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2"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3"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4" name="Date Placeholder 6"/>
          <p:cNvSpPr>
            <a:spLocks noGrp="1"/>
          </p:cNvSpPr>
          <p:nvPr>
            <p:ph type="dt" sz="half" idx="10"/>
          </p:nvPr>
        </p:nvSpPr>
        <p:spPr/>
        <p:txBody>
          <a:bodyPr/>
          <a:p>
            <a:fld id="{48A87A34-81AB-432B-8DAE-1953F412C126}" type="datetimeFigureOut">
              <a:rPr dirty="0" lang="en-US"/>
              <a:t>7/8/2020</a:t>
            </a:fld>
            <a:endParaRPr dirty="0" lang="en-US"/>
          </a:p>
        </p:txBody>
      </p:sp>
      <p:sp>
        <p:nvSpPr>
          <p:cNvPr id="1048645" name="Footer Placeholder 7"/>
          <p:cNvSpPr>
            <a:spLocks noGrp="1"/>
          </p:cNvSpPr>
          <p:nvPr>
            <p:ph type="ftr" sz="quarter" idx="11"/>
          </p:nvPr>
        </p:nvSpPr>
        <p:spPr/>
        <p:txBody>
          <a:bodyPr/>
          <a:p>
            <a:endParaRPr dirty="0" lang="en-US"/>
          </a:p>
        </p:txBody>
      </p:sp>
      <p:sp>
        <p:nvSpPr>
          <p:cNvPr id="1048646"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0" name=""/>
        <p:cNvGrpSpPr/>
        <p:nvPr/>
      </p:nvGrpSpPr>
      <p:grpSpPr>
        <a:xfrm>
          <a:off x="0" y="0"/>
          <a:ext cx="0" cy="0"/>
          <a:chOff x="0" y="0"/>
          <a:chExt cx="0" cy="0"/>
        </a:xfrm>
      </p:grpSpPr>
      <p:pic>
        <p:nvPicPr>
          <p:cNvPr id="209715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96" name="Title 1"/>
          <p:cNvSpPr>
            <a:spLocks noGrp="1"/>
          </p:cNvSpPr>
          <p:nvPr>
            <p:ph type="title"/>
          </p:nvPr>
        </p:nvSpPr>
        <p:spPr/>
        <p:txBody>
          <a:bodyPr/>
          <a:p>
            <a:r>
              <a:rPr lang="en-US"/>
              <a:t>Click to edit Master title style</a:t>
            </a:r>
            <a:endParaRPr dirty="0" lang="en-US"/>
          </a:p>
        </p:txBody>
      </p:sp>
      <p:sp>
        <p:nvSpPr>
          <p:cNvPr id="1048597" name="Date Placeholder 2"/>
          <p:cNvSpPr>
            <a:spLocks noGrp="1"/>
          </p:cNvSpPr>
          <p:nvPr>
            <p:ph type="dt" sz="half" idx="10"/>
          </p:nvPr>
        </p:nvSpPr>
        <p:spPr/>
        <p:txBody>
          <a:bodyPr/>
          <a:p>
            <a:fld id="{48A87A34-81AB-432B-8DAE-1953F412C126}" type="datetimeFigureOut">
              <a:rPr dirty="0" lang="en-US"/>
              <a:t>7/8/2020</a:t>
            </a:fld>
            <a:endParaRPr dirty="0" lang="en-US"/>
          </a:p>
        </p:txBody>
      </p:sp>
      <p:sp>
        <p:nvSpPr>
          <p:cNvPr id="1048598" name="Footer Placeholder 3"/>
          <p:cNvSpPr>
            <a:spLocks noGrp="1"/>
          </p:cNvSpPr>
          <p:nvPr>
            <p:ph type="ftr" sz="quarter" idx="11"/>
          </p:nvPr>
        </p:nvSpPr>
        <p:spPr/>
        <p:txBody>
          <a:bodyPr/>
          <a:p>
            <a:endParaRPr dirty="0" lang="en-US"/>
          </a:p>
        </p:txBody>
      </p:sp>
      <p:sp>
        <p:nvSpPr>
          <p:cNvPr id="1048599"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pic>
        <p:nvPicPr>
          <p:cNvPr id="2097168"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7" name="Date Placeholder 1"/>
          <p:cNvSpPr>
            <a:spLocks noGrp="1"/>
          </p:cNvSpPr>
          <p:nvPr>
            <p:ph type="dt" sz="half" idx="10"/>
          </p:nvPr>
        </p:nvSpPr>
        <p:spPr/>
        <p:txBody>
          <a:bodyPr/>
          <a:p>
            <a:fld id="{48A87A34-81AB-432B-8DAE-1953F412C126}" type="datetimeFigureOut">
              <a:rPr dirty="0" lang="en-US"/>
              <a:t>7/8/2020</a:t>
            </a:fld>
            <a:endParaRPr dirty="0" lang="en-US"/>
          </a:p>
        </p:txBody>
      </p:sp>
      <p:sp>
        <p:nvSpPr>
          <p:cNvPr id="1048648" name="Footer Placeholder 2"/>
          <p:cNvSpPr>
            <a:spLocks noGrp="1"/>
          </p:cNvSpPr>
          <p:nvPr>
            <p:ph type="ftr" sz="quarter" idx="11"/>
          </p:nvPr>
        </p:nvSpPr>
        <p:spPr/>
        <p:txBody>
          <a:bodyPr/>
          <a:p>
            <a:endParaRPr dirty="0" lang="en-US"/>
          </a:p>
        </p:txBody>
      </p:sp>
      <p:sp>
        <p:nvSpPr>
          <p:cNvPr id="1048649"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pic>
        <p:nvPicPr>
          <p:cNvPr id="2097174"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5"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686"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8" name="Date Placeholder 4"/>
          <p:cNvSpPr>
            <a:spLocks noGrp="1"/>
          </p:cNvSpPr>
          <p:nvPr>
            <p:ph type="dt" sz="half" idx="10"/>
          </p:nvPr>
        </p:nvSpPr>
        <p:spPr/>
        <p:txBody>
          <a:bodyPr/>
          <a:p>
            <a:fld id="{48A87A34-81AB-432B-8DAE-1953F412C126}" type="datetimeFigureOut">
              <a:rPr dirty="0" lang="en-US"/>
              <a:t>7/8/2020</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pic>
        <p:nvPicPr>
          <p:cNvPr id="2097164"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15"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16"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17"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8" name="Date Placeholder 4"/>
          <p:cNvSpPr>
            <a:spLocks noGrp="1"/>
          </p:cNvSpPr>
          <p:nvPr>
            <p:ph type="dt" sz="half" idx="10"/>
          </p:nvPr>
        </p:nvSpPr>
        <p:spPr/>
        <p:txBody>
          <a:bodyPr/>
          <a:p>
            <a:fld id="{48A87A34-81AB-432B-8DAE-1953F412C126}" type="datetimeFigureOut">
              <a:rPr dirty="0" lang="en-US"/>
              <a:t>7/8/2020</a:t>
            </a:fld>
            <a:endParaRPr dirty="0" lang="en-US"/>
          </a:p>
        </p:txBody>
      </p:sp>
      <p:sp>
        <p:nvSpPr>
          <p:cNvPr id="1048619" name="Footer Placeholder 5"/>
          <p:cNvSpPr>
            <a:spLocks noGrp="1"/>
          </p:cNvSpPr>
          <p:nvPr>
            <p:ph type="ftr" sz="quarter" idx="11"/>
          </p:nvPr>
        </p:nvSpPr>
        <p:spPr/>
        <p:txBody>
          <a:bodyPr/>
          <a:p>
            <a:endParaRPr dirty="0" lang="en-US"/>
          </a:p>
        </p:txBody>
      </p:sp>
      <p:sp>
        <p:nvSpPr>
          <p:cNvPr id="1048620"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8"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blip>
          <a:srcRect/>
          <a:stretch>
            <a:fillRect/>
          </a:stretch>
        </p:blipFill>
        <p:spPr bwMode="auto">
          <a:xfrm>
            <a:off x="0" y="-1"/>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t>7/8/2020</a:t>
            </a:fld>
            <a:endParaRPr dirty="0"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dirty="0" lang="en-US"/>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hyperlink" Target="https://web-chat.global.assistant.watson.cloud.ibm.com/preview.html?region=au-syd&amp;integrationID=1bf7321f-2f70-4a03-98d4-1cc020303273&amp;serviceInstanceID=7bf00a3e-1712-4662-96b3-31af8f406db3" TargetMode="Externa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6" name="Title 1"/>
          <p:cNvSpPr>
            <a:spLocks noGrp="1"/>
          </p:cNvSpPr>
          <p:nvPr>
            <p:ph type="ctrTitle"/>
          </p:nvPr>
        </p:nvSpPr>
        <p:spPr>
          <a:xfrm>
            <a:off x="1751012" y="346230"/>
            <a:ext cx="8689976" cy="790320"/>
          </a:xfrm>
        </p:spPr>
        <p:txBody>
          <a:bodyPr>
            <a:normAutofit/>
          </a:bodyPr>
          <a:p>
            <a:r>
              <a:rPr dirty="0" lang="en-US" u="sng">
                <a:solidFill>
                  <a:schemeClr val="accent3">
                    <a:lumMod val="75000"/>
                  </a:schemeClr>
                </a:solidFill>
              </a:rPr>
              <a:t>COVID ASSISTANT HELP</a:t>
            </a:r>
            <a:endParaRPr dirty="0" lang="en-IN" u="sng">
              <a:solidFill>
                <a:schemeClr val="accent3">
                  <a:lumMod val="75000"/>
                </a:schemeClr>
              </a:solidFill>
            </a:endParaRPr>
          </a:p>
        </p:txBody>
      </p:sp>
      <p:sp>
        <p:nvSpPr>
          <p:cNvPr id="1048587" name="Subtitle 2"/>
          <p:cNvSpPr>
            <a:spLocks noGrp="1"/>
          </p:cNvSpPr>
          <p:nvPr>
            <p:ph type="subTitle" idx="1"/>
          </p:nvPr>
        </p:nvSpPr>
        <p:spPr>
          <a:xfrm>
            <a:off x="1751012" y="4589754"/>
            <a:ext cx="8689976" cy="1722269"/>
          </a:xfrm>
        </p:spPr>
        <p:txBody>
          <a:bodyPr/>
          <a:p>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3240350" y="1300785"/>
            <a:ext cx="5592932" cy="3573056"/>
          </a:xfrm>
          <a:prstGeom prst="rect"/>
        </p:spPr>
      </p:pic>
      <p:pic>
        <p:nvPicPr>
          <p:cNvPr id="2097155" name="Picture 10"/>
          <p:cNvPicPr>
            <a:picLocks noChangeAspect="1"/>
          </p:cNvPicPr>
          <p:nvPr/>
        </p:nvPicPr>
        <p:blipFill>
          <a:blip xmlns:r="http://schemas.openxmlformats.org/officeDocument/2006/relationships" r:embed="rId2"/>
          <a:stretch>
            <a:fillRect/>
          </a:stretch>
        </p:blipFill>
        <p:spPr>
          <a:xfrm>
            <a:off x="343409" y="5038077"/>
            <a:ext cx="11641446" cy="1615736"/>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extBox 3"/>
          <p:cNvSpPr txBox="1"/>
          <p:nvPr/>
        </p:nvSpPr>
        <p:spPr>
          <a:xfrm>
            <a:off x="1419365" y="1119114"/>
            <a:ext cx="8684546" cy="2263140"/>
          </a:xfrm>
          <a:prstGeom prst="rect"/>
          <a:noFill/>
        </p:spPr>
        <p:txBody>
          <a:bodyPr rtlCol="0" wrap="square">
            <a:spAutoFit/>
          </a:bodyPr>
          <a:p>
            <a:r>
              <a:rPr dirty="0" sz="4800" lang="en-IN"/>
              <a:t>COMPUTER EAGLES TEAM</a:t>
            </a:r>
          </a:p>
          <a:p>
            <a:r>
              <a:rPr dirty="0" sz="4800" lang="en-IN"/>
              <a:t>							</a:t>
            </a:r>
            <a:r>
              <a:rPr dirty="0" sz="4800" lang="en-IN" err="1"/>
              <a:t>G.Sai</a:t>
            </a:r>
            <a:r>
              <a:rPr dirty="0" sz="4800" lang="en-IN"/>
              <a:t> </a:t>
            </a:r>
            <a:r>
              <a:rPr dirty="0" sz="4800" lang="en-IN" err="1"/>
              <a:t>Rithik</a:t>
            </a:r>
            <a:endParaRPr dirty="0" sz="4800" lang="en-IN"/>
          </a:p>
          <a:p>
            <a:r>
              <a:rPr dirty="0" sz="4800" lang="en-IN"/>
              <a:t>							 </a:t>
            </a:r>
          </a:p>
        </p:txBody>
      </p:sp>
      <p:sp>
        <p:nvSpPr>
          <p:cNvPr id="1048594" name="TextBox 5"/>
          <p:cNvSpPr txBox="1"/>
          <p:nvPr/>
        </p:nvSpPr>
        <p:spPr>
          <a:xfrm>
            <a:off x="1091822" y="3662164"/>
            <a:ext cx="5117911" cy="830997"/>
          </a:xfrm>
          <a:prstGeom prst="rect"/>
          <a:noFill/>
        </p:spPr>
        <p:txBody>
          <a:bodyPr rtlCol="0" wrap="square">
            <a:spAutoFit/>
          </a:bodyPr>
          <a:p>
            <a:r>
              <a:rPr dirty="0" sz="4800" lang="en-IN"/>
              <a:t>PROJECT NAME</a:t>
            </a:r>
          </a:p>
        </p:txBody>
      </p:sp>
      <p:sp>
        <p:nvSpPr>
          <p:cNvPr id="1048595" name="TextBox 1"/>
          <p:cNvSpPr txBox="1"/>
          <p:nvPr/>
        </p:nvSpPr>
        <p:spPr>
          <a:xfrm>
            <a:off x="3578087" y="4651513"/>
            <a:ext cx="5963478" cy="1285240"/>
          </a:xfrm>
          <a:prstGeom prst="rect"/>
          <a:noFill/>
        </p:spPr>
        <p:txBody>
          <a:bodyPr rtlCol="0" wrap="square">
            <a:spAutoFit/>
          </a:bodyPr>
          <a:p>
            <a:r>
              <a:rPr dirty="0" sz="4000" lang="en-IN"/>
              <a:t>COVID-19 HELP ASSITANCE CHAT BOT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a:xfrm>
            <a:off x="913775" y="310718"/>
            <a:ext cx="10364451" cy="710214"/>
          </a:xfrm>
        </p:spPr>
        <p:txBody>
          <a:bodyPr/>
          <a:p>
            <a:r>
              <a:rPr dirty="0" lang="en-US"/>
              <a:t>CHATBOT ARCHITECTURE</a:t>
            </a:r>
            <a:endParaRPr dirty="0" lang="en-IN"/>
          </a:p>
        </p:txBody>
      </p:sp>
      <p:pic>
        <p:nvPicPr>
          <p:cNvPr id="2097158" name="Picture 3"/>
          <p:cNvPicPr>
            <a:picLocks noChangeAspect="1"/>
          </p:cNvPicPr>
          <p:nvPr/>
        </p:nvPicPr>
        <p:blipFill>
          <a:blip xmlns:r="http://schemas.openxmlformats.org/officeDocument/2006/relationships" r:embed="rId1"/>
          <a:stretch>
            <a:fillRect/>
          </a:stretch>
        </p:blipFill>
        <p:spPr>
          <a:xfrm>
            <a:off x="209892" y="1457516"/>
            <a:ext cx="11068334" cy="4625474"/>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1"/>
          <p:cNvSpPr>
            <a:spLocks noGrp="1"/>
          </p:cNvSpPr>
          <p:nvPr>
            <p:ph type="title"/>
          </p:nvPr>
        </p:nvSpPr>
        <p:spPr>
          <a:xfrm>
            <a:off x="913775" y="239698"/>
            <a:ext cx="10364451" cy="639192"/>
          </a:xfrm>
        </p:spPr>
        <p:txBody>
          <a:bodyPr>
            <a:normAutofit/>
          </a:bodyPr>
          <a:p>
            <a:r>
              <a:rPr dirty="0" lang="en-US">
                <a:solidFill>
                  <a:schemeClr val="accent3">
                    <a:lumMod val="75000"/>
                  </a:schemeClr>
                </a:solidFill>
              </a:rPr>
              <a:t>CHARTBOT ASSISTANT </a:t>
            </a:r>
            <a:r>
              <a:rPr dirty="0" lang="en-US" err="1">
                <a:solidFill>
                  <a:schemeClr val="accent3">
                    <a:lumMod val="75000"/>
                  </a:schemeClr>
                </a:solidFill>
              </a:rPr>
              <a:t>AWareness</a:t>
            </a:r>
            <a:endParaRPr dirty="0" lang="en-IN">
              <a:solidFill>
                <a:schemeClr val="accent3">
                  <a:lumMod val="75000"/>
                </a:schemeClr>
              </a:solidFill>
            </a:endParaRPr>
          </a:p>
        </p:txBody>
      </p:sp>
      <p:pic>
        <p:nvPicPr>
          <p:cNvPr id="2097159" name="Picture 3"/>
          <p:cNvPicPr>
            <a:picLocks noChangeAspect="1"/>
          </p:cNvPicPr>
          <p:nvPr/>
        </p:nvPicPr>
        <p:blipFill>
          <a:blip xmlns:r="http://schemas.openxmlformats.org/officeDocument/2006/relationships" r:embed="rId1"/>
          <a:stretch>
            <a:fillRect/>
          </a:stretch>
        </p:blipFill>
        <p:spPr>
          <a:xfrm>
            <a:off x="381000" y="1429304"/>
            <a:ext cx="11430000" cy="499054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0" name="Picture 3"/>
          <p:cNvPicPr>
            <a:picLocks noChangeAspect="1"/>
          </p:cNvPicPr>
          <p:nvPr/>
        </p:nvPicPr>
        <p:blipFill rotWithShape="1">
          <a:blip xmlns:r="http://schemas.openxmlformats.org/officeDocument/2006/relationships" r:embed="rId1"/>
          <a:srcRect l="35345" t="15604" r="34674" b="8493"/>
          <a:stretch>
            <a:fillRect/>
          </a:stretch>
        </p:blipFill>
        <p:spPr>
          <a:xfrm>
            <a:off x="1098745" y="1093650"/>
            <a:ext cx="3655424" cy="5198166"/>
          </a:xfrm>
          <a:prstGeom prst="rect"/>
        </p:spPr>
      </p:pic>
      <p:pic>
        <p:nvPicPr>
          <p:cNvPr id="2097161" name="Picture 5"/>
          <p:cNvPicPr>
            <a:picLocks noChangeAspect="1"/>
          </p:cNvPicPr>
          <p:nvPr/>
        </p:nvPicPr>
        <p:blipFill rotWithShape="1">
          <a:blip xmlns:r="http://schemas.openxmlformats.org/officeDocument/2006/relationships" r:embed="rId2"/>
          <a:srcRect l="35108" t="15535" r="36414" b="8563"/>
          <a:stretch>
            <a:fillRect/>
          </a:stretch>
        </p:blipFill>
        <p:spPr>
          <a:xfrm>
            <a:off x="7315002" y="829917"/>
            <a:ext cx="3472069" cy="519816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Rectangle 2"/>
          <p:cNvSpPr/>
          <p:nvPr/>
        </p:nvSpPr>
        <p:spPr>
          <a:xfrm>
            <a:off x="1099617" y="735498"/>
            <a:ext cx="9992765" cy="5781040"/>
          </a:xfrm>
          <a:prstGeom prst="rect"/>
        </p:spPr>
        <p:txBody>
          <a:bodyPr wrap="square">
            <a:spAutoFit/>
          </a:bodyPr>
          <a:p>
            <a:r>
              <a:rPr dirty="0" sz="2400" lang="en-US">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b="1" dirty="0" sz="2400" lang="en-US">
              <a:latin typeface="Baskerville Old Face" panose="02020602080505020303" pitchFamily="18" charset="0"/>
            </a:endParaRPr>
          </a:p>
          <a:p>
            <a:r>
              <a:rPr b="1" dirty="0" sz="2400" lang="en-US">
                <a:latin typeface="Baskerville Old Face" panose="02020602080505020303" pitchFamily="18" charset="0"/>
              </a:rPr>
              <a:t>How the Assistant Works?</a:t>
            </a:r>
          </a:p>
          <a:p>
            <a:endParaRPr b="1" dirty="0" sz="2400" lang="en-US">
              <a:latin typeface="Baskerville Old Face" panose="02020602080505020303" pitchFamily="18" charset="0"/>
            </a:endParaRPr>
          </a:p>
          <a:p>
            <a:r>
              <a:rPr dirty="0" sz="2400" lang="en-US">
                <a:latin typeface="Baskerville Old Face" panose="02020602080505020303" pitchFamily="18" charset="0"/>
              </a:rPr>
              <a:t>The three main components of Watson Assistant are </a:t>
            </a:r>
            <a:r>
              <a:rPr b="1" dirty="0" sz="2400" lang="en-US">
                <a:latin typeface="Baskerville Old Face" panose="02020602080505020303" pitchFamily="18" charset="0"/>
              </a:rPr>
              <a:t>Intents</a:t>
            </a:r>
            <a:r>
              <a:rPr dirty="0" sz="2400" lang="en-US">
                <a:latin typeface="Baskerville Old Face" panose="02020602080505020303" pitchFamily="18" charset="0"/>
              </a:rPr>
              <a:t>, </a:t>
            </a:r>
            <a:r>
              <a:rPr b="1" dirty="0" sz="2400" lang="en-US">
                <a:latin typeface="Baskerville Old Face" panose="02020602080505020303" pitchFamily="18" charset="0"/>
              </a:rPr>
              <a:t>Entities,</a:t>
            </a:r>
            <a:r>
              <a:rPr dirty="0" sz="2400" lang="en-US">
                <a:latin typeface="Baskerville Old Face" panose="02020602080505020303" pitchFamily="18" charset="0"/>
              </a:rPr>
              <a:t> and </a:t>
            </a:r>
            <a:r>
              <a:rPr b="1" dirty="0" sz="2400" lang="en-US">
                <a:latin typeface="Baskerville Old Face" panose="02020602080505020303" pitchFamily="18" charset="0"/>
              </a:rPr>
              <a:t>Dialog</a:t>
            </a:r>
            <a:r>
              <a:rPr dirty="0" sz="2400" lang="en-US">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dirty="0" sz="24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itle 3"/>
          <p:cNvSpPr>
            <a:spLocks noGrp="1"/>
          </p:cNvSpPr>
          <p:nvPr>
            <p:ph type="title"/>
          </p:nvPr>
        </p:nvSpPr>
        <p:spPr/>
        <p:txBody>
          <a:bodyPr/>
          <a:p>
            <a:r>
              <a:rPr dirty="0" lang="en-IN"/>
              <a:t>SOURCE CODE</a:t>
            </a:r>
          </a:p>
        </p:txBody>
      </p:sp>
      <p:sp>
        <p:nvSpPr>
          <p:cNvPr id="1048604" name="TextBox 5"/>
          <p:cNvSpPr txBox="1"/>
          <p:nvPr/>
        </p:nvSpPr>
        <p:spPr>
          <a:xfrm>
            <a:off x="625078" y="2571486"/>
            <a:ext cx="10364450" cy="923330"/>
          </a:xfrm>
          <a:prstGeom prst="rect"/>
          <a:noFill/>
        </p:spPr>
        <p:txBody>
          <a:bodyPr wrap="square">
            <a:spAutoFit/>
          </a:bodyPr>
          <a:p>
            <a:r>
              <a:rPr lang="en-US">
                <a:hlinkClick r:id="rId1"/>
              </a:rPr>
              <a:t>https://web-chat.global.assistant.watson.cloud.ibm.com/preview.html?region=au-syd&amp;integrationID=1bf7321f-2f70-4a03-98d4-1cc020303273&amp;serviceInstanceID=7bf00a3e-1712-4662-96b3-31af8f406db3</a:t>
            </a:r>
            <a:endParaRPr lang="en-GB"/>
          </a:p>
          <a:p>
            <a:endParaRPr lang="en-US"/>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Y.MAYURI REDDY</dc:creator>
  <cp:lastModifiedBy>Unknown User</cp:lastModifiedBy>
  <dcterms:created xsi:type="dcterms:W3CDTF">2020-07-05T21:29:38Z</dcterms:created>
  <dcterms:modified xsi:type="dcterms:W3CDTF">2020-07-09T03:20:55Z</dcterms:modified>
</cp:coreProperties>
</file>