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hikrs2004@gmail.com" initials="" lastIdx="1" clrIdx="0">
    <p:extLst>
      <p:ext uri="{19B8F6BF-5375-455C-9EA6-DF929625EA0E}">
        <p15:presenceInfo xmlns:p15="http://schemas.microsoft.com/office/powerpoint/2012/main" userId="e2c03ced22806e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B-594A-B8B0-0DA9A998C63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2B-594A-B8B0-0DA9A998C63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2B-594A-B8B0-0DA9A998C63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2B-594A-B8B0-0DA9A998C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RITHIK R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US" sz="2400"/>
              <a:t>	: </a:t>
            </a:r>
            <a:r>
              <a:rPr lang="en-IN" sz="2400"/>
              <a:t>312213174</a:t>
            </a:r>
            <a:r>
              <a:rPr lang="en-US" sz="2400"/>
              <a:t>          </a:t>
            </a:r>
            <a:r>
              <a:rPr lang="en-US" sz="2400" dirty="0"/>
              <a:t>				  	       NM ID  		: 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C409-880D-32AF-0BB8-53B69D99E9B8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AB9FE-9246-E574-82E2-4DB9AFA45CA4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704FE-1966-E321-E54F-EFD8C79AC35E}"/>
              </a:ext>
            </a:extLst>
          </p:cNvPr>
          <p:cNvSpPr txBox="1"/>
          <p:nvPr/>
        </p:nvSpPr>
        <p:spPr>
          <a:xfrm>
            <a:off x="3459560" y="3429000"/>
            <a:ext cx="3139277" cy="142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3CB30-D4B3-CB17-6DFA-9FDDAEA51E9B}"/>
              </a:ext>
            </a:extLst>
          </p:cNvPr>
          <p:cNvSpPr txBox="1"/>
          <p:nvPr/>
        </p:nvSpPr>
        <p:spPr>
          <a:xfrm>
            <a:off x="4666129" y="30732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18D48-E710-D2FB-FCF3-25486CD87CFD}"/>
              </a:ext>
            </a:extLst>
          </p:cNvPr>
          <p:cNvSpPr txBox="1"/>
          <p:nvPr/>
        </p:nvSpPr>
        <p:spPr>
          <a:xfrm flipH="1">
            <a:off x="4524374" y="2533406"/>
            <a:ext cx="1691833" cy="225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42042-8D2B-87A4-B35B-163CCA39E5DC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34707D-81A0-D673-B3DC-E741365FA155}"/>
              </a:ext>
            </a:extLst>
          </p:cNvPr>
          <p:cNvSpPr txBox="1"/>
          <p:nvPr/>
        </p:nvSpPr>
        <p:spPr>
          <a:xfrm>
            <a:off x="4586287" y="3680211"/>
            <a:ext cx="428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E951B869E8374A2A56D433B972B6402E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rithikrs2004@gmail.com</cp:lastModifiedBy>
  <cp:revision>29</cp:revision>
  <dcterms:created xsi:type="dcterms:W3CDTF">2024-03-29T15:07:22Z</dcterms:created>
  <dcterms:modified xsi:type="dcterms:W3CDTF">2024-09-11T06:12:36Z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