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Rithik Bike Sales – Online Booking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8240"/>
            <a:ext cx="8229600" cy="3045148"/>
          </a:xfrm>
        </p:spPr>
        <p:txBody>
          <a:bodyPr/>
          <a:lstStyle/>
          <a:p>
            <a:r>
              <a:rPr lang="en-US" dirty="0"/>
              <a:t>Name : </a:t>
            </a:r>
            <a:r>
              <a:rPr lang="en-US" dirty="0" err="1"/>
              <a:t>Rithik</a:t>
            </a:r>
            <a:r>
              <a:rPr lang="en-US" dirty="0"/>
              <a:t> R</a:t>
            </a:r>
          </a:p>
          <a:p>
            <a:r>
              <a:rPr lang="en-US" dirty="0"/>
              <a:t>Batch : 2024-2027</a:t>
            </a:r>
          </a:p>
          <a:p>
            <a:r>
              <a:rPr lang="en-US" dirty="0"/>
              <a:t>Department : BCA </a:t>
            </a:r>
          </a:p>
          <a:p>
            <a:r>
              <a:rPr lang="en-US" dirty="0"/>
              <a:t>College : S.K.P Arts and Science College </a:t>
            </a:r>
          </a:p>
          <a:p>
            <a:r>
              <a:rPr lang="en-US" dirty="0"/>
              <a:t>University : </a:t>
            </a:r>
            <a:r>
              <a:rPr lang="en-US" dirty="0" err="1"/>
              <a:t>Thiruvallur</a:t>
            </a:r>
            <a:r>
              <a:rPr lang="en-US" dirty="0"/>
              <a:t> University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Feature 4 – Booking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1E1E"/>
                </a:solidFill>
              </a:defRPr>
            </a:pPr>
            <a:r>
              <a:t>All bookings stored in an on-page table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Tabular format for easy viewing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Supports multiple records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Feature 5 – CSV 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1E1E"/>
                </a:solidFill>
              </a:defRPr>
            </a:pPr>
            <a:r>
              <a:t>One-click export of all bookings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CSV format for data portability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Helps showroom maintain offline records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Screenshots –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F51EE-DEA5-7625-B12D-F42FC9A5C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68" y="1730845"/>
            <a:ext cx="5875663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Screenshots – Bike Preview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5BC-EE75-02FA-C91B-18E586EF6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503" y="1804488"/>
            <a:ext cx="3412994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Screenshots – Booking Confirmation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58ED5-1F33-953B-3E7C-B67DF0135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58" y="1827543"/>
            <a:ext cx="6096000" cy="30036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Screenshots – Booking Records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4574E-83A1-BF7E-8417-A3BF2E24F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34510"/>
            <a:ext cx="6096000" cy="21889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Screenshots – CSV Download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D516D-3D71-CED2-7753-CEBFD3B1F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8395"/>
            <a:ext cx="6096000" cy="25033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1E1E"/>
                </a:solidFill>
              </a:defRPr>
            </a:pPr>
            <a:r>
              <a:t>Efficient online booking achieved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Customers get instant booking confirmation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Dealers maintain structured records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1E1E"/>
                </a:solidFill>
              </a:defRPr>
            </a:pPr>
            <a:r>
              <a:t>Payment Gateway Integration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User Login &amp; History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Admin Dashboard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SMS/Email Booking Alerts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1E1E"/>
                </a:solidFill>
              </a:defRPr>
            </a:pPr>
            <a:r>
              <a:t>The system simplifies bike bookings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Improves customer satisfaction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Reduces manual workload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Provides digital record keeping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1E1E"/>
                </a:solidFill>
              </a:defRPr>
            </a:pPr>
            <a:r>
              <a:t>Traditional bike booking requires physical visits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Lack of instant confirmation &amp; centralized records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Time-consuming for both sellers &amp; customers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Project: </a:t>
            </a:r>
            <a:r>
              <a:rPr dirty="0" err="1"/>
              <a:t>Rithik</a:t>
            </a:r>
            <a:r>
              <a:rPr dirty="0"/>
              <a:t> Bike Sales - Online Booking System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Presented By: </a:t>
            </a:r>
            <a:r>
              <a:rPr lang="en-US" dirty="0" err="1"/>
              <a:t>Rithik</a:t>
            </a:r>
            <a:r>
              <a:rPr lang="en-US" dirty="0"/>
              <a:t> 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1E1E"/>
                </a:solidFill>
              </a:defRPr>
            </a:pPr>
            <a:r>
              <a:t>Provide a simple online booking portal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Allow customers to preview selected bike models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Auto-generate booking confirmation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Maintain records &amp; export bookings easily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1E1E"/>
                </a:solidFill>
              </a:defRPr>
            </a:pPr>
            <a:r>
              <a:t>Bike Showroom Owners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Sales Executives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Customers interested in buying bikes online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1E1E"/>
                </a:solidFill>
              </a:defRPr>
            </a:pPr>
            <a:r>
              <a:t>Frontend: HTML, CSS, JavaScript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Data handling: JavaScript arrays &amp; CSV export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Deployment: Any static web server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1E1E"/>
                </a:solidFill>
              </a:defRPr>
            </a:pPr>
            <a:r>
              <a:t>User fills booking form (Name, Phone, Address, Bike)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Bike preview shown dynamically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Booking confirmation displayed instantly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Booking saved in records table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Download bookings as CSV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Feature 1 – Booking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1E1E"/>
                </a:solidFill>
              </a:defRPr>
            </a:pPr>
            <a:r>
              <a:t>User-friendly form with validation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Captures customer details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Dropdown for bike model selection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Feature 2 – Bike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1E1E"/>
                </a:solidFill>
              </a:defRPr>
            </a:pPr>
            <a:r>
              <a:t>Dynamic preview image of selected bike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Enhances customer confidence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Uses JavaScript to switch images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C80000"/>
                </a:solidFill>
              </a:rPr>
              <a:t>Feature 3 – Booking Confirmation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1E1E"/>
                </a:solidFill>
              </a:defRPr>
            </a:pPr>
            <a:r>
              <a:t>Instant confirmation box with booking details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Shows Name, Phone, Bike Model, Address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Visual ✅ success message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Rithik Bike Sales – Online Booking System</vt:lpstr>
      <vt:lpstr>Problem Statement</vt:lpstr>
      <vt:lpstr>Project Objectives</vt:lpstr>
      <vt:lpstr>End Users</vt:lpstr>
      <vt:lpstr>Tools &amp; Technologies</vt:lpstr>
      <vt:lpstr>System Workflow</vt:lpstr>
      <vt:lpstr>Feature 1 – Booking Form</vt:lpstr>
      <vt:lpstr>Feature 2 – Bike Preview</vt:lpstr>
      <vt:lpstr>Feature 3 – Booking Confirmation</vt:lpstr>
      <vt:lpstr>Feature 4 – Booking Records</vt:lpstr>
      <vt:lpstr>Feature 5 – CSV Download</vt:lpstr>
      <vt:lpstr>Screenshots – Home Page</vt:lpstr>
      <vt:lpstr>Screenshots – Bike Preview</vt:lpstr>
      <vt:lpstr>Screenshots – Booking Confirmation</vt:lpstr>
      <vt:lpstr>Screenshots – Booking Records</vt:lpstr>
      <vt:lpstr>Screenshots – CSV Download</vt:lpstr>
      <vt:lpstr>Results</vt:lpstr>
      <vt:lpstr>Future Enhancements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Rithik Bike Sales – Online Booking System</dc:title>
  <dc:subject/>
  <dc:creator/>
  <cp:keywords/>
  <dc:description>generated using python-pptx</dc:description>
  <cp:lastModifiedBy>Yokesh P</cp:lastModifiedBy>
  <cp:revision>2</cp:revision>
  <dcterms:created xsi:type="dcterms:W3CDTF">2013-01-27T09:14:16Z</dcterms:created>
  <dcterms:modified xsi:type="dcterms:W3CDTF">2025-09-10T11:03:54Z</dcterms:modified>
  <cp:category/>
</cp:coreProperties>
</file>