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Rithik Bike Sales - Online Booking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HTML, CSS &amp; JavaScript 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Bike Preview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Displays an image of the selected bike dynamically when a user chooses from the dropdown.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Confirmation 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Shows booking details with Name, Phone, Bike Model, and Address after submission.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Booking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Displays all bookings in a structured tabular format with Name, Phone, Bike, and Address.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CSV Download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Enables downloading all bookings as a CSV file for external storage or record keeping.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Responsive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booking form and UI adapt to different screen sizes for better user experience.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Ensures users enter required details before confirming the booking.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is stored temporarily in JavaScript arrays and displayed in the booking table.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Scalability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system can be extended to connect with a backend database or WhatsApp notification API.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UI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Soft shadows, rounded corners, and hover effects are used for a modern look.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Enter details</a:t>
            </a:r>
          </a:p>
          <a:p>
            <a:r>
              <a:t>2. Select bike</a:t>
            </a:r>
          </a:p>
          <a:p>
            <a:r>
              <a:t>3. Preview image</a:t>
            </a:r>
          </a:p>
          <a:p>
            <a:r>
              <a:t>4. Confirm booking</a:t>
            </a:r>
          </a:p>
          <a:p>
            <a:r>
              <a:t>5. View confirmation &amp; table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is a Bike Online Booking System developed using HTML, CSS, and JavaScript.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Example -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&lt;form id='bookingForm'&gt;</a:t>
            </a:r>
          </a:p>
          <a:p>
            <a:r>
              <a:t> &lt;input type='text'&gt;</a:t>
            </a:r>
          </a:p>
          <a:p>
            <a:r>
              <a:t> &lt;select&gt;</a:t>
            </a:r>
          </a:p>
          <a:p>
            <a:r>
              <a:t> &lt;button&gt;Confirm&lt;/button&gt;</a:t>
            </a:r>
          </a:p>
          <a:p>
            <a:r>
              <a:t>&lt;/form&gt;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Example -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button {</a:t>
            </a:r>
          </a:p>
          <a:p>
            <a:r>
              <a:t> background: #007bff;</a:t>
            </a:r>
          </a:p>
          <a:p>
            <a:r>
              <a:t> color: #fff;</a:t>
            </a:r>
          </a:p>
          <a:p>
            <a:r>
              <a:t> border-radius: 8px;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Example -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document.getElementById('bookingForm').addEventListener('submit', function(e){</a:t>
            </a:r>
          </a:p>
          <a:p>
            <a:r>
              <a:t> // booking logic</a:t>
            </a:r>
          </a:p>
          <a:p>
            <a:r>
              <a:t>});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Integrate WhatsApp notification</a:t>
            </a:r>
          </a:p>
          <a:p>
            <a:r>
              <a:t>2. Add payment gateway</a:t>
            </a:r>
          </a:p>
          <a:p>
            <a:r>
              <a:t>3. Admin dashboard</a:t>
            </a:r>
          </a:p>
          <a:p>
            <a:r>
              <a:t>4. User login system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Easy to use</a:t>
            </a:r>
          </a:p>
          <a:p>
            <a:r>
              <a:t>2. Instant confirmation</a:t>
            </a:r>
          </a:p>
          <a:p>
            <a:r>
              <a:t>3. Record keeping with CSV</a:t>
            </a:r>
          </a:p>
          <a:p>
            <a:r>
              <a:t>4. Scalable system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No backend database</a:t>
            </a:r>
          </a:p>
          <a:p>
            <a:r>
              <a:t>2. Data lost on page reload</a:t>
            </a:r>
          </a:p>
          <a:p>
            <a:r>
              <a:t>3. Limited to CSV export only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Bike Online Booking System demonstrates a complete frontend project using HTML, CSS, and JavaScript.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aim is to allow users to book bikes online and get confirmation instantly.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Bike booking form</a:t>
            </a:r>
          </a:p>
          <a:p>
            <a:r>
              <a:t>2. Bike model preview</a:t>
            </a:r>
          </a:p>
          <a:p>
            <a:r>
              <a:t>3. Confirmation box</a:t>
            </a:r>
          </a:p>
          <a:p>
            <a:r>
              <a:t>4. Booking table</a:t>
            </a:r>
          </a:p>
          <a:p>
            <a:r>
              <a:t>5. CSV download option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HTML for structure</a:t>
            </a:r>
          </a:p>
          <a:p>
            <a:r>
              <a:t>2. CSS for styling</a:t>
            </a:r>
          </a:p>
          <a:p>
            <a:r>
              <a:t>3. JavaScript for interactivity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HTML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HTML provides the skeleton for the booking form, table, and confirmation box.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CSS Styling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CSS ensures the UI is clean, modern, and responsive with colors, spacing, and layout adjustments.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JavaScript Role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Handles form submission, bike preview, confirmation, booking storage, and CSV download.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Form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Input fields: Name, Phone, Address</a:t>
            </a:r>
          </a:p>
          <a:p>
            <a:r>
              <a:t>Dropdown: Bike model selection</a:t>
            </a:r>
          </a:p>
          <a:p>
            <a:r>
              <a:t>Button: Confirm booking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