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Story – Power BI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4071" y="365760"/>
            <a:ext cx="38358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sz="5400" dirty="0"/>
              <a:t>The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Thousands of daily orders across fulfillment methods create logistical complexity.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Uncertainty around which fulfillment methods perform best.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Need to uncover monthly patterns, cancellations, and regional delivery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2281" y="365760"/>
            <a:ext cx="379943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sz="5400" dirty="0"/>
              <a:t>The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Developed an interactive dashboard using Power BI and Amazon sales data.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Analyzes fulfillment performance: Amazon, Merchant, Manual, </a:t>
            </a:r>
            <a:r>
              <a:rPr sz="3200" dirty="0" err="1"/>
              <a:t>Easyship</a:t>
            </a:r>
            <a:r>
              <a:rPr sz="3200" dirty="0"/>
              <a:t>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Visualizes shipped, cancelled, and pending orders.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Includes geo-mapping of shipping destinations and monthly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65760"/>
            <a:ext cx="8046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sz="5400" dirty="0"/>
              <a:t>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7772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April had the highest fulfillment volume: 33K+ orders.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Overall cancellation rate: 14%.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Amazon and Manual methods dominated order processing.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3200" dirty="0"/>
              <a:t>• Geo map revealed major delivery zones across states and countries.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215" y="729554"/>
            <a:ext cx="48093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sz="5400" dirty="0"/>
              <a:t>Business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732443"/>
            <a:ext cx="7772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2800" dirty="0"/>
              <a:t>• Helps operations managers identify underperforming channels.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2800" dirty="0"/>
              <a:t>• Supports logistics planning by revealing fulfillment trends.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2800" dirty="0"/>
              <a:t>• Enables faster, data-driven decisions to reduce cancellations.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sz="2800" dirty="0"/>
              <a:t>• Improves overall supply chain visibility and customer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Amazon Performance Analysis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RITHIK</dc:creator>
  <cp:keywords/>
  <dc:description>generated using python-pptx</dc:description>
  <cp:lastModifiedBy>Rithik P</cp:lastModifiedBy>
  <cp:revision>2</cp:revision>
  <dcterms:created xsi:type="dcterms:W3CDTF">2013-01-27T09:14:16Z</dcterms:created>
  <dcterms:modified xsi:type="dcterms:W3CDTF">2025-08-08T13:07:14Z</dcterms:modified>
  <cp:category/>
</cp:coreProperties>
</file>