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>
            <a:normAutofit/>
          </a:bodyPr>
          <a:lstStyle/>
          <a:p>
            <a:r>
              <a:rPr sz="4000" dirty="0">
                <a:latin typeface="Arial Rounded MT Bold" panose="020F0704030504030204" pitchFamily="34" charset="0"/>
              </a:rPr>
              <a:t>C</a:t>
            </a:r>
            <a:r>
              <a:rPr lang="en-US" sz="4000" dirty="0">
                <a:latin typeface="Arial Rounded MT Bold" panose="020F0704030504030204" pitchFamily="34" charset="0"/>
              </a:rPr>
              <a:t>ARGO</a:t>
            </a:r>
            <a:r>
              <a:rPr sz="4000" dirty="0">
                <a:latin typeface="Arial Rounded MT Bold" panose="020F0704030504030204" pitchFamily="34" charset="0"/>
              </a:rPr>
              <a:t> </a:t>
            </a:r>
            <a:r>
              <a:rPr lang="en-US" sz="4000" dirty="0">
                <a:latin typeface="Arial Rounded MT Bold" panose="020F0704030504030204" pitchFamily="34" charset="0"/>
              </a:rPr>
              <a:t>&amp;</a:t>
            </a:r>
            <a:r>
              <a:rPr sz="4000" dirty="0">
                <a:latin typeface="Arial Rounded MT Bold" panose="020F0704030504030204" pitchFamily="34" charset="0"/>
              </a:rPr>
              <a:t> L</a:t>
            </a:r>
            <a:r>
              <a:rPr lang="en-US" sz="4000" dirty="0">
                <a:latin typeface="Arial Rounded MT Bold" panose="020F0704030504030204" pitchFamily="34" charset="0"/>
              </a:rPr>
              <a:t>OGISTICS</a:t>
            </a:r>
            <a:r>
              <a:rPr sz="4000" dirty="0">
                <a:latin typeface="Arial Rounded MT Bold" panose="020F0704030504030204" pitchFamily="34" charset="0"/>
              </a:rPr>
              <a:t> </a:t>
            </a:r>
            <a:r>
              <a:rPr lang="en-US" sz="4000" dirty="0">
                <a:latin typeface="Arial Rounded MT Bold" panose="020F0704030504030204" pitchFamily="34" charset="0"/>
              </a:rPr>
              <a:t>MANAGEMENT SYSTEM</a:t>
            </a:r>
            <a:endParaRPr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3142"/>
            <a:ext cx="6400800" cy="1752600"/>
          </a:xfrm>
        </p:spPr>
        <p:txBody>
          <a:bodyPr/>
          <a:lstStyle/>
          <a:p>
            <a:r>
              <a:rPr lang="en-US" dirty="0"/>
              <a:t>Rithik P</a:t>
            </a:r>
            <a:endParaRPr dirty="0"/>
          </a:p>
          <a:p>
            <a:r>
              <a:rPr lang="en-US" dirty="0"/>
              <a:t>March</a:t>
            </a:r>
            <a:r>
              <a:rPr dirty="0"/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to fetch cargo with ship and destination port:</a:t>
            </a:r>
          </a:p>
          <a:p>
            <a:r>
              <a:t>SELECT c.Cargo_Name, c.Cargo_Weight, s.Ship_Name, p.Port_Name AS DestinationPort, c.Cargo_Status</a:t>
            </a:r>
          </a:p>
          <a:p>
            <a:r>
              <a:t>FROM Cargo c</a:t>
            </a:r>
          </a:p>
          <a:p>
            <a:r>
              <a:t>INNER JOIN Ships s ON c.Ship_ID = s.Ship_ID</a:t>
            </a:r>
          </a:p>
          <a:p>
            <a:r>
              <a:t>INNER JOIN Ports p ON c.Destination_Port = p.Port_Name;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Ensuring data integrity with foreign keys and constraints.</a:t>
            </a:r>
          </a:p>
          <a:p>
            <a:r>
              <a:t>Solution: Used CHECK constraints and FOREIGN KEY relationships effectively.</a:t>
            </a:r>
          </a:p>
          <a:p>
            <a:r>
              <a:t>Handled date and time formatting carefully for shiproutes and maintenance logs.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Efficiently manages logistics data including ships, cargo, routes, and ports.</a:t>
            </a:r>
          </a:p>
          <a:p>
            <a:r>
              <a:t>Provides a scalable foundation for future enhancements.</a:t>
            </a:r>
          </a:p>
          <a:p>
            <a:r>
              <a:t>Can be extended with a front-end interface for end-users.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database system to manage cargo shipments, ship status, and routes.</a:t>
            </a:r>
          </a:p>
          <a:p>
            <a:r>
              <a:t>Tracks cargo details, ship operations, port locations, and maintenance logs.</a:t>
            </a:r>
          </a:p>
          <a:p>
            <a:r>
              <a:t>Technology used: MySQL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 included: ships, cargo, ports, shiproutes, employees, maintenancelog</a:t>
            </a:r>
          </a:p>
          <a:p>
            <a:r>
              <a:t>Relationships via foreign keys between ships, cargo, ports, and routes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Ship_ID, Ship_Name, Ship_Capacity, Ship_Status</a:t>
            </a:r>
          </a:p>
          <a:p>
            <a:r>
              <a:t>Status can be 'Operational', 'Under Maintenance', or 'Docked'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Cargo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Cargo_ID, Cargo_Name, Cargo_Weight, Destination_Port, Ship_ID, Cargo_Status</a:t>
            </a:r>
          </a:p>
          <a:p>
            <a:r>
              <a:t>Tracks cargo assignments and status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Port_ID, Port_Name, Port_Location</a:t>
            </a:r>
          </a:p>
          <a:p>
            <a:r>
              <a:t>Used for both cargo destinations and route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ShipRoutes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RouteID, Ship_ID, DeparturePort_ID, ArrivalPort_ID, Departure_Date, Arrival_Date, Status</a:t>
            </a:r>
          </a:p>
          <a:p>
            <a:r>
              <a:t>Represents ship journeys between 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Employee_ID, Employee_Name, Employee_Role, Ship_ID, Employee_Salary</a:t>
            </a:r>
          </a:p>
          <a:p>
            <a:r>
              <a:t>Stores ship crew and their assignments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MaintenanceLog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Maintenance_ID, Ship_ID, Maintenance_Date, Description, Status</a:t>
            </a:r>
          </a:p>
          <a:p>
            <a:r>
              <a:t>Tracks all maintenance records of 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401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Calibri</vt:lpstr>
      <vt:lpstr>Office Theme</vt:lpstr>
      <vt:lpstr>CARGO &amp; LOGISTICS MANAGEMENT SYSTEM</vt:lpstr>
      <vt:lpstr>Project Overview</vt:lpstr>
      <vt:lpstr>Database Schema</vt:lpstr>
      <vt:lpstr>Table: Ships</vt:lpstr>
      <vt:lpstr>Table: Cargo</vt:lpstr>
      <vt:lpstr>Table: Ports</vt:lpstr>
      <vt:lpstr>Table: ShipRoutes</vt:lpstr>
      <vt:lpstr>Table: Employees</vt:lpstr>
      <vt:lpstr>Table: MaintenanceLog</vt:lpstr>
      <vt:lpstr>Sample Query</vt:lpstr>
      <vt:lpstr>Challenges &amp;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Rithik P</cp:lastModifiedBy>
  <cp:revision>2</cp:revision>
  <dcterms:created xsi:type="dcterms:W3CDTF">2013-01-27T09:14:16Z</dcterms:created>
  <dcterms:modified xsi:type="dcterms:W3CDTF">2025-04-24T11:26:39Z</dcterms:modified>
  <cp:category/>
</cp:coreProperties>
</file>