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6" r:id="rId5"/>
    <p:sldId id="16140622" r:id="rId6"/>
    <p:sldId id="262" r:id="rId7"/>
    <p:sldId id="263" r:id="rId8"/>
    <p:sldId id="265" r:id="rId9"/>
    <p:sldId id="266" r:id="rId10"/>
    <p:sldId id="267" r:id="rId11"/>
    <p:sldId id="16140632"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a:solidFill>
                  <a:schemeClr val="accent1"/>
                </a:solidFill>
                <a:latin typeface="Arial" panose="020B0604020202020204" pitchFamily="34" charset="0"/>
                <a:cs typeface="Arial" panose="020B0604020202020204" pitchFamily="34" charset="0"/>
              </a:rPr>
              <a:t>PROJECT TITLE - 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552667" y="3732552"/>
            <a:ext cx="7964768"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smtClean="0">
                <a:solidFill>
                  <a:schemeClr val="accent1">
                    <a:lumMod val="75000"/>
                  </a:schemeClr>
                </a:solidFill>
                <a:latin typeface="Arial" panose="020B0604020202020204"/>
                <a:cs typeface="Arial" panose="020B0604020202020204"/>
              </a:rPr>
              <a:t>S.RITHIK</a:t>
            </a:r>
            <a:endParaRPr lang="en-US" sz="2000" b="1" dirty="0" smtClean="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J </a:t>
            </a:r>
            <a:r>
              <a:rPr lang="en-US" sz="2000" b="1" dirty="0">
                <a:solidFill>
                  <a:schemeClr val="accent1">
                    <a:lumMod val="75000"/>
                  </a:schemeClr>
                </a:solidFill>
                <a:latin typeface="Arial" panose="020B0604020202020204"/>
                <a:cs typeface="Arial" panose="020B0604020202020204"/>
              </a:rPr>
              <a:t>K </a:t>
            </a:r>
            <a:r>
              <a:rPr lang="en-US" sz="2000" b="1" dirty="0" err="1">
                <a:solidFill>
                  <a:schemeClr val="accent1">
                    <a:lumMod val="75000"/>
                  </a:schemeClr>
                </a:solidFill>
                <a:latin typeface="Arial" panose="020B0604020202020204"/>
                <a:cs typeface="Arial" panose="020B0604020202020204"/>
              </a:rPr>
              <a:t>K</a:t>
            </a:r>
            <a:r>
              <a:rPr lang="en-US" sz="2000" b="1" dirty="0">
                <a:solidFill>
                  <a:schemeClr val="accent1">
                    <a:lumMod val="75000"/>
                  </a:schemeClr>
                </a:solidFill>
                <a:latin typeface="Arial" panose="020B0604020202020204"/>
                <a:cs typeface="Arial" panose="020B0604020202020204"/>
              </a:rPr>
              <a:t> </a:t>
            </a:r>
            <a:r>
              <a:rPr lang="en-US" sz="2000" b="1" dirty="0" err="1">
                <a:solidFill>
                  <a:schemeClr val="accent1">
                    <a:lumMod val="75000"/>
                  </a:schemeClr>
                </a:solidFill>
                <a:latin typeface="Arial" panose="020B0604020202020204"/>
                <a:cs typeface="Arial" panose="020B0604020202020204"/>
              </a:rPr>
              <a:t>Munirajah</a:t>
            </a:r>
            <a:r>
              <a:rPr lang="en-US" sz="2000" b="1" dirty="0">
                <a:solidFill>
                  <a:schemeClr val="accent1">
                    <a:lumMod val="75000"/>
                  </a:schemeClr>
                </a:solidFill>
                <a:latin typeface="Arial" panose="020B0604020202020204"/>
                <a:cs typeface="Arial" panose="020B0604020202020204"/>
              </a:rPr>
              <a:t> College of </a:t>
            </a:r>
            <a:r>
              <a:rPr lang="en-US" sz="2000" b="1" dirty="0" smtClean="0">
                <a:solidFill>
                  <a:schemeClr val="accent1">
                    <a:lumMod val="75000"/>
                  </a:schemeClr>
                </a:solidFill>
                <a:latin typeface="Arial" panose="020B0604020202020204"/>
                <a:cs typeface="Arial" panose="020B0604020202020204"/>
              </a:rPr>
              <a:t>Technology</a:t>
            </a:r>
          </a:p>
          <a:p>
            <a:r>
              <a:rPr lang="en-US" sz="2000" b="1" dirty="0" smtClean="0">
                <a:solidFill>
                  <a:schemeClr val="accent1">
                    <a:lumMod val="75000"/>
                  </a:schemeClr>
                </a:solidFill>
                <a:latin typeface="Arial" panose="020B0604020202020204"/>
                <a:cs typeface="Arial" panose="020B0604020202020204"/>
              </a:rPr>
              <a:t>B </a:t>
            </a:r>
            <a:r>
              <a:rPr lang="en-US" sz="2000" b="1" dirty="0">
                <a:solidFill>
                  <a:schemeClr val="accent1">
                    <a:lumMod val="75000"/>
                  </a:schemeClr>
                </a:solidFill>
                <a:latin typeface="Arial" panose="020B0604020202020204"/>
                <a:cs typeface="Arial" panose="020B0604020202020204"/>
              </a:rPr>
              <a:t>TECH IT </a:t>
            </a:r>
            <a:endParaRPr lang="en-US" sz="2000" b="1" dirty="0" smtClean="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III-YEAR </a:t>
            </a:r>
          </a:p>
          <a:p>
            <a:r>
              <a:rPr lang="en-US" sz="2000" b="1" dirty="0" smtClean="0">
                <a:solidFill>
                  <a:schemeClr val="accent1">
                    <a:lumMod val="75000"/>
                  </a:schemeClr>
                </a:solidFill>
                <a:latin typeface="Arial" panose="020B0604020202020204"/>
                <a:cs typeface="Arial" panose="020B0604020202020204"/>
              </a:rPr>
              <a:t>731221205035</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smtClean="0">
                <a:solidFill>
                  <a:schemeClr val="accent1"/>
                </a:solidFill>
                <a:latin typeface="Arial" panose="020B0604020202020204"/>
                <a:ea typeface="+mj-lt"/>
                <a:cs typeface="Arial" panose="020B0604020202020204"/>
              </a:rPr>
              <a:t>Result</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112" y="1226799"/>
            <a:ext cx="9673519" cy="543559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latin typeface="Arial" panose="020B0604020202020204"/>
                <a:ea typeface="+mj-lt"/>
                <a:cs typeface="Arial" panose="020B0604020202020204"/>
                <a:sym typeface="+mn-ea"/>
              </a:rPr>
              <a:t>Result</a:t>
            </a:r>
            <a:endParaRPr lang="en-US" dirty="0"/>
          </a:p>
        </p:txBody>
      </p:sp>
      <p:sp>
        <p:nvSpPr>
          <p:cNvPr id="3" name="Content Placeholder 2"/>
          <p:cNvSpPr>
            <a:spLocks noGrp="1"/>
          </p:cNvSpPr>
          <p:nvPr>
            <p:ph idx="1"/>
          </p:nvPr>
        </p:nvSpPr>
        <p:spPr/>
        <p:txBody>
          <a:bodyPr>
            <a:normAutofit fontScale="90000" lnSpcReduction="10000"/>
          </a:bodyPr>
          <a:lstStyle/>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r>
              <a:rPr lang="en-IN" dirty="0">
                <a:solidFill>
                  <a:srgbClr val="0F0F0F"/>
                </a:solidFill>
                <a:ea typeface="+mn-lt"/>
                <a:cs typeface="+mn-lt"/>
                <a:sym typeface="+mn-ea"/>
              </a:rPr>
              <a:t>Present the results of the machine learning model in terms of its accuracy and effectiveness in predicting bike counts. Include visualizations and comparisons between predicted and actual counts to highlight the model's performance.</a:t>
            </a:r>
            <a:endParaRPr lang="en-IN"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152" y="1199212"/>
            <a:ext cx="6829416" cy="38374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786</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 KEYLOGGER IN SECURITY</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919384161830</cp:lastModifiedBy>
  <cp:revision>28</cp:revision>
  <dcterms:created xsi:type="dcterms:W3CDTF">2021-05-26T16:50:00Z</dcterms:created>
  <dcterms:modified xsi:type="dcterms:W3CDTF">2024-04-03T05:25:54Z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A102248158A4485AAEB509ADBAEBD75D_12</vt:lpwstr>
  </property>
  <property fmtid="{D5CDD505-2E9C-101B-9397-08002B2CF9AE}" pid="4" name="KSOProductBuildVer">
    <vt:lpwstr>1033-12.2.0.13489</vt:lpwstr>
  </property>
</Properties>
</file>