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6CB01F5-E461-46B0-9CDD-117F8CDED618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516C8B1-4487-42F0-8B63-36F4159478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1F5-E461-46B0-9CDD-117F8CDED618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C8B1-4487-42F0-8B63-36F4159478F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1F5-E461-46B0-9CDD-117F8CDED618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C8B1-4487-42F0-8B63-36F4159478F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1F5-E461-46B0-9CDD-117F8CDED618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C8B1-4487-42F0-8B63-36F4159478F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1F5-E461-46B0-9CDD-117F8CDED618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C8B1-4487-42F0-8B63-36F4159478F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1F5-E461-46B0-9CDD-117F8CDED618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C8B1-4487-42F0-8B63-36F4159478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1F5-E461-46B0-9CDD-117F8CDED618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C8B1-4487-42F0-8B63-36F4159478F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1F5-E461-46B0-9CDD-117F8CDED618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C8B1-4487-42F0-8B63-36F4159478F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1F5-E461-46B0-9CDD-117F8CDED618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C8B1-4487-42F0-8B63-36F4159478F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1F5-E461-46B0-9CDD-117F8CDED618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C8B1-4487-42F0-8B63-36F4159478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01F5-E461-46B0-9CDD-117F8CDED618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C8B1-4487-42F0-8B63-36F4159478F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6CB01F5-E461-46B0-9CDD-117F8CDED618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516C8B1-4487-42F0-8B63-36F4159478F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229600" cy="62484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BLOCKCHAIN</a:t>
            </a:r>
            <a:b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E-Voting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5600" y="59068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S.Sarath Kumar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M.Rithik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25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600200"/>
            <a:ext cx="67818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ü"/>
            </a:pPr>
            <a:r>
              <a:rPr lang="en-US" dirty="0" smtClean="0"/>
              <a:t>It makes voting mechanism cheaper and safer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ü"/>
            </a:pPr>
            <a:r>
              <a:rPr lang="en-US" dirty="0" smtClean="0"/>
              <a:t>Removes power barrier between voter and officer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ü"/>
            </a:pPr>
            <a:r>
              <a:rPr lang="en-US" dirty="0" smtClean="0"/>
              <a:t>It opens door for more direct form of democracy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ü"/>
            </a:pPr>
            <a:r>
              <a:rPr lang="en-US" dirty="0" smtClean="0"/>
              <a:t>It will  bring great impact on society and a vital role in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728" y="838200"/>
            <a:ext cx="7024744" cy="6487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SYNOPSIS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47800"/>
            <a:ext cx="75438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 smtClean="0"/>
              <a:t>Blockchain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 smtClean="0"/>
              <a:t>E-Voting using blockchain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 smtClean="0"/>
              <a:t>Advantages of E-Voting using blockchain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 smtClean="0"/>
              <a:t>Other applications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dirty="0" smtClean="0"/>
              <a:t>Conclution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64873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BLOCKCHAIN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447800"/>
            <a:ext cx="6777317" cy="449580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 smtClean="0"/>
              <a:t>Blocks of data that are decentralized and stores data Across computers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 smtClean="0"/>
              <a:t>Satoshi </a:t>
            </a:r>
            <a:r>
              <a:rPr lang="en-US" sz="1600" dirty="0"/>
              <a:t>Nakamoto(a person or group of persons)in </a:t>
            </a:r>
            <a:r>
              <a:rPr lang="en-US" sz="1600" dirty="0" smtClean="0"/>
              <a:t>2008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 smtClean="0"/>
              <a:t>3 versions of block chain(1.0,2.0,3.0).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 smtClean="0"/>
              <a:t>Separate </a:t>
            </a:r>
            <a:r>
              <a:rPr lang="en-US" sz="1600" dirty="0"/>
              <a:t>hash code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 smtClean="0"/>
              <a:t>Blocks are Interlinked</a:t>
            </a:r>
            <a:endParaRPr lang="en-US" sz="1600" dirty="0"/>
          </a:p>
          <a:p>
            <a:pPr marL="68580" indent="0">
              <a:lnSpc>
                <a:spcPct val="150000"/>
              </a:lnSpc>
              <a:buNone/>
            </a:pPr>
            <a:endParaRPr lang="en-US" sz="16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15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024744" cy="6096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Block chain network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6934200" cy="4191000"/>
          </a:xfrm>
        </p:spPr>
      </p:pic>
    </p:spTree>
    <p:extLst>
      <p:ext uri="{BB962C8B-B14F-4D97-AF65-F5344CB8AC3E}">
        <p14:creationId xmlns:p14="http://schemas.microsoft.com/office/powerpoint/2010/main" val="38406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5725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E-Voting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52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/>
              <a:t>Electronic voting is method of voting throw digital system instead of on paper.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/>
              <a:t>I</a:t>
            </a:r>
            <a:r>
              <a:rPr lang="en-US" sz="1600" dirty="0" smtClean="0"/>
              <a:t>ntroduced in early 2000.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/>
              <a:t>Due to security risks during election process like human errors, hacking by domestic and foreign suboteors,other technical glitches and voters.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/>
              <a:t>To overcome those issues block chain based e-voting was introduced.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/>
              <a:t>Sierra Leone was the first country to implement e-voting through block chain. Other countries like Brazil,UK,Japan and </a:t>
            </a:r>
            <a:r>
              <a:rPr lang="en-US" sz="1600" dirty="0"/>
              <a:t>E</a:t>
            </a:r>
            <a:r>
              <a:rPr lang="en-US" sz="1600" dirty="0" smtClean="0"/>
              <a:t>stonia were following e-voting.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1600" dirty="0" smtClean="0"/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33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72493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E-voting mechanism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527249" cy="4419600"/>
          </a:xfrm>
        </p:spPr>
      </p:pic>
    </p:spTree>
    <p:extLst>
      <p:ext uri="{BB962C8B-B14F-4D97-AF65-F5344CB8AC3E}">
        <p14:creationId xmlns:p14="http://schemas.microsoft.com/office/powerpoint/2010/main" val="39168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420136"/>
          </a:xfrm>
        </p:spPr>
        <p:txBody>
          <a:bodyPr>
            <a:noAutofit/>
          </a:bodyPr>
          <a:lstStyle/>
          <a:p>
            <a:r>
              <a:rPr lang="en-US" sz="2400" dirty="0" smtClean="0"/>
              <a:t>Working of E-Voting system using block chain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3152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Requesting </a:t>
            </a:r>
            <a:r>
              <a:rPr lang="en-US" sz="1600" dirty="0"/>
              <a:t>to </a:t>
            </a:r>
            <a:r>
              <a:rPr lang="en-US" sz="1600" dirty="0" smtClean="0"/>
              <a:t>vote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600" dirty="0" smtClean="0"/>
              <a:t>    	user login using his/her identities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Casting a </a:t>
            </a:r>
            <a:r>
              <a:rPr lang="en-US" sz="1600" dirty="0" smtClean="0"/>
              <a:t>vote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voting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Encrypting </a:t>
            </a:r>
            <a:r>
              <a:rPr lang="en-US" sz="1600" dirty="0" smtClean="0"/>
              <a:t>votes</a:t>
            </a:r>
          </a:p>
          <a:p>
            <a:pPr marL="685800" lvl="2" indent="0">
              <a:lnSpc>
                <a:spcPct val="150000"/>
              </a:lnSpc>
              <a:buNone/>
            </a:pPr>
            <a:r>
              <a:rPr lang="en-US" sz="1600" dirty="0"/>
              <a:t> </a:t>
            </a:r>
            <a:r>
              <a:rPr lang="en-US" sz="1600" dirty="0" smtClean="0"/>
              <a:t>  block formation.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Adding </a:t>
            </a:r>
            <a:r>
              <a:rPr lang="en-US" sz="1600" dirty="0"/>
              <a:t>the vote to the </a:t>
            </a:r>
            <a:r>
              <a:rPr lang="en-US" sz="1600" dirty="0" smtClean="0"/>
              <a:t>Blockchain.</a:t>
            </a:r>
          </a:p>
          <a:p>
            <a:pPr marL="685800" lvl="2" indent="0">
              <a:lnSpc>
                <a:spcPct val="150000"/>
              </a:lnSpc>
              <a:buNone/>
            </a:pPr>
            <a:r>
              <a:rPr lang="en-US" sz="1600" dirty="0"/>
              <a:t> </a:t>
            </a:r>
            <a:r>
              <a:rPr lang="en-US" sz="1600" dirty="0" smtClean="0"/>
              <a:t>   creation of chain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58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9633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Advantages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400"/>
            <a:ext cx="6777317" cy="4156229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 smtClean="0"/>
              <a:t>Ensures security(protects from hackers).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 smtClean="0"/>
              <a:t>Transparency.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 smtClean="0"/>
              <a:t>system </a:t>
            </a:r>
            <a:r>
              <a:rPr lang="en-US" sz="1600" dirty="0"/>
              <a:t>and data </a:t>
            </a:r>
            <a:r>
              <a:rPr lang="en-US" sz="1600" dirty="0" smtClean="0"/>
              <a:t>integrity.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 smtClean="0"/>
              <a:t>Flexibility.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 smtClean="0"/>
              <a:t>Decentralized.</a:t>
            </a:r>
            <a:endParaRPr lang="en-US" sz="160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 smtClean="0"/>
              <a:t>No large amount of storage required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 marL="6858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8888" y="19050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/>
              <a:t>Land registration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/>
              <a:t>Healthcare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 smtClean="0"/>
              <a:t>Vehicle registration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/>
              <a:t>Education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/>
              <a:t>Payment processing and money transfer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600" dirty="0"/>
              <a:t>Food safety</a:t>
            </a:r>
          </a:p>
          <a:p>
            <a:pPr>
              <a:lnSpc>
                <a:spcPct val="200000"/>
              </a:lnSpc>
            </a:pPr>
            <a:endParaRPr lang="en-US" sz="1600" dirty="0" smtClean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endParaRPr lang="en-US" sz="1600" dirty="0" smtClean="0"/>
          </a:p>
          <a:p>
            <a:pPr>
              <a:lnSpc>
                <a:spcPct val="200000"/>
              </a:lnSpc>
            </a:pP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7253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OTHER 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09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2337594</TotalTime>
  <Words>218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BLOCKCHAIN E-Voting</vt:lpstr>
      <vt:lpstr>SYNOPSIS</vt:lpstr>
      <vt:lpstr>BLOCKCHAIN</vt:lpstr>
      <vt:lpstr>Block chain network</vt:lpstr>
      <vt:lpstr>E-Voting</vt:lpstr>
      <vt:lpstr>E-voting mechanism</vt:lpstr>
      <vt:lpstr>Working of E-Voting system using block chain</vt:lpstr>
      <vt:lpstr>Advantages</vt:lpstr>
      <vt:lpstr>OTHER APPLICATIONS</vt:lpstr>
      <vt:lpstr>conclusion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</dc:title>
  <dc:creator>ismail - [2010]</dc:creator>
  <cp:lastModifiedBy>ismail - [2010]</cp:lastModifiedBy>
  <cp:revision>32</cp:revision>
  <dcterms:created xsi:type="dcterms:W3CDTF">2019-08-25T02:49:55Z</dcterms:created>
  <dcterms:modified xsi:type="dcterms:W3CDTF">2019-09-26T01:22:44Z</dcterms:modified>
</cp:coreProperties>
</file>