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CFDCA9D-058F-4E0A-878A-517E9070609F}"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2" name="PlaceHolder 2"/>
          <p:cNvSpPr>
            <a:spLocks noGrp="1"/>
          </p:cNvSpPr>
          <p:nvPr>
            <p:ph/>
          </p:nvPr>
        </p:nvSpPr>
        <p:spPr>
          <a:xfrm>
            <a:off x="608400" y="160380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3" name="PlaceHolder 3"/>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14B3363-58D3-4AAA-8C75-449AD740038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82"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83"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24"/>
          </p:nvPr>
        </p:nvSpPr>
        <p:spPr/>
        <p:txBody>
          <a:bodyPr/>
          <a:lstStyle/>
          <a:p>
            <a:r>
              <a:t>Footer</a:t>
            </a:r>
          </a:p>
        </p:txBody>
      </p:sp>
      <p:sp>
        <p:nvSpPr>
          <p:cNvPr id="6" name="PlaceHolder 5"/>
          <p:cNvSpPr>
            <a:spLocks noGrp="1"/>
          </p:cNvSpPr>
          <p:nvPr>
            <p:ph type="sldNum" idx="25"/>
          </p:nvPr>
        </p:nvSpPr>
        <p:spPr/>
        <p:txBody>
          <a:bodyPr/>
          <a:lstStyle/>
          <a:p>
            <a:fld id="{FC75EBFE-151B-4FFB-804E-A73BC855A880}" type="slidenum">
              <a:t>‹#›</a:t>
            </a:fld>
            <a:endParaRPr/>
          </a:p>
        </p:txBody>
      </p:sp>
      <p:sp>
        <p:nvSpPr>
          <p:cNvPr id="7" name="PlaceHolder 6"/>
          <p:cNvSpPr>
            <a:spLocks noGrp="1"/>
          </p:cNvSpPr>
          <p:nvPr>
            <p:ph type="dt" idx="23"/>
          </p:nvPr>
        </p:nvSpPr>
        <p:spPr/>
        <p:txBody>
          <a:body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24"/>
          </p:nvPr>
        </p:nvSpPr>
        <p:spPr/>
        <p:txBody>
          <a:bodyPr/>
          <a:lstStyle/>
          <a:p>
            <a:r>
              <a:t>Footer</a:t>
            </a:r>
          </a:p>
        </p:txBody>
      </p:sp>
      <p:sp>
        <p:nvSpPr>
          <p:cNvPr id="4" name="PlaceHolder 3"/>
          <p:cNvSpPr>
            <a:spLocks noGrp="1"/>
          </p:cNvSpPr>
          <p:nvPr>
            <p:ph type="sldNum" idx="25"/>
          </p:nvPr>
        </p:nvSpPr>
        <p:spPr/>
        <p:txBody>
          <a:bodyPr/>
          <a:lstStyle/>
          <a:p>
            <a:fld id="{A5D75D6E-3181-4E4B-A72B-F43503CF4C3F}" type="slidenum">
              <a:t>‹#›</a:t>
            </a:fld>
            <a:endParaRPr/>
          </a:p>
        </p:txBody>
      </p:sp>
      <p:sp>
        <p:nvSpPr>
          <p:cNvPr id="5" name="PlaceHolder 4"/>
          <p:cNvSpPr>
            <a:spLocks noGrp="1"/>
          </p:cNvSpPr>
          <p:nvPr>
            <p:ph type="dt" idx="23"/>
          </p:nvPr>
        </p:nvSpPr>
        <p:spPr/>
        <p:txBody>
          <a:body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5" name="PlaceHolder 1"/>
          <p:cNvSpPr>
            <a:spLocks noGrp="1"/>
          </p:cNvSpPr>
          <p:nvPr>
            <p:ph type="subTitle"/>
          </p:nvPr>
        </p:nvSpPr>
        <p:spPr>
          <a:xfrm>
            <a:off x="574920" y="729000"/>
            <a:ext cx="1102968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4"/>
          </p:nvPr>
        </p:nvSpPr>
        <p:spPr/>
        <p:txBody>
          <a:bodyPr/>
          <a:lstStyle/>
          <a:p>
            <a:r>
              <a:t>Footer</a:t>
            </a:r>
          </a:p>
        </p:txBody>
      </p:sp>
      <p:sp>
        <p:nvSpPr>
          <p:cNvPr id="4" name="PlaceHolder 3"/>
          <p:cNvSpPr>
            <a:spLocks noGrp="1"/>
          </p:cNvSpPr>
          <p:nvPr>
            <p:ph type="sldNum" idx="25"/>
          </p:nvPr>
        </p:nvSpPr>
        <p:spPr/>
        <p:txBody>
          <a:bodyPr/>
          <a:lstStyle/>
          <a:p>
            <a:fld id="{157C6C1E-50C1-412C-A698-0CF6590CA388}" type="slidenum">
              <a:t>‹#›</a:t>
            </a:fld>
            <a:endParaRPr/>
          </a:p>
        </p:txBody>
      </p:sp>
      <p:sp>
        <p:nvSpPr>
          <p:cNvPr id="5" name="PlaceHolder 4"/>
          <p:cNvSpPr>
            <a:spLocks noGrp="1"/>
          </p:cNvSpPr>
          <p:nvPr>
            <p:ph type="dt" idx="23"/>
          </p:nvPr>
        </p:nvSpPr>
        <p:spPr/>
        <p:txBody>
          <a:body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87"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88"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89"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4"/>
          </p:nvPr>
        </p:nvSpPr>
        <p:spPr/>
        <p:txBody>
          <a:bodyPr/>
          <a:lstStyle/>
          <a:p>
            <a:r>
              <a:t>Footer</a:t>
            </a:r>
          </a:p>
        </p:txBody>
      </p:sp>
      <p:sp>
        <p:nvSpPr>
          <p:cNvPr id="7" name="PlaceHolder 6"/>
          <p:cNvSpPr>
            <a:spLocks noGrp="1"/>
          </p:cNvSpPr>
          <p:nvPr>
            <p:ph type="sldNum" idx="25"/>
          </p:nvPr>
        </p:nvSpPr>
        <p:spPr/>
        <p:txBody>
          <a:bodyPr/>
          <a:lstStyle/>
          <a:p>
            <a:fld id="{125E15F0-8804-4111-8E39-113D113F46BB}" type="slidenum">
              <a:t>‹#›</a:t>
            </a:fld>
            <a:endParaRPr/>
          </a:p>
        </p:txBody>
      </p:sp>
      <p:sp>
        <p:nvSpPr>
          <p:cNvPr id="8" name="PlaceHolder 7"/>
          <p:cNvSpPr>
            <a:spLocks noGrp="1"/>
          </p:cNvSpPr>
          <p:nvPr>
            <p:ph type="dt" idx="23"/>
          </p:nvPr>
        </p:nvSpPr>
        <p:spPr/>
        <p:txBody>
          <a:body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91"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92"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93" name="PlaceHolder 4"/>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4"/>
          </p:nvPr>
        </p:nvSpPr>
        <p:spPr/>
        <p:txBody>
          <a:bodyPr/>
          <a:lstStyle/>
          <a:p>
            <a:r>
              <a:t>Footer</a:t>
            </a:r>
          </a:p>
        </p:txBody>
      </p:sp>
      <p:sp>
        <p:nvSpPr>
          <p:cNvPr id="7" name="PlaceHolder 6"/>
          <p:cNvSpPr>
            <a:spLocks noGrp="1"/>
          </p:cNvSpPr>
          <p:nvPr>
            <p:ph type="sldNum" idx="25"/>
          </p:nvPr>
        </p:nvSpPr>
        <p:spPr/>
        <p:txBody>
          <a:bodyPr/>
          <a:lstStyle/>
          <a:p>
            <a:fld id="{CC4A1562-ABBA-4CC0-9E5A-00C31F2AA6BA}" type="slidenum">
              <a:t>‹#›</a:t>
            </a:fld>
            <a:endParaRPr/>
          </a:p>
        </p:txBody>
      </p:sp>
      <p:sp>
        <p:nvSpPr>
          <p:cNvPr id="8" name="PlaceHolder 7"/>
          <p:cNvSpPr>
            <a:spLocks noGrp="1"/>
          </p:cNvSpPr>
          <p:nvPr>
            <p:ph type="dt" idx="23"/>
          </p:nvPr>
        </p:nvSpPr>
        <p:spPr/>
        <p:txBody>
          <a:body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95"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96"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97" name="PlaceHolder 4"/>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4"/>
          </p:nvPr>
        </p:nvSpPr>
        <p:spPr/>
        <p:txBody>
          <a:bodyPr/>
          <a:lstStyle/>
          <a:p>
            <a:r>
              <a:t>Footer</a:t>
            </a:r>
          </a:p>
        </p:txBody>
      </p:sp>
      <p:sp>
        <p:nvSpPr>
          <p:cNvPr id="7" name="PlaceHolder 6"/>
          <p:cNvSpPr>
            <a:spLocks noGrp="1"/>
          </p:cNvSpPr>
          <p:nvPr>
            <p:ph type="sldNum" idx="25"/>
          </p:nvPr>
        </p:nvSpPr>
        <p:spPr/>
        <p:txBody>
          <a:bodyPr/>
          <a:lstStyle/>
          <a:p>
            <a:fld id="{AC5FC6E4-F57C-4EF7-BC5F-2508FAE02771}" type="slidenum">
              <a:t>‹#›</a:t>
            </a:fld>
            <a:endParaRPr/>
          </a:p>
        </p:txBody>
      </p:sp>
      <p:sp>
        <p:nvSpPr>
          <p:cNvPr id="8" name="PlaceHolder 7"/>
          <p:cNvSpPr>
            <a:spLocks noGrp="1"/>
          </p:cNvSpPr>
          <p:nvPr>
            <p:ph type="dt" idx="23"/>
          </p:nvPr>
        </p:nvSpPr>
        <p:spPr/>
        <p:txBody>
          <a:body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99" name="PlaceHolder 2"/>
          <p:cNvSpPr>
            <a:spLocks noGrp="1"/>
          </p:cNvSpPr>
          <p:nvPr>
            <p:ph/>
          </p:nvPr>
        </p:nvSpPr>
        <p:spPr>
          <a:xfrm>
            <a:off x="608400" y="160380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00" name="PlaceHolder 3"/>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24"/>
          </p:nvPr>
        </p:nvSpPr>
        <p:spPr/>
        <p:txBody>
          <a:bodyPr/>
          <a:lstStyle/>
          <a:p>
            <a:r>
              <a:t>Footer</a:t>
            </a:r>
          </a:p>
        </p:txBody>
      </p:sp>
      <p:sp>
        <p:nvSpPr>
          <p:cNvPr id="6" name="PlaceHolder 5"/>
          <p:cNvSpPr>
            <a:spLocks noGrp="1"/>
          </p:cNvSpPr>
          <p:nvPr>
            <p:ph type="sldNum" idx="25"/>
          </p:nvPr>
        </p:nvSpPr>
        <p:spPr/>
        <p:txBody>
          <a:bodyPr/>
          <a:lstStyle/>
          <a:p>
            <a:fld id="{FBFE5488-1FF4-4262-B1E4-D02D995076FF}" type="slidenum">
              <a:t>‹#›</a:t>
            </a:fld>
            <a:endParaRPr/>
          </a:p>
        </p:txBody>
      </p:sp>
      <p:sp>
        <p:nvSpPr>
          <p:cNvPr id="7" name="PlaceHolder 6"/>
          <p:cNvSpPr>
            <a:spLocks noGrp="1"/>
          </p:cNvSpPr>
          <p:nvPr>
            <p:ph type="dt" idx="23"/>
          </p:nvPr>
        </p:nvSpPr>
        <p:spPr/>
        <p:txBody>
          <a:body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02"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03"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04"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05" name="PlaceHolder 5"/>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24"/>
          </p:nvPr>
        </p:nvSpPr>
        <p:spPr/>
        <p:txBody>
          <a:bodyPr/>
          <a:lstStyle/>
          <a:p>
            <a:r>
              <a:t>Footer</a:t>
            </a:r>
          </a:p>
        </p:txBody>
      </p:sp>
      <p:sp>
        <p:nvSpPr>
          <p:cNvPr id="8" name="PlaceHolder 7"/>
          <p:cNvSpPr>
            <a:spLocks noGrp="1"/>
          </p:cNvSpPr>
          <p:nvPr>
            <p:ph type="sldNum" idx="25"/>
          </p:nvPr>
        </p:nvSpPr>
        <p:spPr/>
        <p:txBody>
          <a:bodyPr/>
          <a:lstStyle/>
          <a:p>
            <a:fld id="{1D56CB07-345D-4BEF-86D6-39DB5A0828FD}" type="slidenum">
              <a:t>‹#›</a:t>
            </a:fld>
            <a:endParaRPr/>
          </a:p>
        </p:txBody>
      </p:sp>
      <p:sp>
        <p:nvSpPr>
          <p:cNvPr id="9" name="PlaceHolder 8"/>
          <p:cNvSpPr>
            <a:spLocks noGrp="1"/>
          </p:cNvSpPr>
          <p:nvPr>
            <p:ph type="dt" idx="23"/>
          </p:nvPr>
        </p:nvSpPr>
        <p:spPr/>
        <p:txBody>
          <a:body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07" name="PlaceHolder 2"/>
          <p:cNvSpPr>
            <a:spLocks noGrp="1"/>
          </p:cNvSpPr>
          <p:nvPr>
            <p:ph/>
          </p:nvPr>
        </p:nvSpPr>
        <p:spPr>
          <a:xfrm>
            <a:off x="60840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08" name="PlaceHolder 3"/>
          <p:cNvSpPr>
            <a:spLocks noGrp="1"/>
          </p:cNvSpPr>
          <p:nvPr>
            <p:ph/>
          </p:nvPr>
        </p:nvSpPr>
        <p:spPr>
          <a:xfrm>
            <a:off x="431856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09" name="PlaceHolder 4"/>
          <p:cNvSpPr>
            <a:spLocks noGrp="1"/>
          </p:cNvSpPr>
          <p:nvPr>
            <p:ph/>
          </p:nvPr>
        </p:nvSpPr>
        <p:spPr>
          <a:xfrm>
            <a:off x="802872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10" name="PlaceHolder 5"/>
          <p:cNvSpPr>
            <a:spLocks noGrp="1"/>
          </p:cNvSpPr>
          <p:nvPr>
            <p:ph/>
          </p:nvPr>
        </p:nvSpPr>
        <p:spPr>
          <a:xfrm>
            <a:off x="60840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11" name="PlaceHolder 6"/>
          <p:cNvSpPr>
            <a:spLocks noGrp="1"/>
          </p:cNvSpPr>
          <p:nvPr>
            <p:ph/>
          </p:nvPr>
        </p:nvSpPr>
        <p:spPr>
          <a:xfrm>
            <a:off x="431856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12" name="PlaceHolder 7"/>
          <p:cNvSpPr>
            <a:spLocks noGrp="1"/>
          </p:cNvSpPr>
          <p:nvPr>
            <p:ph/>
          </p:nvPr>
        </p:nvSpPr>
        <p:spPr>
          <a:xfrm>
            <a:off x="802872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24"/>
          </p:nvPr>
        </p:nvSpPr>
        <p:spPr/>
        <p:txBody>
          <a:bodyPr/>
          <a:lstStyle/>
          <a:p>
            <a:r>
              <a:t>Footer</a:t>
            </a:r>
          </a:p>
        </p:txBody>
      </p:sp>
      <p:sp>
        <p:nvSpPr>
          <p:cNvPr id="10" name="PlaceHolder 9"/>
          <p:cNvSpPr>
            <a:spLocks noGrp="1"/>
          </p:cNvSpPr>
          <p:nvPr>
            <p:ph type="sldNum" idx="25"/>
          </p:nvPr>
        </p:nvSpPr>
        <p:spPr/>
        <p:txBody>
          <a:bodyPr/>
          <a:lstStyle/>
          <a:p>
            <a:fld id="{A885C3B5-9C2F-4734-A3EB-528BA61B3B4D}" type="slidenum">
              <a:t>‹#›</a:t>
            </a:fld>
            <a:endParaRPr/>
          </a:p>
        </p:txBody>
      </p:sp>
      <p:sp>
        <p:nvSpPr>
          <p:cNvPr id="11" name="PlaceHolder 10"/>
          <p:cNvSpPr>
            <a:spLocks noGrp="1"/>
          </p:cNvSpPr>
          <p:nvPr>
            <p:ph type="dt" idx="23"/>
          </p:nvPr>
        </p:nvSpPr>
        <p:spPr/>
        <p:txBody>
          <a:body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lstStyle/>
          <a:p>
            <a:r>
              <a:t>Footer</a:t>
            </a:r>
          </a:p>
        </p:txBody>
      </p:sp>
      <p:sp>
        <p:nvSpPr>
          <p:cNvPr id="3" name="PlaceHolder 2"/>
          <p:cNvSpPr>
            <a:spLocks noGrp="1"/>
          </p:cNvSpPr>
          <p:nvPr>
            <p:ph type="sldNum" idx="28"/>
          </p:nvPr>
        </p:nvSpPr>
        <p:spPr/>
        <p:txBody>
          <a:bodyPr/>
          <a:lstStyle/>
          <a:p>
            <a:fld id="{D2761895-F1CE-4B1A-AC7C-A9C8185387A5}" type="slidenum">
              <a:t>‹#›</a:t>
            </a:fld>
            <a:endParaRPr/>
          </a:p>
        </p:txBody>
      </p:sp>
      <p:sp>
        <p:nvSpPr>
          <p:cNvPr id="4" name="PlaceHolder 3"/>
          <p:cNvSpPr>
            <a:spLocks noGrp="1"/>
          </p:cNvSpPr>
          <p:nvPr>
            <p:ph type="dt" idx="26"/>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5"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6"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7"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8" name="PlaceHolder 5"/>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F388DC84-BF3C-40ED-B4D3-EEDED959922C}"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25" name="PlaceHolder 2"/>
          <p:cNvSpPr>
            <a:spLocks noGrp="1"/>
          </p:cNvSpPr>
          <p:nvPr>
            <p:ph type="subTitle"/>
          </p:nvPr>
        </p:nvSpPr>
        <p:spPr>
          <a:xfrm>
            <a:off x="608400" y="160380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7"/>
          </p:nvPr>
        </p:nvSpPr>
        <p:spPr/>
        <p:txBody>
          <a:bodyPr/>
          <a:lstStyle/>
          <a:p>
            <a:r>
              <a:t>Footer</a:t>
            </a:r>
          </a:p>
        </p:txBody>
      </p:sp>
      <p:sp>
        <p:nvSpPr>
          <p:cNvPr id="5" name="PlaceHolder 4"/>
          <p:cNvSpPr>
            <a:spLocks noGrp="1"/>
          </p:cNvSpPr>
          <p:nvPr>
            <p:ph type="sldNum" idx="28"/>
          </p:nvPr>
        </p:nvSpPr>
        <p:spPr/>
        <p:txBody>
          <a:bodyPr/>
          <a:lstStyle/>
          <a:p>
            <a:fld id="{FEA32101-FB79-4F44-917D-4ACDF7110E8F}" type="slidenum">
              <a:t>‹#›</a:t>
            </a:fld>
            <a:endParaRPr/>
          </a:p>
        </p:txBody>
      </p:sp>
      <p:sp>
        <p:nvSpPr>
          <p:cNvPr id="6" name="PlaceHolder 5"/>
          <p:cNvSpPr>
            <a:spLocks noGrp="1"/>
          </p:cNvSpPr>
          <p:nvPr>
            <p:ph type="dt" idx="26"/>
          </p:nvPr>
        </p:nvSpPr>
        <p:spPr/>
        <p:txBody>
          <a:body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27" name="PlaceHolder 2"/>
          <p:cNvSpPr>
            <a:spLocks noGrp="1"/>
          </p:cNvSpPr>
          <p:nvPr>
            <p:ph/>
          </p:nvPr>
        </p:nvSpPr>
        <p:spPr>
          <a:xfrm>
            <a:off x="608400" y="1603800"/>
            <a:ext cx="1097244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27"/>
          </p:nvPr>
        </p:nvSpPr>
        <p:spPr/>
        <p:txBody>
          <a:bodyPr/>
          <a:lstStyle/>
          <a:p>
            <a:r>
              <a:t>Footer</a:t>
            </a:r>
          </a:p>
        </p:txBody>
      </p:sp>
      <p:sp>
        <p:nvSpPr>
          <p:cNvPr id="5" name="PlaceHolder 4"/>
          <p:cNvSpPr>
            <a:spLocks noGrp="1"/>
          </p:cNvSpPr>
          <p:nvPr>
            <p:ph type="sldNum" idx="28"/>
          </p:nvPr>
        </p:nvSpPr>
        <p:spPr/>
        <p:txBody>
          <a:bodyPr/>
          <a:lstStyle/>
          <a:p>
            <a:fld id="{88542702-FC1D-4994-90EE-983C51728C13}" type="slidenum">
              <a:t>‹#›</a:t>
            </a:fld>
            <a:endParaRPr/>
          </a:p>
        </p:txBody>
      </p:sp>
      <p:sp>
        <p:nvSpPr>
          <p:cNvPr id="6" name="PlaceHolder 5"/>
          <p:cNvSpPr>
            <a:spLocks noGrp="1"/>
          </p:cNvSpPr>
          <p:nvPr>
            <p:ph type="dt" idx="26"/>
          </p:nvPr>
        </p:nvSpPr>
        <p:spPr/>
        <p:txBody>
          <a:body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29"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30"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27"/>
          </p:nvPr>
        </p:nvSpPr>
        <p:spPr/>
        <p:txBody>
          <a:bodyPr/>
          <a:lstStyle/>
          <a:p>
            <a:r>
              <a:t>Footer</a:t>
            </a:r>
          </a:p>
        </p:txBody>
      </p:sp>
      <p:sp>
        <p:nvSpPr>
          <p:cNvPr id="6" name="PlaceHolder 5"/>
          <p:cNvSpPr>
            <a:spLocks noGrp="1"/>
          </p:cNvSpPr>
          <p:nvPr>
            <p:ph type="sldNum" idx="28"/>
          </p:nvPr>
        </p:nvSpPr>
        <p:spPr/>
        <p:txBody>
          <a:bodyPr/>
          <a:lstStyle/>
          <a:p>
            <a:fld id="{F061969B-A85C-4207-A8C1-72E7CB0688AD}" type="slidenum">
              <a:t>‹#›</a:t>
            </a:fld>
            <a:endParaRPr/>
          </a:p>
        </p:txBody>
      </p:sp>
      <p:sp>
        <p:nvSpPr>
          <p:cNvPr id="7" name="PlaceHolder 6"/>
          <p:cNvSpPr>
            <a:spLocks noGrp="1"/>
          </p:cNvSpPr>
          <p:nvPr>
            <p:ph type="dt" idx="26"/>
          </p:nvPr>
        </p:nvSpPr>
        <p:spPr/>
        <p:txBody>
          <a:body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27"/>
          </p:nvPr>
        </p:nvSpPr>
        <p:spPr/>
        <p:txBody>
          <a:bodyPr/>
          <a:lstStyle/>
          <a:p>
            <a:r>
              <a:t>Footer</a:t>
            </a:r>
          </a:p>
        </p:txBody>
      </p:sp>
      <p:sp>
        <p:nvSpPr>
          <p:cNvPr id="4" name="PlaceHolder 3"/>
          <p:cNvSpPr>
            <a:spLocks noGrp="1"/>
          </p:cNvSpPr>
          <p:nvPr>
            <p:ph type="sldNum" idx="28"/>
          </p:nvPr>
        </p:nvSpPr>
        <p:spPr/>
        <p:txBody>
          <a:bodyPr/>
          <a:lstStyle/>
          <a:p>
            <a:fld id="{BAF45D14-C9EE-4CBE-9D39-7AFCD70451B1}" type="slidenum">
              <a:t>‹#›</a:t>
            </a:fld>
            <a:endParaRPr/>
          </a:p>
        </p:txBody>
      </p:sp>
      <p:sp>
        <p:nvSpPr>
          <p:cNvPr id="5" name="PlaceHolder 4"/>
          <p:cNvSpPr>
            <a:spLocks noGrp="1"/>
          </p:cNvSpPr>
          <p:nvPr>
            <p:ph type="dt" idx="26"/>
          </p:nvPr>
        </p:nvSpPr>
        <p:spPr/>
        <p:txBody>
          <a:body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2" name="PlaceHolder 1"/>
          <p:cNvSpPr>
            <a:spLocks noGrp="1"/>
          </p:cNvSpPr>
          <p:nvPr>
            <p:ph type="subTitle"/>
          </p:nvPr>
        </p:nvSpPr>
        <p:spPr>
          <a:xfrm>
            <a:off x="574920" y="729000"/>
            <a:ext cx="1102968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7"/>
          </p:nvPr>
        </p:nvSpPr>
        <p:spPr/>
        <p:txBody>
          <a:bodyPr/>
          <a:lstStyle/>
          <a:p>
            <a:r>
              <a:t>Footer</a:t>
            </a:r>
          </a:p>
        </p:txBody>
      </p:sp>
      <p:sp>
        <p:nvSpPr>
          <p:cNvPr id="4" name="PlaceHolder 3"/>
          <p:cNvSpPr>
            <a:spLocks noGrp="1"/>
          </p:cNvSpPr>
          <p:nvPr>
            <p:ph type="sldNum" idx="28"/>
          </p:nvPr>
        </p:nvSpPr>
        <p:spPr/>
        <p:txBody>
          <a:bodyPr/>
          <a:lstStyle/>
          <a:p>
            <a:fld id="{A86DAD21-F413-4A1F-B68A-B669A33BC80D}" type="slidenum">
              <a:t>‹#›</a:t>
            </a:fld>
            <a:endParaRPr/>
          </a:p>
        </p:txBody>
      </p:sp>
      <p:sp>
        <p:nvSpPr>
          <p:cNvPr id="5" name="PlaceHolder 4"/>
          <p:cNvSpPr>
            <a:spLocks noGrp="1"/>
          </p:cNvSpPr>
          <p:nvPr>
            <p:ph type="dt" idx="26"/>
          </p:nvPr>
        </p:nvSpPr>
        <p:spPr/>
        <p:txBody>
          <a:body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34"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35"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36"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7"/>
          </p:nvPr>
        </p:nvSpPr>
        <p:spPr/>
        <p:txBody>
          <a:bodyPr/>
          <a:lstStyle/>
          <a:p>
            <a:r>
              <a:t>Footer</a:t>
            </a:r>
          </a:p>
        </p:txBody>
      </p:sp>
      <p:sp>
        <p:nvSpPr>
          <p:cNvPr id="7" name="PlaceHolder 6"/>
          <p:cNvSpPr>
            <a:spLocks noGrp="1"/>
          </p:cNvSpPr>
          <p:nvPr>
            <p:ph type="sldNum" idx="28"/>
          </p:nvPr>
        </p:nvSpPr>
        <p:spPr/>
        <p:txBody>
          <a:bodyPr/>
          <a:lstStyle/>
          <a:p>
            <a:fld id="{63F0D2BC-B0CF-40CD-8EC1-521095D10B2D}" type="slidenum">
              <a:t>‹#›</a:t>
            </a:fld>
            <a:endParaRPr/>
          </a:p>
        </p:txBody>
      </p:sp>
      <p:sp>
        <p:nvSpPr>
          <p:cNvPr id="8" name="PlaceHolder 7"/>
          <p:cNvSpPr>
            <a:spLocks noGrp="1"/>
          </p:cNvSpPr>
          <p:nvPr>
            <p:ph type="dt" idx="26"/>
          </p:nvPr>
        </p:nvSpPr>
        <p:spPr/>
        <p:txBody>
          <a:body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38"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39"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40" name="PlaceHolder 4"/>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7"/>
          </p:nvPr>
        </p:nvSpPr>
        <p:spPr/>
        <p:txBody>
          <a:bodyPr/>
          <a:lstStyle/>
          <a:p>
            <a:r>
              <a:t>Footer</a:t>
            </a:r>
          </a:p>
        </p:txBody>
      </p:sp>
      <p:sp>
        <p:nvSpPr>
          <p:cNvPr id="7" name="PlaceHolder 6"/>
          <p:cNvSpPr>
            <a:spLocks noGrp="1"/>
          </p:cNvSpPr>
          <p:nvPr>
            <p:ph type="sldNum" idx="28"/>
          </p:nvPr>
        </p:nvSpPr>
        <p:spPr/>
        <p:txBody>
          <a:bodyPr/>
          <a:lstStyle/>
          <a:p>
            <a:fld id="{AE64290B-2AAB-4587-B65F-1E48614A6721}" type="slidenum">
              <a:t>‹#›</a:t>
            </a:fld>
            <a:endParaRPr/>
          </a:p>
        </p:txBody>
      </p:sp>
      <p:sp>
        <p:nvSpPr>
          <p:cNvPr id="8" name="PlaceHolder 7"/>
          <p:cNvSpPr>
            <a:spLocks noGrp="1"/>
          </p:cNvSpPr>
          <p:nvPr>
            <p:ph type="dt" idx="26"/>
          </p:nvPr>
        </p:nvSpPr>
        <p:spPr/>
        <p:txBody>
          <a:body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42"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43"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44" name="PlaceHolder 4"/>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7"/>
          </p:nvPr>
        </p:nvSpPr>
        <p:spPr/>
        <p:txBody>
          <a:bodyPr/>
          <a:lstStyle/>
          <a:p>
            <a:r>
              <a:t>Footer</a:t>
            </a:r>
          </a:p>
        </p:txBody>
      </p:sp>
      <p:sp>
        <p:nvSpPr>
          <p:cNvPr id="7" name="PlaceHolder 6"/>
          <p:cNvSpPr>
            <a:spLocks noGrp="1"/>
          </p:cNvSpPr>
          <p:nvPr>
            <p:ph type="sldNum" idx="28"/>
          </p:nvPr>
        </p:nvSpPr>
        <p:spPr/>
        <p:txBody>
          <a:bodyPr/>
          <a:lstStyle/>
          <a:p>
            <a:fld id="{E6EA48FC-C9FB-412B-B11E-30D8E04E6E25}" type="slidenum">
              <a:t>‹#›</a:t>
            </a:fld>
            <a:endParaRPr/>
          </a:p>
        </p:txBody>
      </p:sp>
      <p:sp>
        <p:nvSpPr>
          <p:cNvPr id="8" name="PlaceHolder 7"/>
          <p:cNvSpPr>
            <a:spLocks noGrp="1"/>
          </p:cNvSpPr>
          <p:nvPr>
            <p:ph type="dt" idx="26"/>
          </p:nvPr>
        </p:nvSpPr>
        <p:spPr/>
        <p:txBody>
          <a:body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46" name="PlaceHolder 2"/>
          <p:cNvSpPr>
            <a:spLocks noGrp="1"/>
          </p:cNvSpPr>
          <p:nvPr>
            <p:ph/>
          </p:nvPr>
        </p:nvSpPr>
        <p:spPr>
          <a:xfrm>
            <a:off x="608400" y="160380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47" name="PlaceHolder 3"/>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27"/>
          </p:nvPr>
        </p:nvSpPr>
        <p:spPr/>
        <p:txBody>
          <a:bodyPr/>
          <a:lstStyle/>
          <a:p>
            <a:r>
              <a:t>Footer</a:t>
            </a:r>
          </a:p>
        </p:txBody>
      </p:sp>
      <p:sp>
        <p:nvSpPr>
          <p:cNvPr id="6" name="PlaceHolder 5"/>
          <p:cNvSpPr>
            <a:spLocks noGrp="1"/>
          </p:cNvSpPr>
          <p:nvPr>
            <p:ph type="sldNum" idx="28"/>
          </p:nvPr>
        </p:nvSpPr>
        <p:spPr/>
        <p:txBody>
          <a:bodyPr/>
          <a:lstStyle/>
          <a:p>
            <a:fld id="{0062FB1A-6CC0-4576-AB93-FF28C768FE66}" type="slidenum">
              <a:t>‹#›</a:t>
            </a:fld>
            <a:endParaRPr/>
          </a:p>
        </p:txBody>
      </p:sp>
      <p:sp>
        <p:nvSpPr>
          <p:cNvPr id="7" name="PlaceHolder 6"/>
          <p:cNvSpPr>
            <a:spLocks noGrp="1"/>
          </p:cNvSpPr>
          <p:nvPr>
            <p:ph type="dt" idx="26"/>
          </p:nvPr>
        </p:nvSpPr>
        <p:spPr/>
        <p:txBody>
          <a:body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49"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50"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51"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52" name="PlaceHolder 5"/>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27"/>
          </p:nvPr>
        </p:nvSpPr>
        <p:spPr/>
        <p:txBody>
          <a:bodyPr/>
          <a:lstStyle/>
          <a:p>
            <a:r>
              <a:t>Footer</a:t>
            </a:r>
          </a:p>
        </p:txBody>
      </p:sp>
      <p:sp>
        <p:nvSpPr>
          <p:cNvPr id="8" name="PlaceHolder 7"/>
          <p:cNvSpPr>
            <a:spLocks noGrp="1"/>
          </p:cNvSpPr>
          <p:nvPr>
            <p:ph type="sldNum" idx="28"/>
          </p:nvPr>
        </p:nvSpPr>
        <p:spPr/>
        <p:txBody>
          <a:bodyPr/>
          <a:lstStyle/>
          <a:p>
            <a:fld id="{6F1737F1-3276-40F9-9A63-558049E8C2BB}" type="slidenum">
              <a:t>‹#›</a:t>
            </a:fld>
            <a:endParaRPr/>
          </a:p>
        </p:txBody>
      </p:sp>
      <p:sp>
        <p:nvSpPr>
          <p:cNvPr id="9" name="PlaceHolder 8"/>
          <p:cNvSpPr>
            <a:spLocks noGrp="1"/>
          </p:cNvSpPr>
          <p:nvPr>
            <p:ph type="dt" idx="26"/>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0" name="PlaceHolder 2"/>
          <p:cNvSpPr>
            <a:spLocks noGrp="1"/>
          </p:cNvSpPr>
          <p:nvPr>
            <p:ph/>
          </p:nvPr>
        </p:nvSpPr>
        <p:spPr>
          <a:xfrm>
            <a:off x="60840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1" name="PlaceHolder 3"/>
          <p:cNvSpPr>
            <a:spLocks noGrp="1"/>
          </p:cNvSpPr>
          <p:nvPr>
            <p:ph/>
          </p:nvPr>
        </p:nvSpPr>
        <p:spPr>
          <a:xfrm>
            <a:off x="431856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2" name="PlaceHolder 4"/>
          <p:cNvSpPr>
            <a:spLocks noGrp="1"/>
          </p:cNvSpPr>
          <p:nvPr>
            <p:ph/>
          </p:nvPr>
        </p:nvSpPr>
        <p:spPr>
          <a:xfrm>
            <a:off x="802872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3" name="PlaceHolder 5"/>
          <p:cNvSpPr>
            <a:spLocks noGrp="1"/>
          </p:cNvSpPr>
          <p:nvPr>
            <p:ph/>
          </p:nvPr>
        </p:nvSpPr>
        <p:spPr>
          <a:xfrm>
            <a:off x="60840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4" name="PlaceHolder 6"/>
          <p:cNvSpPr>
            <a:spLocks noGrp="1"/>
          </p:cNvSpPr>
          <p:nvPr>
            <p:ph/>
          </p:nvPr>
        </p:nvSpPr>
        <p:spPr>
          <a:xfrm>
            <a:off x="431856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5" name="PlaceHolder 7"/>
          <p:cNvSpPr>
            <a:spLocks noGrp="1"/>
          </p:cNvSpPr>
          <p:nvPr>
            <p:ph/>
          </p:nvPr>
        </p:nvSpPr>
        <p:spPr>
          <a:xfrm>
            <a:off x="802872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98456085-6E79-4995-9E1B-7C07A1C15B0A}"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54" name="PlaceHolder 2"/>
          <p:cNvSpPr>
            <a:spLocks noGrp="1"/>
          </p:cNvSpPr>
          <p:nvPr>
            <p:ph/>
          </p:nvPr>
        </p:nvSpPr>
        <p:spPr>
          <a:xfrm>
            <a:off x="60840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55" name="PlaceHolder 3"/>
          <p:cNvSpPr>
            <a:spLocks noGrp="1"/>
          </p:cNvSpPr>
          <p:nvPr>
            <p:ph/>
          </p:nvPr>
        </p:nvSpPr>
        <p:spPr>
          <a:xfrm>
            <a:off x="431856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56" name="PlaceHolder 4"/>
          <p:cNvSpPr>
            <a:spLocks noGrp="1"/>
          </p:cNvSpPr>
          <p:nvPr>
            <p:ph/>
          </p:nvPr>
        </p:nvSpPr>
        <p:spPr>
          <a:xfrm>
            <a:off x="802872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57" name="PlaceHolder 5"/>
          <p:cNvSpPr>
            <a:spLocks noGrp="1"/>
          </p:cNvSpPr>
          <p:nvPr>
            <p:ph/>
          </p:nvPr>
        </p:nvSpPr>
        <p:spPr>
          <a:xfrm>
            <a:off x="60840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58" name="PlaceHolder 6"/>
          <p:cNvSpPr>
            <a:spLocks noGrp="1"/>
          </p:cNvSpPr>
          <p:nvPr>
            <p:ph/>
          </p:nvPr>
        </p:nvSpPr>
        <p:spPr>
          <a:xfrm>
            <a:off x="431856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59" name="PlaceHolder 7"/>
          <p:cNvSpPr>
            <a:spLocks noGrp="1"/>
          </p:cNvSpPr>
          <p:nvPr>
            <p:ph/>
          </p:nvPr>
        </p:nvSpPr>
        <p:spPr>
          <a:xfrm>
            <a:off x="802872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27"/>
          </p:nvPr>
        </p:nvSpPr>
        <p:spPr/>
        <p:txBody>
          <a:bodyPr/>
          <a:lstStyle/>
          <a:p>
            <a:r>
              <a:t>Footer</a:t>
            </a:r>
          </a:p>
        </p:txBody>
      </p:sp>
      <p:sp>
        <p:nvSpPr>
          <p:cNvPr id="10" name="PlaceHolder 9"/>
          <p:cNvSpPr>
            <a:spLocks noGrp="1"/>
          </p:cNvSpPr>
          <p:nvPr>
            <p:ph type="sldNum" idx="28"/>
          </p:nvPr>
        </p:nvSpPr>
        <p:spPr/>
        <p:txBody>
          <a:bodyPr/>
          <a:lstStyle/>
          <a:p>
            <a:fld id="{4373AFDA-D867-4182-8B73-2BF146562B91}" type="slidenum">
              <a:t>‹#›</a:t>
            </a:fld>
            <a:endParaRPr/>
          </a:p>
        </p:txBody>
      </p:sp>
      <p:sp>
        <p:nvSpPr>
          <p:cNvPr id="11" name="PlaceHolder 10"/>
          <p:cNvSpPr>
            <a:spLocks noGrp="1"/>
          </p:cNvSpPr>
          <p:nvPr>
            <p:ph type="dt" idx="26"/>
          </p:nvPr>
        </p:nvSpPr>
        <p:spPr/>
        <p:txBody>
          <a:body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lstStyle/>
          <a:p>
            <a:r>
              <a:t>Footer</a:t>
            </a:r>
          </a:p>
        </p:txBody>
      </p:sp>
      <p:sp>
        <p:nvSpPr>
          <p:cNvPr id="3" name="PlaceHolder 2"/>
          <p:cNvSpPr>
            <a:spLocks noGrp="1"/>
          </p:cNvSpPr>
          <p:nvPr>
            <p:ph type="sldNum" idx="31"/>
          </p:nvPr>
        </p:nvSpPr>
        <p:spPr/>
        <p:txBody>
          <a:bodyPr/>
          <a:lstStyle/>
          <a:p>
            <a:fld id="{E423730C-24FC-4A11-82D5-7D31E7CE1CD4}" type="slidenum">
              <a:t>‹#›</a:t>
            </a:fld>
            <a:endParaRPr/>
          </a:p>
        </p:txBody>
      </p:sp>
      <p:sp>
        <p:nvSpPr>
          <p:cNvPr id="4" name="PlaceHolder 3"/>
          <p:cNvSpPr>
            <a:spLocks noGrp="1"/>
          </p:cNvSpPr>
          <p:nvPr>
            <p:ph type="dt" idx="29"/>
          </p:nvPr>
        </p:nvSpPr>
        <p:spPr/>
        <p:txBody>
          <a:body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0"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71" name="PlaceHolder 2"/>
          <p:cNvSpPr>
            <a:spLocks noGrp="1"/>
          </p:cNvSpPr>
          <p:nvPr>
            <p:ph type="subTitle"/>
          </p:nvPr>
        </p:nvSpPr>
        <p:spPr>
          <a:xfrm>
            <a:off x="608400" y="160380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30"/>
          </p:nvPr>
        </p:nvSpPr>
        <p:spPr/>
        <p:txBody>
          <a:bodyPr/>
          <a:lstStyle/>
          <a:p>
            <a:r>
              <a:t>Footer</a:t>
            </a:r>
          </a:p>
        </p:txBody>
      </p:sp>
      <p:sp>
        <p:nvSpPr>
          <p:cNvPr id="5" name="PlaceHolder 4"/>
          <p:cNvSpPr>
            <a:spLocks noGrp="1"/>
          </p:cNvSpPr>
          <p:nvPr>
            <p:ph type="sldNum" idx="31"/>
          </p:nvPr>
        </p:nvSpPr>
        <p:spPr/>
        <p:txBody>
          <a:bodyPr/>
          <a:lstStyle/>
          <a:p>
            <a:fld id="{DDE2C06D-8C68-4788-A4E9-231D205FCAAD}" type="slidenum">
              <a:t>‹#›</a:t>
            </a:fld>
            <a:endParaRPr/>
          </a:p>
        </p:txBody>
      </p:sp>
      <p:sp>
        <p:nvSpPr>
          <p:cNvPr id="6" name="PlaceHolder 5"/>
          <p:cNvSpPr>
            <a:spLocks noGrp="1"/>
          </p:cNvSpPr>
          <p:nvPr>
            <p:ph type="dt" idx="29"/>
          </p:nvPr>
        </p:nvSpPr>
        <p:spPr/>
        <p:txBody>
          <a:body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73" name="PlaceHolder 2"/>
          <p:cNvSpPr>
            <a:spLocks noGrp="1"/>
          </p:cNvSpPr>
          <p:nvPr>
            <p:ph/>
          </p:nvPr>
        </p:nvSpPr>
        <p:spPr>
          <a:xfrm>
            <a:off x="608400" y="1603800"/>
            <a:ext cx="1097244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30"/>
          </p:nvPr>
        </p:nvSpPr>
        <p:spPr/>
        <p:txBody>
          <a:bodyPr/>
          <a:lstStyle/>
          <a:p>
            <a:r>
              <a:t>Footer</a:t>
            </a:r>
          </a:p>
        </p:txBody>
      </p:sp>
      <p:sp>
        <p:nvSpPr>
          <p:cNvPr id="5" name="PlaceHolder 4"/>
          <p:cNvSpPr>
            <a:spLocks noGrp="1"/>
          </p:cNvSpPr>
          <p:nvPr>
            <p:ph type="sldNum" idx="31"/>
          </p:nvPr>
        </p:nvSpPr>
        <p:spPr/>
        <p:txBody>
          <a:bodyPr/>
          <a:lstStyle/>
          <a:p>
            <a:fld id="{E292D12D-08B1-4606-A39D-9C6127135199}" type="slidenum">
              <a:t>‹#›</a:t>
            </a:fld>
            <a:endParaRPr/>
          </a:p>
        </p:txBody>
      </p:sp>
      <p:sp>
        <p:nvSpPr>
          <p:cNvPr id="6" name="PlaceHolder 5"/>
          <p:cNvSpPr>
            <a:spLocks noGrp="1"/>
          </p:cNvSpPr>
          <p:nvPr>
            <p:ph type="dt" idx="29"/>
          </p:nvPr>
        </p:nvSpPr>
        <p:spPr/>
        <p:txBody>
          <a:body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75"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76"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30"/>
          </p:nvPr>
        </p:nvSpPr>
        <p:spPr/>
        <p:txBody>
          <a:bodyPr/>
          <a:lstStyle/>
          <a:p>
            <a:r>
              <a:t>Footer</a:t>
            </a:r>
          </a:p>
        </p:txBody>
      </p:sp>
      <p:sp>
        <p:nvSpPr>
          <p:cNvPr id="6" name="PlaceHolder 5"/>
          <p:cNvSpPr>
            <a:spLocks noGrp="1"/>
          </p:cNvSpPr>
          <p:nvPr>
            <p:ph type="sldNum" idx="31"/>
          </p:nvPr>
        </p:nvSpPr>
        <p:spPr/>
        <p:txBody>
          <a:bodyPr/>
          <a:lstStyle/>
          <a:p>
            <a:fld id="{A6E0EFAE-62EC-46F0-9B50-B63ECDCD8BC1}" type="slidenum">
              <a:t>‹#›</a:t>
            </a:fld>
            <a:endParaRPr/>
          </a:p>
        </p:txBody>
      </p:sp>
      <p:sp>
        <p:nvSpPr>
          <p:cNvPr id="7" name="PlaceHolder 6"/>
          <p:cNvSpPr>
            <a:spLocks noGrp="1"/>
          </p:cNvSpPr>
          <p:nvPr>
            <p:ph type="dt" idx="29"/>
          </p:nvPr>
        </p:nvSpPr>
        <p:spPr/>
        <p:txBody>
          <a:body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7"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30"/>
          </p:nvPr>
        </p:nvSpPr>
        <p:spPr/>
        <p:txBody>
          <a:bodyPr/>
          <a:lstStyle/>
          <a:p>
            <a:r>
              <a:t>Footer</a:t>
            </a:r>
          </a:p>
        </p:txBody>
      </p:sp>
      <p:sp>
        <p:nvSpPr>
          <p:cNvPr id="4" name="PlaceHolder 3"/>
          <p:cNvSpPr>
            <a:spLocks noGrp="1"/>
          </p:cNvSpPr>
          <p:nvPr>
            <p:ph type="sldNum" idx="31"/>
          </p:nvPr>
        </p:nvSpPr>
        <p:spPr/>
        <p:txBody>
          <a:bodyPr/>
          <a:lstStyle/>
          <a:p>
            <a:fld id="{8D0472CD-B616-4E47-8152-759454FF1961}" type="slidenum">
              <a:t>‹#›</a:t>
            </a:fld>
            <a:endParaRPr/>
          </a:p>
        </p:txBody>
      </p:sp>
      <p:sp>
        <p:nvSpPr>
          <p:cNvPr id="5" name="PlaceHolder 4"/>
          <p:cNvSpPr>
            <a:spLocks noGrp="1"/>
          </p:cNvSpPr>
          <p:nvPr>
            <p:ph type="dt" idx="29"/>
          </p:nvPr>
        </p:nvSpPr>
        <p:spPr/>
        <p:txBody>
          <a:body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8" name="PlaceHolder 1"/>
          <p:cNvSpPr>
            <a:spLocks noGrp="1"/>
          </p:cNvSpPr>
          <p:nvPr>
            <p:ph type="subTitle"/>
          </p:nvPr>
        </p:nvSpPr>
        <p:spPr>
          <a:xfrm>
            <a:off x="574920" y="729000"/>
            <a:ext cx="1102968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30"/>
          </p:nvPr>
        </p:nvSpPr>
        <p:spPr/>
        <p:txBody>
          <a:bodyPr/>
          <a:lstStyle/>
          <a:p>
            <a:r>
              <a:t>Footer</a:t>
            </a:r>
          </a:p>
        </p:txBody>
      </p:sp>
      <p:sp>
        <p:nvSpPr>
          <p:cNvPr id="4" name="PlaceHolder 3"/>
          <p:cNvSpPr>
            <a:spLocks noGrp="1"/>
          </p:cNvSpPr>
          <p:nvPr>
            <p:ph type="sldNum" idx="31"/>
          </p:nvPr>
        </p:nvSpPr>
        <p:spPr/>
        <p:txBody>
          <a:bodyPr/>
          <a:lstStyle/>
          <a:p>
            <a:fld id="{2FCB526D-2344-4ADC-AB2A-5EA058B46C96}" type="slidenum">
              <a:t>‹#›</a:t>
            </a:fld>
            <a:endParaRPr/>
          </a:p>
        </p:txBody>
      </p:sp>
      <p:sp>
        <p:nvSpPr>
          <p:cNvPr id="5" name="PlaceHolder 4"/>
          <p:cNvSpPr>
            <a:spLocks noGrp="1"/>
          </p:cNvSpPr>
          <p:nvPr>
            <p:ph type="dt" idx="29"/>
          </p:nvPr>
        </p:nvSpPr>
        <p:spPr/>
        <p:txBody>
          <a:body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80"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81"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82"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30"/>
          </p:nvPr>
        </p:nvSpPr>
        <p:spPr/>
        <p:txBody>
          <a:bodyPr/>
          <a:lstStyle/>
          <a:p>
            <a:r>
              <a:t>Footer</a:t>
            </a:r>
          </a:p>
        </p:txBody>
      </p:sp>
      <p:sp>
        <p:nvSpPr>
          <p:cNvPr id="7" name="PlaceHolder 6"/>
          <p:cNvSpPr>
            <a:spLocks noGrp="1"/>
          </p:cNvSpPr>
          <p:nvPr>
            <p:ph type="sldNum" idx="31"/>
          </p:nvPr>
        </p:nvSpPr>
        <p:spPr/>
        <p:txBody>
          <a:bodyPr/>
          <a:lstStyle/>
          <a:p>
            <a:fld id="{9206EC73-85F9-4BA8-A6A0-A74F83D9CD43}" type="slidenum">
              <a:t>‹#›</a:t>
            </a:fld>
            <a:endParaRPr/>
          </a:p>
        </p:txBody>
      </p:sp>
      <p:sp>
        <p:nvSpPr>
          <p:cNvPr id="8" name="PlaceHolder 7"/>
          <p:cNvSpPr>
            <a:spLocks noGrp="1"/>
          </p:cNvSpPr>
          <p:nvPr>
            <p:ph type="dt" idx="29"/>
          </p:nvPr>
        </p:nvSpPr>
        <p:spPr/>
        <p:txBody>
          <a:body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84"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85"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86" name="PlaceHolder 4"/>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30"/>
          </p:nvPr>
        </p:nvSpPr>
        <p:spPr/>
        <p:txBody>
          <a:bodyPr/>
          <a:lstStyle/>
          <a:p>
            <a:r>
              <a:t>Footer</a:t>
            </a:r>
          </a:p>
        </p:txBody>
      </p:sp>
      <p:sp>
        <p:nvSpPr>
          <p:cNvPr id="7" name="PlaceHolder 6"/>
          <p:cNvSpPr>
            <a:spLocks noGrp="1"/>
          </p:cNvSpPr>
          <p:nvPr>
            <p:ph type="sldNum" idx="31"/>
          </p:nvPr>
        </p:nvSpPr>
        <p:spPr/>
        <p:txBody>
          <a:bodyPr/>
          <a:lstStyle/>
          <a:p>
            <a:fld id="{ACC607FA-1896-4300-95D3-25DED16D6CDA}" type="slidenum">
              <a:t>‹#›</a:t>
            </a:fld>
            <a:endParaRPr/>
          </a:p>
        </p:txBody>
      </p:sp>
      <p:sp>
        <p:nvSpPr>
          <p:cNvPr id="8" name="PlaceHolder 7"/>
          <p:cNvSpPr>
            <a:spLocks noGrp="1"/>
          </p:cNvSpPr>
          <p:nvPr>
            <p:ph type="dt" idx="29"/>
          </p:nvPr>
        </p:nvSpPr>
        <p:spPr/>
        <p:txBody>
          <a:body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88"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89"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90" name="PlaceHolder 4"/>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30"/>
          </p:nvPr>
        </p:nvSpPr>
        <p:spPr/>
        <p:txBody>
          <a:bodyPr/>
          <a:lstStyle/>
          <a:p>
            <a:r>
              <a:t>Footer</a:t>
            </a:r>
          </a:p>
        </p:txBody>
      </p:sp>
      <p:sp>
        <p:nvSpPr>
          <p:cNvPr id="7" name="PlaceHolder 6"/>
          <p:cNvSpPr>
            <a:spLocks noGrp="1"/>
          </p:cNvSpPr>
          <p:nvPr>
            <p:ph type="sldNum" idx="31"/>
          </p:nvPr>
        </p:nvSpPr>
        <p:spPr/>
        <p:txBody>
          <a:bodyPr/>
          <a:lstStyle/>
          <a:p>
            <a:fld id="{F1E177A8-B7FB-4ED0-926F-FB89436F9C79}" type="slidenum">
              <a:t>‹#›</a:t>
            </a:fld>
            <a:endParaRPr/>
          </a:p>
        </p:txBody>
      </p:sp>
      <p:sp>
        <p:nvSpPr>
          <p:cNvPr id="8" name="PlaceHolder 7"/>
          <p:cNvSpPr>
            <a:spLocks noGrp="1"/>
          </p:cNvSpPr>
          <p:nvPr>
            <p:ph type="dt" idx="29"/>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B63F422-3A01-47B3-A779-7D93F6E5DBEC}"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92" name="PlaceHolder 2"/>
          <p:cNvSpPr>
            <a:spLocks noGrp="1"/>
          </p:cNvSpPr>
          <p:nvPr>
            <p:ph/>
          </p:nvPr>
        </p:nvSpPr>
        <p:spPr>
          <a:xfrm>
            <a:off x="608400" y="160380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93" name="PlaceHolder 3"/>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30"/>
          </p:nvPr>
        </p:nvSpPr>
        <p:spPr/>
        <p:txBody>
          <a:bodyPr/>
          <a:lstStyle/>
          <a:p>
            <a:r>
              <a:t>Footer</a:t>
            </a:r>
          </a:p>
        </p:txBody>
      </p:sp>
      <p:sp>
        <p:nvSpPr>
          <p:cNvPr id="6" name="PlaceHolder 5"/>
          <p:cNvSpPr>
            <a:spLocks noGrp="1"/>
          </p:cNvSpPr>
          <p:nvPr>
            <p:ph type="sldNum" idx="31"/>
          </p:nvPr>
        </p:nvSpPr>
        <p:spPr/>
        <p:txBody>
          <a:bodyPr/>
          <a:lstStyle/>
          <a:p>
            <a:fld id="{B097E33F-489B-4D92-B17C-F04ABC5A6A53}" type="slidenum">
              <a:t>‹#›</a:t>
            </a:fld>
            <a:endParaRPr/>
          </a:p>
        </p:txBody>
      </p:sp>
      <p:sp>
        <p:nvSpPr>
          <p:cNvPr id="7" name="PlaceHolder 6"/>
          <p:cNvSpPr>
            <a:spLocks noGrp="1"/>
          </p:cNvSpPr>
          <p:nvPr>
            <p:ph type="dt" idx="29"/>
          </p:nvPr>
        </p:nvSpPr>
        <p:spPr/>
        <p:txBody>
          <a:body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95"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96"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97"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98" name="PlaceHolder 5"/>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30"/>
          </p:nvPr>
        </p:nvSpPr>
        <p:spPr/>
        <p:txBody>
          <a:bodyPr/>
          <a:lstStyle/>
          <a:p>
            <a:r>
              <a:t>Footer</a:t>
            </a:r>
          </a:p>
        </p:txBody>
      </p:sp>
      <p:sp>
        <p:nvSpPr>
          <p:cNvPr id="8" name="PlaceHolder 7"/>
          <p:cNvSpPr>
            <a:spLocks noGrp="1"/>
          </p:cNvSpPr>
          <p:nvPr>
            <p:ph type="sldNum" idx="31"/>
          </p:nvPr>
        </p:nvSpPr>
        <p:spPr/>
        <p:txBody>
          <a:bodyPr/>
          <a:lstStyle/>
          <a:p>
            <a:fld id="{B491A14E-A392-4225-ADD3-118B394DCA3C}" type="slidenum">
              <a:t>‹#›</a:t>
            </a:fld>
            <a:endParaRPr/>
          </a:p>
        </p:txBody>
      </p:sp>
      <p:sp>
        <p:nvSpPr>
          <p:cNvPr id="9" name="PlaceHolder 8"/>
          <p:cNvSpPr>
            <a:spLocks noGrp="1"/>
          </p:cNvSpPr>
          <p:nvPr>
            <p:ph type="dt" idx="29"/>
          </p:nvPr>
        </p:nvSpPr>
        <p:spPr/>
        <p:txBody>
          <a:body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500" name="PlaceHolder 2"/>
          <p:cNvSpPr>
            <a:spLocks noGrp="1"/>
          </p:cNvSpPr>
          <p:nvPr>
            <p:ph/>
          </p:nvPr>
        </p:nvSpPr>
        <p:spPr>
          <a:xfrm>
            <a:off x="60840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01" name="PlaceHolder 3"/>
          <p:cNvSpPr>
            <a:spLocks noGrp="1"/>
          </p:cNvSpPr>
          <p:nvPr>
            <p:ph/>
          </p:nvPr>
        </p:nvSpPr>
        <p:spPr>
          <a:xfrm>
            <a:off x="431856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02" name="PlaceHolder 4"/>
          <p:cNvSpPr>
            <a:spLocks noGrp="1"/>
          </p:cNvSpPr>
          <p:nvPr>
            <p:ph/>
          </p:nvPr>
        </p:nvSpPr>
        <p:spPr>
          <a:xfrm>
            <a:off x="802872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03" name="PlaceHolder 5"/>
          <p:cNvSpPr>
            <a:spLocks noGrp="1"/>
          </p:cNvSpPr>
          <p:nvPr>
            <p:ph/>
          </p:nvPr>
        </p:nvSpPr>
        <p:spPr>
          <a:xfrm>
            <a:off x="60840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04" name="PlaceHolder 6"/>
          <p:cNvSpPr>
            <a:spLocks noGrp="1"/>
          </p:cNvSpPr>
          <p:nvPr>
            <p:ph/>
          </p:nvPr>
        </p:nvSpPr>
        <p:spPr>
          <a:xfrm>
            <a:off x="431856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05" name="PlaceHolder 7"/>
          <p:cNvSpPr>
            <a:spLocks noGrp="1"/>
          </p:cNvSpPr>
          <p:nvPr>
            <p:ph/>
          </p:nvPr>
        </p:nvSpPr>
        <p:spPr>
          <a:xfrm>
            <a:off x="802872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30"/>
          </p:nvPr>
        </p:nvSpPr>
        <p:spPr/>
        <p:txBody>
          <a:bodyPr/>
          <a:lstStyle/>
          <a:p>
            <a:r>
              <a:t>Footer</a:t>
            </a:r>
          </a:p>
        </p:txBody>
      </p:sp>
      <p:sp>
        <p:nvSpPr>
          <p:cNvPr id="10" name="PlaceHolder 9"/>
          <p:cNvSpPr>
            <a:spLocks noGrp="1"/>
          </p:cNvSpPr>
          <p:nvPr>
            <p:ph type="sldNum" idx="31"/>
          </p:nvPr>
        </p:nvSpPr>
        <p:spPr/>
        <p:txBody>
          <a:bodyPr/>
          <a:lstStyle/>
          <a:p>
            <a:fld id="{45677067-6F99-4A67-893B-DCED7E26777B}" type="slidenum">
              <a:t>‹#›</a:t>
            </a:fld>
            <a:endParaRPr/>
          </a:p>
        </p:txBody>
      </p:sp>
      <p:sp>
        <p:nvSpPr>
          <p:cNvPr id="11" name="PlaceHolder 10"/>
          <p:cNvSpPr>
            <a:spLocks noGrp="1"/>
          </p:cNvSpPr>
          <p:nvPr>
            <p:ph type="dt" idx="29"/>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56" name="PlaceHolder 2"/>
          <p:cNvSpPr>
            <a:spLocks noGrp="1"/>
          </p:cNvSpPr>
          <p:nvPr>
            <p:ph type="subTitle"/>
          </p:nvPr>
        </p:nvSpPr>
        <p:spPr>
          <a:xfrm>
            <a:off x="608400" y="160380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F145DDB-017D-432E-95A5-E4AEA8B14B1A}"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58" name="PlaceHolder 2"/>
          <p:cNvSpPr>
            <a:spLocks noGrp="1"/>
          </p:cNvSpPr>
          <p:nvPr>
            <p:ph/>
          </p:nvPr>
        </p:nvSpPr>
        <p:spPr>
          <a:xfrm>
            <a:off x="608400" y="1603800"/>
            <a:ext cx="1097244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F4DB89E-B2BB-4129-BBF9-294DC79ADB8D}"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60"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1"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2BC2E354-D14B-4163-A211-1A9D1B238215}"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8AD2E92-FBB6-4A6A-8951-6FC518FB4609}"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574920" y="729000"/>
            <a:ext cx="1102968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87E9740C-2625-4567-B484-8FF3FCC77EF6}"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65"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6"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7"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A89CCB5-7D40-4C27-A0A4-764E2EBFEA7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 name="PlaceHolder 2"/>
          <p:cNvSpPr>
            <a:spLocks noGrp="1"/>
          </p:cNvSpPr>
          <p:nvPr>
            <p:ph type="subTitle"/>
          </p:nvPr>
        </p:nvSpPr>
        <p:spPr>
          <a:xfrm>
            <a:off x="608400" y="160380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81E5F78-C0B1-40EE-B8B1-4FE1F3919B09}"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69"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0"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1" name="PlaceHolder 4"/>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FCCBA0F-F512-4297-B5C5-8D670A80DD5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73"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4"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5" name="PlaceHolder 4"/>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102A9A3-A349-4DAA-926A-85F6C8E8E0B5}"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77" name="PlaceHolder 2"/>
          <p:cNvSpPr>
            <a:spLocks noGrp="1"/>
          </p:cNvSpPr>
          <p:nvPr>
            <p:ph/>
          </p:nvPr>
        </p:nvSpPr>
        <p:spPr>
          <a:xfrm>
            <a:off x="608400" y="160380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8" name="PlaceHolder 3"/>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5D49A78-5361-47D1-A07A-30AEDC807E9D}"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80"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81"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82"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83" name="PlaceHolder 5"/>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5367F0C0-4111-48E0-9F98-3274829BDF69}"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85" name="PlaceHolder 2"/>
          <p:cNvSpPr>
            <a:spLocks noGrp="1"/>
          </p:cNvSpPr>
          <p:nvPr>
            <p:ph/>
          </p:nvPr>
        </p:nvSpPr>
        <p:spPr>
          <a:xfrm>
            <a:off x="60840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86" name="PlaceHolder 3"/>
          <p:cNvSpPr>
            <a:spLocks noGrp="1"/>
          </p:cNvSpPr>
          <p:nvPr>
            <p:ph/>
          </p:nvPr>
        </p:nvSpPr>
        <p:spPr>
          <a:xfrm>
            <a:off x="431856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87" name="PlaceHolder 4"/>
          <p:cNvSpPr>
            <a:spLocks noGrp="1"/>
          </p:cNvSpPr>
          <p:nvPr>
            <p:ph/>
          </p:nvPr>
        </p:nvSpPr>
        <p:spPr>
          <a:xfrm>
            <a:off x="802872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88" name="PlaceHolder 5"/>
          <p:cNvSpPr>
            <a:spLocks noGrp="1"/>
          </p:cNvSpPr>
          <p:nvPr>
            <p:ph/>
          </p:nvPr>
        </p:nvSpPr>
        <p:spPr>
          <a:xfrm>
            <a:off x="60840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89" name="PlaceHolder 6"/>
          <p:cNvSpPr>
            <a:spLocks noGrp="1"/>
          </p:cNvSpPr>
          <p:nvPr>
            <p:ph/>
          </p:nvPr>
        </p:nvSpPr>
        <p:spPr>
          <a:xfrm>
            <a:off x="431856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90" name="PlaceHolder 7"/>
          <p:cNvSpPr>
            <a:spLocks noGrp="1"/>
          </p:cNvSpPr>
          <p:nvPr>
            <p:ph/>
          </p:nvPr>
        </p:nvSpPr>
        <p:spPr>
          <a:xfrm>
            <a:off x="802872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F4E75B98-8E96-4285-8C52-00BAB548FDE4}"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CE8F2B88-B03B-4D68-B287-DDD7D0C2C759}"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05" name="PlaceHolder 2"/>
          <p:cNvSpPr>
            <a:spLocks noGrp="1"/>
          </p:cNvSpPr>
          <p:nvPr>
            <p:ph type="subTitle"/>
          </p:nvPr>
        </p:nvSpPr>
        <p:spPr>
          <a:xfrm>
            <a:off x="608400" y="160380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6E37BFF3-B269-4ACE-9044-52CB8EC3CCB6}"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07" name="PlaceHolder 2"/>
          <p:cNvSpPr>
            <a:spLocks noGrp="1"/>
          </p:cNvSpPr>
          <p:nvPr>
            <p:ph/>
          </p:nvPr>
        </p:nvSpPr>
        <p:spPr>
          <a:xfrm>
            <a:off x="608400" y="1603800"/>
            <a:ext cx="1097244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C5FAF011-F903-4FD9-A5E9-4851775EABCE}"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09"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10"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D2691CBF-C63A-4542-B3C4-DC5A364B05E0}"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FA4F2329-918F-45F5-8775-EE0A49354325}"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3" name="PlaceHolder 2"/>
          <p:cNvSpPr>
            <a:spLocks noGrp="1"/>
          </p:cNvSpPr>
          <p:nvPr>
            <p:ph/>
          </p:nvPr>
        </p:nvSpPr>
        <p:spPr>
          <a:xfrm>
            <a:off x="608400" y="1603800"/>
            <a:ext cx="1097244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557097F-99DE-40B1-843F-8D05685D5CD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574920" y="729000"/>
            <a:ext cx="1102968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C9177BD8-DBAB-4E0B-AFEA-DF19490914DC}"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4"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15"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16"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6E5BE44F-774C-42DD-85F2-CC1A321CD1B7}"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8"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19"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20" name="PlaceHolder 4"/>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11EB9971-E71D-4567-95E0-A36E3BECD601}"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22"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23"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24" name="PlaceHolder 4"/>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136E594C-0BB1-414E-B138-D3B7F61F3748}"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26" name="PlaceHolder 2"/>
          <p:cNvSpPr>
            <a:spLocks noGrp="1"/>
          </p:cNvSpPr>
          <p:nvPr>
            <p:ph/>
          </p:nvPr>
        </p:nvSpPr>
        <p:spPr>
          <a:xfrm>
            <a:off x="608400" y="160380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27" name="PlaceHolder 3"/>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38F28BEF-EA8F-44F1-AD7B-69104DFCCB9E}"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29"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30"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31"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32" name="PlaceHolder 5"/>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650200C5-2B57-45C7-A0BE-313471BE0C94}"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34" name="PlaceHolder 2"/>
          <p:cNvSpPr>
            <a:spLocks noGrp="1"/>
          </p:cNvSpPr>
          <p:nvPr>
            <p:ph/>
          </p:nvPr>
        </p:nvSpPr>
        <p:spPr>
          <a:xfrm>
            <a:off x="60840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35" name="PlaceHolder 3"/>
          <p:cNvSpPr>
            <a:spLocks noGrp="1"/>
          </p:cNvSpPr>
          <p:nvPr>
            <p:ph/>
          </p:nvPr>
        </p:nvSpPr>
        <p:spPr>
          <a:xfrm>
            <a:off x="431856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36" name="PlaceHolder 4"/>
          <p:cNvSpPr>
            <a:spLocks noGrp="1"/>
          </p:cNvSpPr>
          <p:nvPr>
            <p:ph/>
          </p:nvPr>
        </p:nvSpPr>
        <p:spPr>
          <a:xfrm>
            <a:off x="802872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37" name="PlaceHolder 5"/>
          <p:cNvSpPr>
            <a:spLocks noGrp="1"/>
          </p:cNvSpPr>
          <p:nvPr>
            <p:ph/>
          </p:nvPr>
        </p:nvSpPr>
        <p:spPr>
          <a:xfrm>
            <a:off x="60840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38" name="PlaceHolder 6"/>
          <p:cNvSpPr>
            <a:spLocks noGrp="1"/>
          </p:cNvSpPr>
          <p:nvPr>
            <p:ph/>
          </p:nvPr>
        </p:nvSpPr>
        <p:spPr>
          <a:xfrm>
            <a:off x="431856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39" name="PlaceHolder 7"/>
          <p:cNvSpPr>
            <a:spLocks noGrp="1"/>
          </p:cNvSpPr>
          <p:nvPr>
            <p:ph/>
          </p:nvPr>
        </p:nvSpPr>
        <p:spPr>
          <a:xfrm>
            <a:off x="802872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2C400940-8203-4BDC-952D-2A99AA9FDDA1}"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48" name="PlaceHolder 2"/>
          <p:cNvSpPr>
            <a:spLocks noGrp="1"/>
          </p:cNvSpPr>
          <p:nvPr>
            <p:ph type="subTitle"/>
          </p:nvPr>
        </p:nvSpPr>
        <p:spPr>
          <a:xfrm>
            <a:off x="608400" y="160380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50" name="PlaceHolder 2"/>
          <p:cNvSpPr>
            <a:spLocks noGrp="1"/>
          </p:cNvSpPr>
          <p:nvPr>
            <p:ph/>
          </p:nvPr>
        </p:nvSpPr>
        <p:spPr>
          <a:xfrm>
            <a:off x="608400" y="1603800"/>
            <a:ext cx="1097244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5"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6"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4ABAF4CF-1C6F-4E36-9D43-16C5D39CF02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52"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53"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574920" y="729000"/>
            <a:ext cx="1102968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57"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58"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59"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61"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62"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63" name="PlaceHolder 4"/>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65"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66"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67" name="PlaceHolder 4"/>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69" name="PlaceHolder 2"/>
          <p:cNvSpPr>
            <a:spLocks noGrp="1"/>
          </p:cNvSpPr>
          <p:nvPr>
            <p:ph/>
          </p:nvPr>
        </p:nvSpPr>
        <p:spPr>
          <a:xfrm>
            <a:off x="608400" y="160380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70" name="PlaceHolder 3"/>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72"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73"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74"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75" name="PlaceHolder 5"/>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77" name="PlaceHolder 2"/>
          <p:cNvSpPr>
            <a:spLocks noGrp="1"/>
          </p:cNvSpPr>
          <p:nvPr>
            <p:ph/>
          </p:nvPr>
        </p:nvSpPr>
        <p:spPr>
          <a:xfrm>
            <a:off x="60840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78" name="PlaceHolder 3"/>
          <p:cNvSpPr>
            <a:spLocks noGrp="1"/>
          </p:cNvSpPr>
          <p:nvPr>
            <p:ph/>
          </p:nvPr>
        </p:nvSpPr>
        <p:spPr>
          <a:xfrm>
            <a:off x="431856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79" name="PlaceHolder 4"/>
          <p:cNvSpPr>
            <a:spLocks noGrp="1"/>
          </p:cNvSpPr>
          <p:nvPr>
            <p:ph/>
          </p:nvPr>
        </p:nvSpPr>
        <p:spPr>
          <a:xfrm>
            <a:off x="802872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80" name="PlaceHolder 5"/>
          <p:cNvSpPr>
            <a:spLocks noGrp="1"/>
          </p:cNvSpPr>
          <p:nvPr>
            <p:ph/>
          </p:nvPr>
        </p:nvSpPr>
        <p:spPr>
          <a:xfrm>
            <a:off x="60840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81" name="PlaceHolder 6"/>
          <p:cNvSpPr>
            <a:spLocks noGrp="1"/>
          </p:cNvSpPr>
          <p:nvPr>
            <p:ph/>
          </p:nvPr>
        </p:nvSpPr>
        <p:spPr>
          <a:xfrm>
            <a:off x="431856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82" name="PlaceHolder 7"/>
          <p:cNvSpPr>
            <a:spLocks noGrp="1"/>
          </p:cNvSpPr>
          <p:nvPr>
            <p:ph/>
          </p:nvPr>
        </p:nvSpPr>
        <p:spPr>
          <a:xfrm>
            <a:off x="802872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lstStyle/>
          <a:p>
            <a:r>
              <a:t>Footer</a:t>
            </a:r>
          </a:p>
        </p:txBody>
      </p:sp>
      <p:sp>
        <p:nvSpPr>
          <p:cNvPr id="3" name="PlaceHolder 2"/>
          <p:cNvSpPr>
            <a:spLocks noGrp="1"/>
          </p:cNvSpPr>
          <p:nvPr>
            <p:ph type="sldNum" idx="13"/>
          </p:nvPr>
        </p:nvSpPr>
        <p:spPr/>
        <p:txBody>
          <a:bodyPr/>
          <a:lstStyle/>
          <a:p>
            <a:fld id="{426B019B-2891-44F8-B0BC-554BA6676F1A}" type="slidenum">
              <a:t>‹#›</a:t>
            </a:fld>
            <a:endParaRPr/>
          </a:p>
        </p:txBody>
      </p:sp>
      <p:sp>
        <p:nvSpPr>
          <p:cNvPr id="4" name="PlaceHolder 3"/>
          <p:cNvSpPr>
            <a:spLocks noGrp="1"/>
          </p:cNvSpPr>
          <p:nvPr>
            <p:ph type="dt" idx="1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F490D57A-719A-48D6-8B92-3B1B41A9C2BE}"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94" name="PlaceHolder 2"/>
          <p:cNvSpPr>
            <a:spLocks noGrp="1"/>
          </p:cNvSpPr>
          <p:nvPr>
            <p:ph type="subTitle"/>
          </p:nvPr>
        </p:nvSpPr>
        <p:spPr>
          <a:xfrm>
            <a:off x="608400" y="160380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2"/>
          </p:nvPr>
        </p:nvSpPr>
        <p:spPr/>
        <p:txBody>
          <a:bodyPr/>
          <a:lstStyle/>
          <a:p>
            <a:r>
              <a:t>Footer</a:t>
            </a:r>
          </a:p>
        </p:txBody>
      </p:sp>
      <p:sp>
        <p:nvSpPr>
          <p:cNvPr id="5" name="PlaceHolder 4"/>
          <p:cNvSpPr>
            <a:spLocks noGrp="1"/>
          </p:cNvSpPr>
          <p:nvPr>
            <p:ph type="sldNum" idx="13"/>
          </p:nvPr>
        </p:nvSpPr>
        <p:spPr/>
        <p:txBody>
          <a:bodyPr/>
          <a:lstStyle/>
          <a:p>
            <a:fld id="{FEB264E8-B27E-4977-B335-E7EAB55EA45F}"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96" name="PlaceHolder 2"/>
          <p:cNvSpPr>
            <a:spLocks noGrp="1"/>
          </p:cNvSpPr>
          <p:nvPr>
            <p:ph/>
          </p:nvPr>
        </p:nvSpPr>
        <p:spPr>
          <a:xfrm>
            <a:off x="608400" y="1603800"/>
            <a:ext cx="1097244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12"/>
          </p:nvPr>
        </p:nvSpPr>
        <p:spPr/>
        <p:txBody>
          <a:bodyPr/>
          <a:lstStyle/>
          <a:p>
            <a:r>
              <a:t>Footer</a:t>
            </a:r>
          </a:p>
        </p:txBody>
      </p:sp>
      <p:sp>
        <p:nvSpPr>
          <p:cNvPr id="5" name="PlaceHolder 4"/>
          <p:cNvSpPr>
            <a:spLocks noGrp="1"/>
          </p:cNvSpPr>
          <p:nvPr>
            <p:ph type="sldNum" idx="13"/>
          </p:nvPr>
        </p:nvSpPr>
        <p:spPr/>
        <p:txBody>
          <a:bodyPr/>
          <a:lstStyle/>
          <a:p>
            <a:fld id="{4C85F0D5-FD0C-4F2D-82D1-2319B98AACC3}"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98"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199"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12"/>
          </p:nvPr>
        </p:nvSpPr>
        <p:spPr/>
        <p:txBody>
          <a:bodyPr/>
          <a:lstStyle/>
          <a:p>
            <a:r>
              <a:t>Footer</a:t>
            </a:r>
          </a:p>
        </p:txBody>
      </p:sp>
      <p:sp>
        <p:nvSpPr>
          <p:cNvPr id="6" name="PlaceHolder 5"/>
          <p:cNvSpPr>
            <a:spLocks noGrp="1"/>
          </p:cNvSpPr>
          <p:nvPr>
            <p:ph type="sldNum" idx="13"/>
          </p:nvPr>
        </p:nvSpPr>
        <p:spPr/>
        <p:txBody>
          <a:bodyPr/>
          <a:lstStyle/>
          <a:p>
            <a:fld id="{4EFC80FF-35C2-4E9D-A51F-B21366E6E135}" type="slidenum">
              <a:t>‹#›</a:t>
            </a:fld>
            <a:endParaRPr/>
          </a:p>
        </p:txBody>
      </p:sp>
      <p:sp>
        <p:nvSpPr>
          <p:cNvPr id="7" name="PlaceHolder 6"/>
          <p:cNvSpPr>
            <a:spLocks noGrp="1"/>
          </p:cNvSpPr>
          <p:nvPr>
            <p:ph type="dt" idx="11"/>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12"/>
          </p:nvPr>
        </p:nvSpPr>
        <p:spPr/>
        <p:txBody>
          <a:bodyPr/>
          <a:lstStyle/>
          <a:p>
            <a:r>
              <a:t>Footer</a:t>
            </a:r>
          </a:p>
        </p:txBody>
      </p:sp>
      <p:sp>
        <p:nvSpPr>
          <p:cNvPr id="4" name="PlaceHolder 3"/>
          <p:cNvSpPr>
            <a:spLocks noGrp="1"/>
          </p:cNvSpPr>
          <p:nvPr>
            <p:ph type="sldNum" idx="13"/>
          </p:nvPr>
        </p:nvSpPr>
        <p:spPr/>
        <p:txBody>
          <a:bodyPr/>
          <a:lstStyle/>
          <a:p>
            <a:fld id="{146888BF-7104-4D4B-8488-04DEE02CF186}" type="slidenum">
              <a:t>‹#›</a:t>
            </a:fld>
            <a:endParaRPr/>
          </a:p>
        </p:txBody>
      </p:sp>
      <p:sp>
        <p:nvSpPr>
          <p:cNvPr id="5" name="PlaceHolder 4"/>
          <p:cNvSpPr>
            <a:spLocks noGrp="1"/>
          </p:cNvSpPr>
          <p:nvPr>
            <p:ph type="dt" idx="11"/>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574920" y="729000"/>
            <a:ext cx="1102968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2"/>
          </p:nvPr>
        </p:nvSpPr>
        <p:spPr/>
        <p:txBody>
          <a:bodyPr/>
          <a:lstStyle/>
          <a:p>
            <a:r>
              <a:t>Footer</a:t>
            </a:r>
          </a:p>
        </p:txBody>
      </p:sp>
      <p:sp>
        <p:nvSpPr>
          <p:cNvPr id="4" name="PlaceHolder 3"/>
          <p:cNvSpPr>
            <a:spLocks noGrp="1"/>
          </p:cNvSpPr>
          <p:nvPr>
            <p:ph type="sldNum" idx="13"/>
          </p:nvPr>
        </p:nvSpPr>
        <p:spPr/>
        <p:txBody>
          <a:bodyPr/>
          <a:lstStyle/>
          <a:p>
            <a:fld id="{D329ACE3-6034-4B20-BDF9-4FE7965DA771}" type="slidenum">
              <a:t>‹#›</a:t>
            </a:fld>
            <a:endParaRPr/>
          </a:p>
        </p:txBody>
      </p:sp>
      <p:sp>
        <p:nvSpPr>
          <p:cNvPr id="5" name="PlaceHolder 4"/>
          <p:cNvSpPr>
            <a:spLocks noGrp="1"/>
          </p:cNvSpPr>
          <p:nvPr>
            <p:ph type="dt" idx="11"/>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03"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04"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05"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12"/>
          </p:nvPr>
        </p:nvSpPr>
        <p:spPr/>
        <p:txBody>
          <a:bodyPr/>
          <a:lstStyle/>
          <a:p>
            <a:r>
              <a:t>Footer</a:t>
            </a:r>
          </a:p>
        </p:txBody>
      </p:sp>
      <p:sp>
        <p:nvSpPr>
          <p:cNvPr id="7" name="PlaceHolder 6"/>
          <p:cNvSpPr>
            <a:spLocks noGrp="1"/>
          </p:cNvSpPr>
          <p:nvPr>
            <p:ph type="sldNum" idx="13"/>
          </p:nvPr>
        </p:nvSpPr>
        <p:spPr/>
        <p:txBody>
          <a:bodyPr/>
          <a:lstStyle/>
          <a:p>
            <a:fld id="{6773B8B8-B448-435D-960B-1841E2F43733}" type="slidenum">
              <a:t>‹#›</a:t>
            </a:fld>
            <a:endParaRPr/>
          </a:p>
        </p:txBody>
      </p:sp>
      <p:sp>
        <p:nvSpPr>
          <p:cNvPr id="8" name="PlaceHolder 7"/>
          <p:cNvSpPr>
            <a:spLocks noGrp="1"/>
          </p:cNvSpPr>
          <p:nvPr>
            <p:ph type="dt" idx="11"/>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07"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08"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09" name="PlaceHolder 4"/>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12"/>
          </p:nvPr>
        </p:nvSpPr>
        <p:spPr/>
        <p:txBody>
          <a:bodyPr/>
          <a:lstStyle/>
          <a:p>
            <a:r>
              <a:t>Footer</a:t>
            </a:r>
          </a:p>
        </p:txBody>
      </p:sp>
      <p:sp>
        <p:nvSpPr>
          <p:cNvPr id="7" name="PlaceHolder 6"/>
          <p:cNvSpPr>
            <a:spLocks noGrp="1"/>
          </p:cNvSpPr>
          <p:nvPr>
            <p:ph type="sldNum" idx="13"/>
          </p:nvPr>
        </p:nvSpPr>
        <p:spPr/>
        <p:txBody>
          <a:bodyPr/>
          <a:lstStyle/>
          <a:p>
            <a:fld id="{659C449F-EB73-4EC8-8E77-86204841FEEE}" type="slidenum">
              <a:t>‹#›</a:t>
            </a:fld>
            <a:endParaRPr/>
          </a:p>
        </p:txBody>
      </p:sp>
      <p:sp>
        <p:nvSpPr>
          <p:cNvPr id="8" name="PlaceHolder 7"/>
          <p:cNvSpPr>
            <a:spLocks noGrp="1"/>
          </p:cNvSpPr>
          <p:nvPr>
            <p:ph type="dt" idx="11"/>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11"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12"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13" name="PlaceHolder 4"/>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12"/>
          </p:nvPr>
        </p:nvSpPr>
        <p:spPr/>
        <p:txBody>
          <a:bodyPr/>
          <a:lstStyle/>
          <a:p>
            <a:r>
              <a:t>Footer</a:t>
            </a:r>
          </a:p>
        </p:txBody>
      </p:sp>
      <p:sp>
        <p:nvSpPr>
          <p:cNvPr id="7" name="PlaceHolder 6"/>
          <p:cNvSpPr>
            <a:spLocks noGrp="1"/>
          </p:cNvSpPr>
          <p:nvPr>
            <p:ph type="sldNum" idx="13"/>
          </p:nvPr>
        </p:nvSpPr>
        <p:spPr/>
        <p:txBody>
          <a:bodyPr/>
          <a:lstStyle/>
          <a:p>
            <a:fld id="{65C58DF8-F3A8-4337-BDA3-3FD205DCA4D6}" type="slidenum">
              <a:t>‹#›</a:t>
            </a:fld>
            <a:endParaRPr/>
          </a:p>
        </p:txBody>
      </p:sp>
      <p:sp>
        <p:nvSpPr>
          <p:cNvPr id="8" name="PlaceHolder 7"/>
          <p:cNvSpPr>
            <a:spLocks noGrp="1"/>
          </p:cNvSpPr>
          <p:nvPr>
            <p:ph type="dt" idx="11"/>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15" name="PlaceHolder 2"/>
          <p:cNvSpPr>
            <a:spLocks noGrp="1"/>
          </p:cNvSpPr>
          <p:nvPr>
            <p:ph/>
          </p:nvPr>
        </p:nvSpPr>
        <p:spPr>
          <a:xfrm>
            <a:off x="608400" y="160380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16" name="PlaceHolder 3"/>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12"/>
          </p:nvPr>
        </p:nvSpPr>
        <p:spPr/>
        <p:txBody>
          <a:bodyPr/>
          <a:lstStyle/>
          <a:p>
            <a:r>
              <a:t>Footer</a:t>
            </a:r>
          </a:p>
        </p:txBody>
      </p:sp>
      <p:sp>
        <p:nvSpPr>
          <p:cNvPr id="6" name="PlaceHolder 5"/>
          <p:cNvSpPr>
            <a:spLocks noGrp="1"/>
          </p:cNvSpPr>
          <p:nvPr>
            <p:ph type="sldNum" idx="13"/>
          </p:nvPr>
        </p:nvSpPr>
        <p:spPr/>
        <p:txBody>
          <a:bodyPr/>
          <a:lstStyle/>
          <a:p>
            <a:fld id="{34AA12B1-DB92-4DAF-ADDB-DEF80A031D82}" type="slidenum">
              <a:t>‹#›</a:t>
            </a:fld>
            <a:endParaRPr/>
          </a:p>
        </p:txBody>
      </p:sp>
      <p:sp>
        <p:nvSpPr>
          <p:cNvPr id="7" name="PlaceHolder 6"/>
          <p:cNvSpPr>
            <a:spLocks noGrp="1"/>
          </p:cNvSpPr>
          <p:nvPr>
            <p:ph type="dt" idx="11"/>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18"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19"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20"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21" name="PlaceHolder 5"/>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12"/>
          </p:nvPr>
        </p:nvSpPr>
        <p:spPr/>
        <p:txBody>
          <a:bodyPr/>
          <a:lstStyle/>
          <a:p>
            <a:r>
              <a:t>Footer</a:t>
            </a:r>
          </a:p>
        </p:txBody>
      </p:sp>
      <p:sp>
        <p:nvSpPr>
          <p:cNvPr id="8" name="PlaceHolder 7"/>
          <p:cNvSpPr>
            <a:spLocks noGrp="1"/>
          </p:cNvSpPr>
          <p:nvPr>
            <p:ph type="sldNum" idx="13"/>
          </p:nvPr>
        </p:nvSpPr>
        <p:spPr/>
        <p:txBody>
          <a:bodyPr/>
          <a:lstStyle/>
          <a:p>
            <a:fld id="{C701AC51-BBC5-4732-AACA-B8EBC518DBB2}" type="slidenum">
              <a:t>‹#›</a:t>
            </a:fld>
            <a:endParaRPr/>
          </a:p>
        </p:txBody>
      </p:sp>
      <p:sp>
        <p:nvSpPr>
          <p:cNvPr id="9" name="PlaceHolder 8"/>
          <p:cNvSpPr>
            <a:spLocks noGrp="1"/>
          </p:cNvSpPr>
          <p:nvPr>
            <p:ph type="dt" idx="1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4920" y="729000"/>
            <a:ext cx="1102968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A38FB2F-C21D-4579-9B34-2A09092DE948}"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23" name="PlaceHolder 2"/>
          <p:cNvSpPr>
            <a:spLocks noGrp="1"/>
          </p:cNvSpPr>
          <p:nvPr>
            <p:ph/>
          </p:nvPr>
        </p:nvSpPr>
        <p:spPr>
          <a:xfrm>
            <a:off x="60840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24" name="PlaceHolder 3"/>
          <p:cNvSpPr>
            <a:spLocks noGrp="1"/>
          </p:cNvSpPr>
          <p:nvPr>
            <p:ph/>
          </p:nvPr>
        </p:nvSpPr>
        <p:spPr>
          <a:xfrm>
            <a:off x="431856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25" name="PlaceHolder 4"/>
          <p:cNvSpPr>
            <a:spLocks noGrp="1"/>
          </p:cNvSpPr>
          <p:nvPr>
            <p:ph/>
          </p:nvPr>
        </p:nvSpPr>
        <p:spPr>
          <a:xfrm>
            <a:off x="802872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26" name="PlaceHolder 5"/>
          <p:cNvSpPr>
            <a:spLocks noGrp="1"/>
          </p:cNvSpPr>
          <p:nvPr>
            <p:ph/>
          </p:nvPr>
        </p:nvSpPr>
        <p:spPr>
          <a:xfrm>
            <a:off x="60840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27" name="PlaceHolder 6"/>
          <p:cNvSpPr>
            <a:spLocks noGrp="1"/>
          </p:cNvSpPr>
          <p:nvPr>
            <p:ph/>
          </p:nvPr>
        </p:nvSpPr>
        <p:spPr>
          <a:xfrm>
            <a:off x="431856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28" name="PlaceHolder 7"/>
          <p:cNvSpPr>
            <a:spLocks noGrp="1"/>
          </p:cNvSpPr>
          <p:nvPr>
            <p:ph/>
          </p:nvPr>
        </p:nvSpPr>
        <p:spPr>
          <a:xfrm>
            <a:off x="802872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12"/>
          </p:nvPr>
        </p:nvSpPr>
        <p:spPr/>
        <p:txBody>
          <a:bodyPr/>
          <a:lstStyle/>
          <a:p>
            <a:r>
              <a:t>Footer</a:t>
            </a:r>
          </a:p>
        </p:txBody>
      </p:sp>
      <p:sp>
        <p:nvSpPr>
          <p:cNvPr id="10" name="PlaceHolder 9"/>
          <p:cNvSpPr>
            <a:spLocks noGrp="1"/>
          </p:cNvSpPr>
          <p:nvPr>
            <p:ph type="sldNum" idx="13"/>
          </p:nvPr>
        </p:nvSpPr>
        <p:spPr/>
        <p:txBody>
          <a:bodyPr/>
          <a:lstStyle/>
          <a:p>
            <a:fld id="{92717EB2-46A4-4F8B-B163-506E267294E4}" type="slidenum">
              <a:t>‹#›</a:t>
            </a:fld>
            <a:endParaRPr/>
          </a:p>
        </p:txBody>
      </p:sp>
      <p:sp>
        <p:nvSpPr>
          <p:cNvPr id="11" name="PlaceHolder 10"/>
          <p:cNvSpPr>
            <a:spLocks noGrp="1"/>
          </p:cNvSpPr>
          <p:nvPr>
            <p:ph type="dt" idx="11"/>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5"/>
          </p:nvPr>
        </p:nvSpPr>
        <p:spPr/>
        <p:txBody>
          <a:bodyPr/>
          <a:lstStyle/>
          <a:p>
            <a:r>
              <a:t>Footer</a:t>
            </a:r>
          </a:p>
        </p:txBody>
      </p:sp>
      <p:sp>
        <p:nvSpPr>
          <p:cNvPr id="3" name="PlaceHolder 2"/>
          <p:cNvSpPr>
            <a:spLocks noGrp="1"/>
          </p:cNvSpPr>
          <p:nvPr>
            <p:ph type="sldNum" idx="16"/>
          </p:nvPr>
        </p:nvSpPr>
        <p:spPr/>
        <p:txBody>
          <a:bodyPr/>
          <a:lstStyle/>
          <a:p>
            <a:fld id="{20FBB88F-1A0E-477B-9F07-13B255D2BB44}" type="slidenum">
              <a:t>‹#›</a:t>
            </a:fld>
            <a:endParaRPr/>
          </a:p>
        </p:txBody>
      </p:sp>
      <p:sp>
        <p:nvSpPr>
          <p:cNvPr id="4" name="PlaceHolder 3"/>
          <p:cNvSpPr>
            <a:spLocks noGrp="1"/>
          </p:cNvSpPr>
          <p:nvPr>
            <p:ph type="dt" idx="14"/>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40" name="PlaceHolder 2"/>
          <p:cNvSpPr>
            <a:spLocks noGrp="1"/>
          </p:cNvSpPr>
          <p:nvPr>
            <p:ph type="subTitle"/>
          </p:nvPr>
        </p:nvSpPr>
        <p:spPr>
          <a:xfrm>
            <a:off x="608400" y="160380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5"/>
          </p:nvPr>
        </p:nvSpPr>
        <p:spPr/>
        <p:txBody>
          <a:bodyPr/>
          <a:lstStyle/>
          <a:p>
            <a:r>
              <a:t>Footer</a:t>
            </a:r>
          </a:p>
        </p:txBody>
      </p:sp>
      <p:sp>
        <p:nvSpPr>
          <p:cNvPr id="5" name="PlaceHolder 4"/>
          <p:cNvSpPr>
            <a:spLocks noGrp="1"/>
          </p:cNvSpPr>
          <p:nvPr>
            <p:ph type="sldNum" idx="16"/>
          </p:nvPr>
        </p:nvSpPr>
        <p:spPr/>
        <p:txBody>
          <a:bodyPr/>
          <a:lstStyle/>
          <a:p>
            <a:fld id="{3BC514D9-31BD-4D49-8364-79364AFE2F1A}" type="slidenum">
              <a:t>‹#›</a:t>
            </a:fld>
            <a:endParaRPr/>
          </a:p>
        </p:txBody>
      </p:sp>
      <p:sp>
        <p:nvSpPr>
          <p:cNvPr id="6" name="PlaceHolder 5"/>
          <p:cNvSpPr>
            <a:spLocks noGrp="1"/>
          </p:cNvSpPr>
          <p:nvPr>
            <p:ph type="dt" idx="14"/>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42" name="PlaceHolder 2"/>
          <p:cNvSpPr>
            <a:spLocks noGrp="1"/>
          </p:cNvSpPr>
          <p:nvPr>
            <p:ph/>
          </p:nvPr>
        </p:nvSpPr>
        <p:spPr>
          <a:xfrm>
            <a:off x="608400" y="1603800"/>
            <a:ext cx="1097244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15"/>
          </p:nvPr>
        </p:nvSpPr>
        <p:spPr/>
        <p:txBody>
          <a:bodyPr/>
          <a:lstStyle/>
          <a:p>
            <a:r>
              <a:t>Footer</a:t>
            </a:r>
          </a:p>
        </p:txBody>
      </p:sp>
      <p:sp>
        <p:nvSpPr>
          <p:cNvPr id="5" name="PlaceHolder 4"/>
          <p:cNvSpPr>
            <a:spLocks noGrp="1"/>
          </p:cNvSpPr>
          <p:nvPr>
            <p:ph type="sldNum" idx="16"/>
          </p:nvPr>
        </p:nvSpPr>
        <p:spPr/>
        <p:txBody>
          <a:bodyPr/>
          <a:lstStyle/>
          <a:p>
            <a:fld id="{D432007C-C0E8-41A8-B03F-3796B619F661}" type="slidenum">
              <a:t>‹#›</a:t>
            </a:fld>
            <a:endParaRPr/>
          </a:p>
        </p:txBody>
      </p:sp>
      <p:sp>
        <p:nvSpPr>
          <p:cNvPr id="6" name="PlaceHolder 5"/>
          <p:cNvSpPr>
            <a:spLocks noGrp="1"/>
          </p:cNvSpPr>
          <p:nvPr>
            <p:ph type="dt" idx="14"/>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44"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45"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lstStyle/>
          <a:p>
            <a:r>
              <a:t>Footer</a:t>
            </a:r>
          </a:p>
        </p:txBody>
      </p:sp>
      <p:sp>
        <p:nvSpPr>
          <p:cNvPr id="6" name="PlaceHolder 5"/>
          <p:cNvSpPr>
            <a:spLocks noGrp="1"/>
          </p:cNvSpPr>
          <p:nvPr>
            <p:ph type="sldNum" idx="16"/>
          </p:nvPr>
        </p:nvSpPr>
        <p:spPr/>
        <p:txBody>
          <a:bodyPr/>
          <a:lstStyle/>
          <a:p>
            <a:fld id="{A5CF9953-FC75-45B9-ADFC-8B729390B35C}" type="slidenum">
              <a:t>‹#›</a:t>
            </a:fld>
            <a:endParaRPr/>
          </a:p>
        </p:txBody>
      </p:sp>
      <p:sp>
        <p:nvSpPr>
          <p:cNvPr id="7" name="PlaceHolder 6"/>
          <p:cNvSpPr>
            <a:spLocks noGrp="1"/>
          </p:cNvSpPr>
          <p:nvPr>
            <p:ph type="dt" idx="14"/>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15"/>
          </p:nvPr>
        </p:nvSpPr>
        <p:spPr/>
        <p:txBody>
          <a:bodyPr/>
          <a:lstStyle/>
          <a:p>
            <a:r>
              <a:t>Footer</a:t>
            </a:r>
          </a:p>
        </p:txBody>
      </p:sp>
      <p:sp>
        <p:nvSpPr>
          <p:cNvPr id="4" name="PlaceHolder 3"/>
          <p:cNvSpPr>
            <a:spLocks noGrp="1"/>
          </p:cNvSpPr>
          <p:nvPr>
            <p:ph type="sldNum" idx="16"/>
          </p:nvPr>
        </p:nvSpPr>
        <p:spPr/>
        <p:txBody>
          <a:bodyPr/>
          <a:lstStyle/>
          <a:p>
            <a:fld id="{A71A2DBB-3D44-4ACD-942D-C968CCA3DA9D}" type="slidenum">
              <a:t>‹#›</a:t>
            </a:fld>
            <a:endParaRPr/>
          </a:p>
        </p:txBody>
      </p:sp>
      <p:sp>
        <p:nvSpPr>
          <p:cNvPr id="5" name="PlaceHolder 4"/>
          <p:cNvSpPr>
            <a:spLocks noGrp="1"/>
          </p:cNvSpPr>
          <p:nvPr>
            <p:ph type="dt" idx="14"/>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574920" y="729000"/>
            <a:ext cx="1102968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5"/>
          </p:nvPr>
        </p:nvSpPr>
        <p:spPr/>
        <p:txBody>
          <a:bodyPr/>
          <a:lstStyle/>
          <a:p>
            <a:r>
              <a:t>Footer</a:t>
            </a:r>
          </a:p>
        </p:txBody>
      </p:sp>
      <p:sp>
        <p:nvSpPr>
          <p:cNvPr id="4" name="PlaceHolder 3"/>
          <p:cNvSpPr>
            <a:spLocks noGrp="1"/>
          </p:cNvSpPr>
          <p:nvPr>
            <p:ph type="sldNum" idx="16"/>
          </p:nvPr>
        </p:nvSpPr>
        <p:spPr/>
        <p:txBody>
          <a:bodyPr/>
          <a:lstStyle/>
          <a:p>
            <a:fld id="{C4D59EE8-2016-4AB5-A191-7B39F6D62870}" type="slidenum">
              <a:t>‹#›</a:t>
            </a:fld>
            <a:endParaRPr/>
          </a:p>
        </p:txBody>
      </p:sp>
      <p:sp>
        <p:nvSpPr>
          <p:cNvPr id="5" name="PlaceHolder 4"/>
          <p:cNvSpPr>
            <a:spLocks noGrp="1"/>
          </p:cNvSpPr>
          <p:nvPr>
            <p:ph type="dt" idx="14"/>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49"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50"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51"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15"/>
          </p:nvPr>
        </p:nvSpPr>
        <p:spPr/>
        <p:txBody>
          <a:bodyPr/>
          <a:lstStyle/>
          <a:p>
            <a:r>
              <a:t>Footer</a:t>
            </a:r>
          </a:p>
        </p:txBody>
      </p:sp>
      <p:sp>
        <p:nvSpPr>
          <p:cNvPr id="7" name="PlaceHolder 6"/>
          <p:cNvSpPr>
            <a:spLocks noGrp="1"/>
          </p:cNvSpPr>
          <p:nvPr>
            <p:ph type="sldNum" idx="16"/>
          </p:nvPr>
        </p:nvSpPr>
        <p:spPr/>
        <p:txBody>
          <a:bodyPr/>
          <a:lstStyle/>
          <a:p>
            <a:fld id="{3934DCE9-5588-40CA-95A2-89AF50F1C23B}" type="slidenum">
              <a:t>‹#›</a:t>
            </a:fld>
            <a:endParaRPr/>
          </a:p>
        </p:txBody>
      </p:sp>
      <p:sp>
        <p:nvSpPr>
          <p:cNvPr id="8" name="PlaceHolder 7"/>
          <p:cNvSpPr>
            <a:spLocks noGrp="1"/>
          </p:cNvSpPr>
          <p:nvPr>
            <p:ph type="dt" idx="14"/>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53"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54"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55" name="PlaceHolder 4"/>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15"/>
          </p:nvPr>
        </p:nvSpPr>
        <p:spPr/>
        <p:txBody>
          <a:bodyPr/>
          <a:lstStyle/>
          <a:p>
            <a:r>
              <a:t>Footer</a:t>
            </a:r>
          </a:p>
        </p:txBody>
      </p:sp>
      <p:sp>
        <p:nvSpPr>
          <p:cNvPr id="7" name="PlaceHolder 6"/>
          <p:cNvSpPr>
            <a:spLocks noGrp="1"/>
          </p:cNvSpPr>
          <p:nvPr>
            <p:ph type="sldNum" idx="16"/>
          </p:nvPr>
        </p:nvSpPr>
        <p:spPr/>
        <p:txBody>
          <a:bodyPr/>
          <a:lstStyle/>
          <a:p>
            <a:fld id="{C01E0300-4DD3-47C2-A30F-CDB86594364D}" type="slidenum">
              <a:t>‹#›</a:t>
            </a:fld>
            <a:endParaRPr/>
          </a:p>
        </p:txBody>
      </p:sp>
      <p:sp>
        <p:nvSpPr>
          <p:cNvPr id="8" name="PlaceHolder 7"/>
          <p:cNvSpPr>
            <a:spLocks noGrp="1"/>
          </p:cNvSpPr>
          <p:nvPr>
            <p:ph type="dt" idx="14"/>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57"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58"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59" name="PlaceHolder 4"/>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15"/>
          </p:nvPr>
        </p:nvSpPr>
        <p:spPr/>
        <p:txBody>
          <a:bodyPr/>
          <a:lstStyle/>
          <a:p>
            <a:r>
              <a:t>Footer</a:t>
            </a:r>
          </a:p>
        </p:txBody>
      </p:sp>
      <p:sp>
        <p:nvSpPr>
          <p:cNvPr id="7" name="PlaceHolder 6"/>
          <p:cNvSpPr>
            <a:spLocks noGrp="1"/>
          </p:cNvSpPr>
          <p:nvPr>
            <p:ph type="sldNum" idx="16"/>
          </p:nvPr>
        </p:nvSpPr>
        <p:spPr/>
        <p:txBody>
          <a:bodyPr/>
          <a:lstStyle/>
          <a:p>
            <a:fld id="{5CD7A4DA-215D-4C79-BA49-9334F7A0E4FC}" type="slidenum">
              <a:t>‹#›</a:t>
            </a:fld>
            <a:endParaRPr/>
          </a:p>
        </p:txBody>
      </p:sp>
      <p:sp>
        <p:nvSpPr>
          <p:cNvPr id="8" name="PlaceHolder 7"/>
          <p:cNvSpPr>
            <a:spLocks noGrp="1"/>
          </p:cNvSpPr>
          <p:nvPr>
            <p:ph type="dt" idx="14"/>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0"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1"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2"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46016AC-7B6E-4425-A6F0-9409E13B64A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61" name="PlaceHolder 2"/>
          <p:cNvSpPr>
            <a:spLocks noGrp="1"/>
          </p:cNvSpPr>
          <p:nvPr>
            <p:ph/>
          </p:nvPr>
        </p:nvSpPr>
        <p:spPr>
          <a:xfrm>
            <a:off x="608400" y="160380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62" name="PlaceHolder 3"/>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lstStyle/>
          <a:p>
            <a:r>
              <a:t>Footer</a:t>
            </a:r>
          </a:p>
        </p:txBody>
      </p:sp>
      <p:sp>
        <p:nvSpPr>
          <p:cNvPr id="6" name="PlaceHolder 5"/>
          <p:cNvSpPr>
            <a:spLocks noGrp="1"/>
          </p:cNvSpPr>
          <p:nvPr>
            <p:ph type="sldNum" idx="16"/>
          </p:nvPr>
        </p:nvSpPr>
        <p:spPr/>
        <p:txBody>
          <a:bodyPr/>
          <a:lstStyle/>
          <a:p>
            <a:fld id="{7056BC7F-6919-44A3-B627-755C6BB74BC7}" type="slidenum">
              <a:t>‹#›</a:t>
            </a:fld>
            <a:endParaRPr/>
          </a:p>
        </p:txBody>
      </p:sp>
      <p:sp>
        <p:nvSpPr>
          <p:cNvPr id="7" name="PlaceHolder 6"/>
          <p:cNvSpPr>
            <a:spLocks noGrp="1"/>
          </p:cNvSpPr>
          <p:nvPr>
            <p:ph type="dt" idx="14"/>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64"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65"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66"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67" name="PlaceHolder 5"/>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15"/>
          </p:nvPr>
        </p:nvSpPr>
        <p:spPr/>
        <p:txBody>
          <a:bodyPr/>
          <a:lstStyle/>
          <a:p>
            <a:r>
              <a:t>Footer</a:t>
            </a:r>
          </a:p>
        </p:txBody>
      </p:sp>
      <p:sp>
        <p:nvSpPr>
          <p:cNvPr id="8" name="PlaceHolder 7"/>
          <p:cNvSpPr>
            <a:spLocks noGrp="1"/>
          </p:cNvSpPr>
          <p:nvPr>
            <p:ph type="sldNum" idx="16"/>
          </p:nvPr>
        </p:nvSpPr>
        <p:spPr/>
        <p:txBody>
          <a:bodyPr/>
          <a:lstStyle/>
          <a:p>
            <a:fld id="{80581390-6BF1-4CCE-A925-28D212A7E6C2}" type="slidenum">
              <a:t>‹#›</a:t>
            </a:fld>
            <a:endParaRPr/>
          </a:p>
        </p:txBody>
      </p:sp>
      <p:sp>
        <p:nvSpPr>
          <p:cNvPr id="9" name="PlaceHolder 8"/>
          <p:cNvSpPr>
            <a:spLocks noGrp="1"/>
          </p:cNvSpPr>
          <p:nvPr>
            <p:ph type="dt" idx="14"/>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69" name="PlaceHolder 2"/>
          <p:cNvSpPr>
            <a:spLocks noGrp="1"/>
          </p:cNvSpPr>
          <p:nvPr>
            <p:ph/>
          </p:nvPr>
        </p:nvSpPr>
        <p:spPr>
          <a:xfrm>
            <a:off x="60840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70" name="PlaceHolder 3"/>
          <p:cNvSpPr>
            <a:spLocks noGrp="1"/>
          </p:cNvSpPr>
          <p:nvPr>
            <p:ph/>
          </p:nvPr>
        </p:nvSpPr>
        <p:spPr>
          <a:xfrm>
            <a:off x="431856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71" name="PlaceHolder 4"/>
          <p:cNvSpPr>
            <a:spLocks noGrp="1"/>
          </p:cNvSpPr>
          <p:nvPr>
            <p:ph/>
          </p:nvPr>
        </p:nvSpPr>
        <p:spPr>
          <a:xfrm>
            <a:off x="802872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72" name="PlaceHolder 5"/>
          <p:cNvSpPr>
            <a:spLocks noGrp="1"/>
          </p:cNvSpPr>
          <p:nvPr>
            <p:ph/>
          </p:nvPr>
        </p:nvSpPr>
        <p:spPr>
          <a:xfrm>
            <a:off x="60840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73" name="PlaceHolder 6"/>
          <p:cNvSpPr>
            <a:spLocks noGrp="1"/>
          </p:cNvSpPr>
          <p:nvPr>
            <p:ph/>
          </p:nvPr>
        </p:nvSpPr>
        <p:spPr>
          <a:xfrm>
            <a:off x="431856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74" name="PlaceHolder 7"/>
          <p:cNvSpPr>
            <a:spLocks noGrp="1"/>
          </p:cNvSpPr>
          <p:nvPr>
            <p:ph/>
          </p:nvPr>
        </p:nvSpPr>
        <p:spPr>
          <a:xfrm>
            <a:off x="802872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15"/>
          </p:nvPr>
        </p:nvSpPr>
        <p:spPr/>
        <p:txBody>
          <a:bodyPr/>
          <a:lstStyle/>
          <a:p>
            <a:r>
              <a:t>Footer</a:t>
            </a:r>
          </a:p>
        </p:txBody>
      </p:sp>
      <p:sp>
        <p:nvSpPr>
          <p:cNvPr id="10" name="PlaceHolder 9"/>
          <p:cNvSpPr>
            <a:spLocks noGrp="1"/>
          </p:cNvSpPr>
          <p:nvPr>
            <p:ph type="sldNum" idx="16"/>
          </p:nvPr>
        </p:nvSpPr>
        <p:spPr/>
        <p:txBody>
          <a:bodyPr/>
          <a:lstStyle/>
          <a:p>
            <a:fld id="{BB45DC91-175B-4448-9B63-F2C74801C596}" type="slidenum">
              <a:t>‹#›</a:t>
            </a:fld>
            <a:endParaRPr/>
          </a:p>
        </p:txBody>
      </p:sp>
      <p:sp>
        <p:nvSpPr>
          <p:cNvPr id="11" name="PlaceHolder 10"/>
          <p:cNvSpPr>
            <a:spLocks noGrp="1"/>
          </p:cNvSpPr>
          <p:nvPr>
            <p:ph type="dt" idx="14"/>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lstStyle/>
          <a:p>
            <a:r>
              <a:t>Footer</a:t>
            </a:r>
          </a:p>
        </p:txBody>
      </p:sp>
      <p:sp>
        <p:nvSpPr>
          <p:cNvPr id="3" name="PlaceHolder 2"/>
          <p:cNvSpPr>
            <a:spLocks noGrp="1"/>
          </p:cNvSpPr>
          <p:nvPr>
            <p:ph type="sldNum" idx="19"/>
          </p:nvPr>
        </p:nvSpPr>
        <p:spPr/>
        <p:txBody>
          <a:bodyPr/>
          <a:lstStyle/>
          <a:p>
            <a:fld id="{0000B07E-FA4E-40C9-B9DA-F2C5E2B52056}" type="slidenum">
              <a:t>‹#›</a:t>
            </a:fld>
            <a:endParaRPr/>
          </a:p>
        </p:txBody>
      </p:sp>
      <p:sp>
        <p:nvSpPr>
          <p:cNvPr id="4" name="PlaceHolder 3"/>
          <p:cNvSpPr>
            <a:spLocks noGrp="1"/>
          </p:cNvSpPr>
          <p:nvPr>
            <p:ph type="dt" idx="17"/>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88" name="PlaceHolder 2"/>
          <p:cNvSpPr>
            <a:spLocks noGrp="1"/>
          </p:cNvSpPr>
          <p:nvPr>
            <p:ph type="subTitle"/>
          </p:nvPr>
        </p:nvSpPr>
        <p:spPr>
          <a:xfrm>
            <a:off x="608400" y="160380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8"/>
          </p:nvPr>
        </p:nvSpPr>
        <p:spPr/>
        <p:txBody>
          <a:bodyPr/>
          <a:lstStyle/>
          <a:p>
            <a:r>
              <a:t>Footer</a:t>
            </a:r>
          </a:p>
        </p:txBody>
      </p:sp>
      <p:sp>
        <p:nvSpPr>
          <p:cNvPr id="5" name="PlaceHolder 4"/>
          <p:cNvSpPr>
            <a:spLocks noGrp="1"/>
          </p:cNvSpPr>
          <p:nvPr>
            <p:ph type="sldNum" idx="19"/>
          </p:nvPr>
        </p:nvSpPr>
        <p:spPr/>
        <p:txBody>
          <a:bodyPr/>
          <a:lstStyle/>
          <a:p>
            <a:fld id="{5A78EE7D-51F7-47DA-B236-E89EE3466588}" type="slidenum">
              <a:t>‹#›</a:t>
            </a:fld>
            <a:endParaRPr/>
          </a:p>
        </p:txBody>
      </p:sp>
      <p:sp>
        <p:nvSpPr>
          <p:cNvPr id="6" name="PlaceHolder 5"/>
          <p:cNvSpPr>
            <a:spLocks noGrp="1"/>
          </p:cNvSpPr>
          <p:nvPr>
            <p:ph type="dt" idx="17"/>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90" name="PlaceHolder 2"/>
          <p:cNvSpPr>
            <a:spLocks noGrp="1"/>
          </p:cNvSpPr>
          <p:nvPr>
            <p:ph/>
          </p:nvPr>
        </p:nvSpPr>
        <p:spPr>
          <a:xfrm>
            <a:off x="608400" y="1603800"/>
            <a:ext cx="1097244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18"/>
          </p:nvPr>
        </p:nvSpPr>
        <p:spPr/>
        <p:txBody>
          <a:bodyPr/>
          <a:lstStyle/>
          <a:p>
            <a:r>
              <a:t>Footer</a:t>
            </a:r>
          </a:p>
        </p:txBody>
      </p:sp>
      <p:sp>
        <p:nvSpPr>
          <p:cNvPr id="5" name="PlaceHolder 4"/>
          <p:cNvSpPr>
            <a:spLocks noGrp="1"/>
          </p:cNvSpPr>
          <p:nvPr>
            <p:ph type="sldNum" idx="19"/>
          </p:nvPr>
        </p:nvSpPr>
        <p:spPr/>
        <p:txBody>
          <a:bodyPr/>
          <a:lstStyle/>
          <a:p>
            <a:fld id="{38ECCB79-7AFE-4529-8A61-6604E9208F58}" type="slidenum">
              <a:t>‹#›</a:t>
            </a:fld>
            <a:endParaRPr/>
          </a:p>
        </p:txBody>
      </p:sp>
      <p:sp>
        <p:nvSpPr>
          <p:cNvPr id="6" name="PlaceHolder 5"/>
          <p:cNvSpPr>
            <a:spLocks noGrp="1"/>
          </p:cNvSpPr>
          <p:nvPr>
            <p:ph type="dt" idx="17"/>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92"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93"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18"/>
          </p:nvPr>
        </p:nvSpPr>
        <p:spPr/>
        <p:txBody>
          <a:bodyPr/>
          <a:lstStyle/>
          <a:p>
            <a:r>
              <a:t>Footer</a:t>
            </a:r>
          </a:p>
        </p:txBody>
      </p:sp>
      <p:sp>
        <p:nvSpPr>
          <p:cNvPr id="6" name="PlaceHolder 5"/>
          <p:cNvSpPr>
            <a:spLocks noGrp="1"/>
          </p:cNvSpPr>
          <p:nvPr>
            <p:ph type="sldNum" idx="19"/>
          </p:nvPr>
        </p:nvSpPr>
        <p:spPr/>
        <p:txBody>
          <a:bodyPr/>
          <a:lstStyle/>
          <a:p>
            <a:fld id="{0D399E3D-D20B-4C86-BBAD-3DC99AA07A16}" type="slidenum">
              <a:t>‹#›</a:t>
            </a:fld>
            <a:endParaRPr/>
          </a:p>
        </p:txBody>
      </p:sp>
      <p:sp>
        <p:nvSpPr>
          <p:cNvPr id="7" name="PlaceHolder 6"/>
          <p:cNvSpPr>
            <a:spLocks noGrp="1"/>
          </p:cNvSpPr>
          <p:nvPr>
            <p:ph type="dt" idx="17"/>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18"/>
          </p:nvPr>
        </p:nvSpPr>
        <p:spPr/>
        <p:txBody>
          <a:bodyPr/>
          <a:lstStyle/>
          <a:p>
            <a:r>
              <a:t>Footer</a:t>
            </a:r>
          </a:p>
        </p:txBody>
      </p:sp>
      <p:sp>
        <p:nvSpPr>
          <p:cNvPr id="4" name="PlaceHolder 3"/>
          <p:cNvSpPr>
            <a:spLocks noGrp="1"/>
          </p:cNvSpPr>
          <p:nvPr>
            <p:ph type="sldNum" idx="19"/>
          </p:nvPr>
        </p:nvSpPr>
        <p:spPr/>
        <p:txBody>
          <a:bodyPr/>
          <a:lstStyle/>
          <a:p>
            <a:fld id="{DA230D13-3668-4D1F-A0C4-6D065B664590}" type="slidenum">
              <a:t>‹#›</a:t>
            </a:fld>
            <a:endParaRPr/>
          </a:p>
        </p:txBody>
      </p:sp>
      <p:sp>
        <p:nvSpPr>
          <p:cNvPr id="5" name="PlaceHolder 4"/>
          <p:cNvSpPr>
            <a:spLocks noGrp="1"/>
          </p:cNvSpPr>
          <p:nvPr>
            <p:ph type="dt" idx="17"/>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574920" y="729000"/>
            <a:ext cx="1102968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8"/>
          </p:nvPr>
        </p:nvSpPr>
        <p:spPr/>
        <p:txBody>
          <a:bodyPr/>
          <a:lstStyle/>
          <a:p>
            <a:r>
              <a:t>Footer</a:t>
            </a:r>
          </a:p>
        </p:txBody>
      </p:sp>
      <p:sp>
        <p:nvSpPr>
          <p:cNvPr id="4" name="PlaceHolder 3"/>
          <p:cNvSpPr>
            <a:spLocks noGrp="1"/>
          </p:cNvSpPr>
          <p:nvPr>
            <p:ph type="sldNum" idx="19"/>
          </p:nvPr>
        </p:nvSpPr>
        <p:spPr/>
        <p:txBody>
          <a:bodyPr/>
          <a:lstStyle/>
          <a:p>
            <a:fld id="{045CFAF7-B1A1-4AA2-9F7A-B52AA5F65CBF}" type="slidenum">
              <a:t>‹#›</a:t>
            </a:fld>
            <a:endParaRPr/>
          </a:p>
        </p:txBody>
      </p:sp>
      <p:sp>
        <p:nvSpPr>
          <p:cNvPr id="5" name="PlaceHolder 4"/>
          <p:cNvSpPr>
            <a:spLocks noGrp="1"/>
          </p:cNvSpPr>
          <p:nvPr>
            <p:ph type="dt" idx="17"/>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97"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98"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99"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18"/>
          </p:nvPr>
        </p:nvSpPr>
        <p:spPr/>
        <p:txBody>
          <a:bodyPr/>
          <a:lstStyle/>
          <a:p>
            <a:r>
              <a:t>Footer</a:t>
            </a:r>
          </a:p>
        </p:txBody>
      </p:sp>
      <p:sp>
        <p:nvSpPr>
          <p:cNvPr id="7" name="PlaceHolder 6"/>
          <p:cNvSpPr>
            <a:spLocks noGrp="1"/>
          </p:cNvSpPr>
          <p:nvPr>
            <p:ph type="sldNum" idx="19"/>
          </p:nvPr>
        </p:nvSpPr>
        <p:spPr/>
        <p:txBody>
          <a:bodyPr/>
          <a:lstStyle/>
          <a:p>
            <a:fld id="{0250634F-178F-4C3C-8294-00AB61D40FAC}" type="slidenum">
              <a:t>‹#›</a:t>
            </a:fld>
            <a:endParaRPr/>
          </a:p>
        </p:txBody>
      </p:sp>
      <p:sp>
        <p:nvSpPr>
          <p:cNvPr id="8" name="PlaceHolder 7"/>
          <p:cNvSpPr>
            <a:spLocks noGrp="1"/>
          </p:cNvSpPr>
          <p:nvPr>
            <p:ph type="dt" idx="17"/>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4"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5"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6" name="PlaceHolder 4"/>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C8117BE-C724-4921-A60A-E095AE225DB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01"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02"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03" name="PlaceHolder 4"/>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18"/>
          </p:nvPr>
        </p:nvSpPr>
        <p:spPr/>
        <p:txBody>
          <a:bodyPr/>
          <a:lstStyle/>
          <a:p>
            <a:r>
              <a:t>Footer</a:t>
            </a:r>
          </a:p>
        </p:txBody>
      </p:sp>
      <p:sp>
        <p:nvSpPr>
          <p:cNvPr id="7" name="PlaceHolder 6"/>
          <p:cNvSpPr>
            <a:spLocks noGrp="1"/>
          </p:cNvSpPr>
          <p:nvPr>
            <p:ph type="sldNum" idx="19"/>
          </p:nvPr>
        </p:nvSpPr>
        <p:spPr/>
        <p:txBody>
          <a:bodyPr/>
          <a:lstStyle/>
          <a:p>
            <a:fld id="{18F65D26-E69A-405A-8991-F04B3B7B058F}" type="slidenum">
              <a:t>‹#›</a:t>
            </a:fld>
            <a:endParaRPr/>
          </a:p>
        </p:txBody>
      </p:sp>
      <p:sp>
        <p:nvSpPr>
          <p:cNvPr id="8" name="PlaceHolder 7"/>
          <p:cNvSpPr>
            <a:spLocks noGrp="1"/>
          </p:cNvSpPr>
          <p:nvPr>
            <p:ph type="dt" idx="17"/>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05"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06"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07" name="PlaceHolder 4"/>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18"/>
          </p:nvPr>
        </p:nvSpPr>
        <p:spPr/>
        <p:txBody>
          <a:bodyPr/>
          <a:lstStyle/>
          <a:p>
            <a:r>
              <a:t>Footer</a:t>
            </a:r>
          </a:p>
        </p:txBody>
      </p:sp>
      <p:sp>
        <p:nvSpPr>
          <p:cNvPr id="7" name="PlaceHolder 6"/>
          <p:cNvSpPr>
            <a:spLocks noGrp="1"/>
          </p:cNvSpPr>
          <p:nvPr>
            <p:ph type="sldNum" idx="19"/>
          </p:nvPr>
        </p:nvSpPr>
        <p:spPr/>
        <p:txBody>
          <a:bodyPr/>
          <a:lstStyle/>
          <a:p>
            <a:fld id="{E316EAEE-F58F-42FB-A950-0B19B3D23A75}" type="slidenum">
              <a:t>‹#›</a:t>
            </a:fld>
            <a:endParaRPr/>
          </a:p>
        </p:txBody>
      </p:sp>
      <p:sp>
        <p:nvSpPr>
          <p:cNvPr id="8" name="PlaceHolder 7"/>
          <p:cNvSpPr>
            <a:spLocks noGrp="1"/>
          </p:cNvSpPr>
          <p:nvPr>
            <p:ph type="dt" idx="17"/>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09" name="PlaceHolder 2"/>
          <p:cNvSpPr>
            <a:spLocks noGrp="1"/>
          </p:cNvSpPr>
          <p:nvPr>
            <p:ph/>
          </p:nvPr>
        </p:nvSpPr>
        <p:spPr>
          <a:xfrm>
            <a:off x="608400" y="160380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10" name="PlaceHolder 3"/>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18"/>
          </p:nvPr>
        </p:nvSpPr>
        <p:spPr/>
        <p:txBody>
          <a:bodyPr/>
          <a:lstStyle/>
          <a:p>
            <a:r>
              <a:t>Footer</a:t>
            </a:r>
          </a:p>
        </p:txBody>
      </p:sp>
      <p:sp>
        <p:nvSpPr>
          <p:cNvPr id="6" name="PlaceHolder 5"/>
          <p:cNvSpPr>
            <a:spLocks noGrp="1"/>
          </p:cNvSpPr>
          <p:nvPr>
            <p:ph type="sldNum" idx="19"/>
          </p:nvPr>
        </p:nvSpPr>
        <p:spPr/>
        <p:txBody>
          <a:bodyPr/>
          <a:lstStyle/>
          <a:p>
            <a:fld id="{2229F6B4-F247-4626-8B95-EB0DC494AA33}" type="slidenum">
              <a:t>‹#›</a:t>
            </a:fld>
            <a:endParaRPr/>
          </a:p>
        </p:txBody>
      </p:sp>
      <p:sp>
        <p:nvSpPr>
          <p:cNvPr id="7" name="PlaceHolder 6"/>
          <p:cNvSpPr>
            <a:spLocks noGrp="1"/>
          </p:cNvSpPr>
          <p:nvPr>
            <p:ph type="dt" idx="17"/>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12"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13"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14"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15" name="PlaceHolder 5"/>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18"/>
          </p:nvPr>
        </p:nvSpPr>
        <p:spPr/>
        <p:txBody>
          <a:bodyPr/>
          <a:lstStyle/>
          <a:p>
            <a:r>
              <a:t>Footer</a:t>
            </a:r>
          </a:p>
        </p:txBody>
      </p:sp>
      <p:sp>
        <p:nvSpPr>
          <p:cNvPr id="8" name="PlaceHolder 7"/>
          <p:cNvSpPr>
            <a:spLocks noGrp="1"/>
          </p:cNvSpPr>
          <p:nvPr>
            <p:ph type="sldNum" idx="19"/>
          </p:nvPr>
        </p:nvSpPr>
        <p:spPr/>
        <p:txBody>
          <a:bodyPr/>
          <a:lstStyle/>
          <a:p>
            <a:fld id="{93C27045-59FD-44F7-841E-AC2883F498B6}" type="slidenum">
              <a:t>‹#›</a:t>
            </a:fld>
            <a:endParaRPr/>
          </a:p>
        </p:txBody>
      </p:sp>
      <p:sp>
        <p:nvSpPr>
          <p:cNvPr id="9" name="PlaceHolder 8"/>
          <p:cNvSpPr>
            <a:spLocks noGrp="1"/>
          </p:cNvSpPr>
          <p:nvPr>
            <p:ph type="dt" idx="17"/>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17" name="PlaceHolder 2"/>
          <p:cNvSpPr>
            <a:spLocks noGrp="1"/>
          </p:cNvSpPr>
          <p:nvPr>
            <p:ph/>
          </p:nvPr>
        </p:nvSpPr>
        <p:spPr>
          <a:xfrm>
            <a:off x="60840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18" name="PlaceHolder 3"/>
          <p:cNvSpPr>
            <a:spLocks noGrp="1"/>
          </p:cNvSpPr>
          <p:nvPr>
            <p:ph/>
          </p:nvPr>
        </p:nvSpPr>
        <p:spPr>
          <a:xfrm>
            <a:off x="431856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19" name="PlaceHolder 4"/>
          <p:cNvSpPr>
            <a:spLocks noGrp="1"/>
          </p:cNvSpPr>
          <p:nvPr>
            <p:ph/>
          </p:nvPr>
        </p:nvSpPr>
        <p:spPr>
          <a:xfrm>
            <a:off x="802872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20" name="PlaceHolder 5"/>
          <p:cNvSpPr>
            <a:spLocks noGrp="1"/>
          </p:cNvSpPr>
          <p:nvPr>
            <p:ph/>
          </p:nvPr>
        </p:nvSpPr>
        <p:spPr>
          <a:xfrm>
            <a:off x="60840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21" name="PlaceHolder 6"/>
          <p:cNvSpPr>
            <a:spLocks noGrp="1"/>
          </p:cNvSpPr>
          <p:nvPr>
            <p:ph/>
          </p:nvPr>
        </p:nvSpPr>
        <p:spPr>
          <a:xfrm>
            <a:off x="431856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22" name="PlaceHolder 7"/>
          <p:cNvSpPr>
            <a:spLocks noGrp="1"/>
          </p:cNvSpPr>
          <p:nvPr>
            <p:ph/>
          </p:nvPr>
        </p:nvSpPr>
        <p:spPr>
          <a:xfrm>
            <a:off x="802872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18"/>
          </p:nvPr>
        </p:nvSpPr>
        <p:spPr/>
        <p:txBody>
          <a:bodyPr/>
          <a:lstStyle/>
          <a:p>
            <a:r>
              <a:t>Footer</a:t>
            </a:r>
          </a:p>
        </p:txBody>
      </p:sp>
      <p:sp>
        <p:nvSpPr>
          <p:cNvPr id="10" name="PlaceHolder 9"/>
          <p:cNvSpPr>
            <a:spLocks noGrp="1"/>
          </p:cNvSpPr>
          <p:nvPr>
            <p:ph type="sldNum" idx="19"/>
          </p:nvPr>
        </p:nvSpPr>
        <p:spPr/>
        <p:txBody>
          <a:bodyPr/>
          <a:lstStyle/>
          <a:p>
            <a:fld id="{1D277535-384A-4EF8-A9EA-4089CF67F800}" type="slidenum">
              <a:t>‹#›</a:t>
            </a:fld>
            <a:endParaRPr/>
          </a:p>
        </p:txBody>
      </p:sp>
      <p:sp>
        <p:nvSpPr>
          <p:cNvPr id="11" name="PlaceHolder 10"/>
          <p:cNvSpPr>
            <a:spLocks noGrp="1"/>
          </p:cNvSpPr>
          <p:nvPr>
            <p:ph type="dt" idx="17"/>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lstStyle/>
          <a:p>
            <a:r>
              <a:t>Footer</a:t>
            </a:r>
          </a:p>
        </p:txBody>
      </p:sp>
      <p:sp>
        <p:nvSpPr>
          <p:cNvPr id="3" name="PlaceHolder 2"/>
          <p:cNvSpPr>
            <a:spLocks noGrp="1"/>
          </p:cNvSpPr>
          <p:nvPr>
            <p:ph type="sldNum" idx="22"/>
          </p:nvPr>
        </p:nvSpPr>
        <p:spPr/>
        <p:txBody>
          <a:bodyPr/>
          <a:lstStyle/>
          <a:p>
            <a:fld id="{FBC87543-4397-4A23-B0BF-32A76A763E5A}" type="slidenum">
              <a:t>‹#›</a:t>
            </a:fld>
            <a:endParaRPr/>
          </a:p>
        </p:txBody>
      </p:sp>
      <p:sp>
        <p:nvSpPr>
          <p:cNvPr id="4" name="PlaceHolder 3"/>
          <p:cNvSpPr>
            <a:spLocks noGrp="1"/>
          </p:cNvSpPr>
          <p:nvPr>
            <p:ph type="dt" idx="20"/>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2"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33" name="PlaceHolder 2"/>
          <p:cNvSpPr>
            <a:spLocks noGrp="1"/>
          </p:cNvSpPr>
          <p:nvPr>
            <p:ph type="subTitle"/>
          </p:nvPr>
        </p:nvSpPr>
        <p:spPr>
          <a:xfrm>
            <a:off x="608400" y="160380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1"/>
          </p:nvPr>
        </p:nvSpPr>
        <p:spPr/>
        <p:txBody>
          <a:bodyPr/>
          <a:lstStyle/>
          <a:p>
            <a:r>
              <a:t>Footer</a:t>
            </a:r>
          </a:p>
        </p:txBody>
      </p:sp>
      <p:sp>
        <p:nvSpPr>
          <p:cNvPr id="5" name="PlaceHolder 4"/>
          <p:cNvSpPr>
            <a:spLocks noGrp="1"/>
          </p:cNvSpPr>
          <p:nvPr>
            <p:ph type="sldNum" idx="22"/>
          </p:nvPr>
        </p:nvSpPr>
        <p:spPr/>
        <p:txBody>
          <a:bodyPr/>
          <a:lstStyle/>
          <a:p>
            <a:fld id="{58AAC6E8-DED6-4D43-9EEB-166F755DD02E}" type="slidenum">
              <a:t>‹#›</a:t>
            </a:fld>
            <a:endParaRPr/>
          </a:p>
        </p:txBody>
      </p:sp>
      <p:sp>
        <p:nvSpPr>
          <p:cNvPr id="6" name="PlaceHolder 5"/>
          <p:cNvSpPr>
            <a:spLocks noGrp="1"/>
          </p:cNvSpPr>
          <p:nvPr>
            <p:ph type="dt" idx="20"/>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35" name="PlaceHolder 2"/>
          <p:cNvSpPr>
            <a:spLocks noGrp="1"/>
          </p:cNvSpPr>
          <p:nvPr>
            <p:ph/>
          </p:nvPr>
        </p:nvSpPr>
        <p:spPr>
          <a:xfrm>
            <a:off x="608400" y="1603800"/>
            <a:ext cx="1097244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21"/>
          </p:nvPr>
        </p:nvSpPr>
        <p:spPr/>
        <p:txBody>
          <a:bodyPr/>
          <a:lstStyle/>
          <a:p>
            <a:r>
              <a:t>Footer</a:t>
            </a:r>
          </a:p>
        </p:txBody>
      </p:sp>
      <p:sp>
        <p:nvSpPr>
          <p:cNvPr id="5" name="PlaceHolder 4"/>
          <p:cNvSpPr>
            <a:spLocks noGrp="1"/>
          </p:cNvSpPr>
          <p:nvPr>
            <p:ph type="sldNum" idx="22"/>
          </p:nvPr>
        </p:nvSpPr>
        <p:spPr/>
        <p:txBody>
          <a:bodyPr/>
          <a:lstStyle/>
          <a:p>
            <a:fld id="{6955E7A1-B6B1-43EB-BB24-F93DA3777CED}" type="slidenum">
              <a:t>‹#›</a:t>
            </a:fld>
            <a:endParaRPr/>
          </a:p>
        </p:txBody>
      </p:sp>
      <p:sp>
        <p:nvSpPr>
          <p:cNvPr id="6" name="PlaceHolder 5"/>
          <p:cNvSpPr>
            <a:spLocks noGrp="1"/>
          </p:cNvSpPr>
          <p:nvPr>
            <p:ph type="dt" idx="20"/>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37"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38"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21"/>
          </p:nvPr>
        </p:nvSpPr>
        <p:spPr/>
        <p:txBody>
          <a:bodyPr/>
          <a:lstStyle/>
          <a:p>
            <a:r>
              <a:t>Footer</a:t>
            </a:r>
          </a:p>
        </p:txBody>
      </p:sp>
      <p:sp>
        <p:nvSpPr>
          <p:cNvPr id="6" name="PlaceHolder 5"/>
          <p:cNvSpPr>
            <a:spLocks noGrp="1"/>
          </p:cNvSpPr>
          <p:nvPr>
            <p:ph type="sldNum" idx="22"/>
          </p:nvPr>
        </p:nvSpPr>
        <p:spPr/>
        <p:txBody>
          <a:bodyPr/>
          <a:lstStyle/>
          <a:p>
            <a:fld id="{DE769A24-6107-42DD-B0BB-3E151F272B21}" type="slidenum">
              <a:t>‹#›</a:t>
            </a:fld>
            <a:endParaRPr/>
          </a:p>
        </p:txBody>
      </p:sp>
      <p:sp>
        <p:nvSpPr>
          <p:cNvPr id="7" name="PlaceHolder 6"/>
          <p:cNvSpPr>
            <a:spLocks noGrp="1"/>
          </p:cNvSpPr>
          <p:nvPr>
            <p:ph type="dt" idx="20"/>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9"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21"/>
          </p:nvPr>
        </p:nvSpPr>
        <p:spPr/>
        <p:txBody>
          <a:bodyPr/>
          <a:lstStyle/>
          <a:p>
            <a:r>
              <a:t>Footer</a:t>
            </a:r>
          </a:p>
        </p:txBody>
      </p:sp>
      <p:sp>
        <p:nvSpPr>
          <p:cNvPr id="4" name="PlaceHolder 3"/>
          <p:cNvSpPr>
            <a:spLocks noGrp="1"/>
          </p:cNvSpPr>
          <p:nvPr>
            <p:ph type="sldNum" idx="22"/>
          </p:nvPr>
        </p:nvSpPr>
        <p:spPr/>
        <p:txBody>
          <a:bodyPr/>
          <a:lstStyle/>
          <a:p>
            <a:fld id="{D0CE1AFA-FB18-4324-A13A-8702E6D393CE}" type="slidenum">
              <a:t>‹#›</a:t>
            </a:fld>
            <a:endParaRPr/>
          </a:p>
        </p:txBody>
      </p:sp>
      <p:sp>
        <p:nvSpPr>
          <p:cNvPr id="5" name="PlaceHolder 4"/>
          <p:cNvSpPr>
            <a:spLocks noGrp="1"/>
          </p:cNvSpPr>
          <p:nvPr>
            <p:ph type="dt" idx="20"/>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8"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29"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0" name="PlaceHolder 4"/>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51C83D1-A66C-42D3-AD38-D588F1D6B54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0" name="PlaceHolder 1"/>
          <p:cNvSpPr>
            <a:spLocks noGrp="1"/>
          </p:cNvSpPr>
          <p:nvPr>
            <p:ph type="subTitle"/>
          </p:nvPr>
        </p:nvSpPr>
        <p:spPr>
          <a:xfrm>
            <a:off x="574920" y="729000"/>
            <a:ext cx="1102968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1"/>
          </p:nvPr>
        </p:nvSpPr>
        <p:spPr/>
        <p:txBody>
          <a:bodyPr/>
          <a:lstStyle/>
          <a:p>
            <a:r>
              <a:t>Footer</a:t>
            </a:r>
          </a:p>
        </p:txBody>
      </p:sp>
      <p:sp>
        <p:nvSpPr>
          <p:cNvPr id="4" name="PlaceHolder 3"/>
          <p:cNvSpPr>
            <a:spLocks noGrp="1"/>
          </p:cNvSpPr>
          <p:nvPr>
            <p:ph type="sldNum" idx="22"/>
          </p:nvPr>
        </p:nvSpPr>
        <p:spPr/>
        <p:txBody>
          <a:bodyPr/>
          <a:lstStyle/>
          <a:p>
            <a:fld id="{C0421649-DAB4-479C-B853-81ED689236B0}" type="slidenum">
              <a:t>‹#›</a:t>
            </a:fld>
            <a:endParaRPr/>
          </a:p>
        </p:txBody>
      </p:sp>
      <p:sp>
        <p:nvSpPr>
          <p:cNvPr id="5" name="PlaceHolder 4"/>
          <p:cNvSpPr>
            <a:spLocks noGrp="1"/>
          </p:cNvSpPr>
          <p:nvPr>
            <p:ph type="dt" idx="20"/>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42"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43" name="PlaceHolder 3"/>
          <p:cNvSpPr>
            <a:spLocks noGrp="1"/>
          </p:cNvSpPr>
          <p:nvPr>
            <p:ph/>
          </p:nvPr>
        </p:nvSpPr>
        <p:spPr>
          <a:xfrm>
            <a:off x="623088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44"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1"/>
          </p:nvPr>
        </p:nvSpPr>
        <p:spPr/>
        <p:txBody>
          <a:bodyPr/>
          <a:lstStyle/>
          <a:p>
            <a:r>
              <a:t>Footer</a:t>
            </a:r>
          </a:p>
        </p:txBody>
      </p:sp>
      <p:sp>
        <p:nvSpPr>
          <p:cNvPr id="7" name="PlaceHolder 6"/>
          <p:cNvSpPr>
            <a:spLocks noGrp="1"/>
          </p:cNvSpPr>
          <p:nvPr>
            <p:ph type="sldNum" idx="22"/>
          </p:nvPr>
        </p:nvSpPr>
        <p:spPr/>
        <p:txBody>
          <a:bodyPr/>
          <a:lstStyle/>
          <a:p>
            <a:fld id="{3C940F8B-B0D6-4E9D-AFF3-9F22F6F73239}" type="slidenum">
              <a:t>‹#›</a:t>
            </a:fld>
            <a:endParaRPr/>
          </a:p>
        </p:txBody>
      </p:sp>
      <p:sp>
        <p:nvSpPr>
          <p:cNvPr id="8" name="PlaceHolder 7"/>
          <p:cNvSpPr>
            <a:spLocks noGrp="1"/>
          </p:cNvSpPr>
          <p:nvPr>
            <p:ph type="dt" idx="20"/>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46" name="PlaceHolder 2"/>
          <p:cNvSpPr>
            <a:spLocks noGrp="1"/>
          </p:cNvSpPr>
          <p:nvPr>
            <p:ph/>
          </p:nvPr>
        </p:nvSpPr>
        <p:spPr>
          <a:xfrm>
            <a:off x="608400" y="1603800"/>
            <a:ext cx="535428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47"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48" name="PlaceHolder 4"/>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1"/>
          </p:nvPr>
        </p:nvSpPr>
        <p:spPr/>
        <p:txBody>
          <a:bodyPr/>
          <a:lstStyle/>
          <a:p>
            <a:r>
              <a:t>Footer</a:t>
            </a:r>
          </a:p>
        </p:txBody>
      </p:sp>
      <p:sp>
        <p:nvSpPr>
          <p:cNvPr id="7" name="PlaceHolder 6"/>
          <p:cNvSpPr>
            <a:spLocks noGrp="1"/>
          </p:cNvSpPr>
          <p:nvPr>
            <p:ph type="sldNum" idx="22"/>
          </p:nvPr>
        </p:nvSpPr>
        <p:spPr/>
        <p:txBody>
          <a:bodyPr/>
          <a:lstStyle/>
          <a:p>
            <a:fld id="{6145197F-4471-4CA1-BA26-BCD98506A1F3}" type="slidenum">
              <a:t>‹#›</a:t>
            </a:fld>
            <a:endParaRPr/>
          </a:p>
        </p:txBody>
      </p:sp>
      <p:sp>
        <p:nvSpPr>
          <p:cNvPr id="8" name="PlaceHolder 7"/>
          <p:cNvSpPr>
            <a:spLocks noGrp="1"/>
          </p:cNvSpPr>
          <p:nvPr>
            <p:ph type="dt" idx="20"/>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50"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51"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52" name="PlaceHolder 4"/>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1"/>
          </p:nvPr>
        </p:nvSpPr>
        <p:spPr/>
        <p:txBody>
          <a:bodyPr/>
          <a:lstStyle/>
          <a:p>
            <a:r>
              <a:t>Footer</a:t>
            </a:r>
          </a:p>
        </p:txBody>
      </p:sp>
      <p:sp>
        <p:nvSpPr>
          <p:cNvPr id="7" name="PlaceHolder 6"/>
          <p:cNvSpPr>
            <a:spLocks noGrp="1"/>
          </p:cNvSpPr>
          <p:nvPr>
            <p:ph type="sldNum" idx="22"/>
          </p:nvPr>
        </p:nvSpPr>
        <p:spPr/>
        <p:txBody>
          <a:bodyPr/>
          <a:lstStyle/>
          <a:p>
            <a:fld id="{3FA2731E-A040-4645-8D15-4A3C935B222C}" type="slidenum">
              <a:t>‹#›</a:t>
            </a:fld>
            <a:endParaRPr/>
          </a:p>
        </p:txBody>
      </p:sp>
      <p:sp>
        <p:nvSpPr>
          <p:cNvPr id="8" name="PlaceHolder 7"/>
          <p:cNvSpPr>
            <a:spLocks noGrp="1"/>
          </p:cNvSpPr>
          <p:nvPr>
            <p:ph type="dt" idx="20"/>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54" name="PlaceHolder 2"/>
          <p:cNvSpPr>
            <a:spLocks noGrp="1"/>
          </p:cNvSpPr>
          <p:nvPr>
            <p:ph/>
          </p:nvPr>
        </p:nvSpPr>
        <p:spPr>
          <a:xfrm>
            <a:off x="608400" y="160380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55" name="PlaceHolder 3"/>
          <p:cNvSpPr>
            <a:spLocks noGrp="1"/>
          </p:cNvSpPr>
          <p:nvPr>
            <p:ph/>
          </p:nvPr>
        </p:nvSpPr>
        <p:spPr>
          <a:xfrm>
            <a:off x="608400" y="3681360"/>
            <a:ext cx="109724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21"/>
          </p:nvPr>
        </p:nvSpPr>
        <p:spPr/>
        <p:txBody>
          <a:bodyPr/>
          <a:lstStyle/>
          <a:p>
            <a:r>
              <a:t>Footer</a:t>
            </a:r>
          </a:p>
        </p:txBody>
      </p:sp>
      <p:sp>
        <p:nvSpPr>
          <p:cNvPr id="6" name="PlaceHolder 5"/>
          <p:cNvSpPr>
            <a:spLocks noGrp="1"/>
          </p:cNvSpPr>
          <p:nvPr>
            <p:ph type="sldNum" idx="22"/>
          </p:nvPr>
        </p:nvSpPr>
        <p:spPr/>
        <p:txBody>
          <a:bodyPr/>
          <a:lstStyle/>
          <a:p>
            <a:fld id="{7BBE7805-6FD0-4674-AFBD-40F29B3E30D2}" type="slidenum">
              <a:t>‹#›</a:t>
            </a:fld>
            <a:endParaRPr/>
          </a:p>
        </p:txBody>
      </p:sp>
      <p:sp>
        <p:nvSpPr>
          <p:cNvPr id="7" name="PlaceHolder 6"/>
          <p:cNvSpPr>
            <a:spLocks noGrp="1"/>
          </p:cNvSpPr>
          <p:nvPr>
            <p:ph type="dt" idx="20"/>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57" name="PlaceHolder 2"/>
          <p:cNvSpPr>
            <a:spLocks noGrp="1"/>
          </p:cNvSpPr>
          <p:nvPr>
            <p:ph/>
          </p:nvPr>
        </p:nvSpPr>
        <p:spPr>
          <a:xfrm>
            <a:off x="60840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58" name="PlaceHolder 3"/>
          <p:cNvSpPr>
            <a:spLocks noGrp="1"/>
          </p:cNvSpPr>
          <p:nvPr>
            <p:ph/>
          </p:nvPr>
        </p:nvSpPr>
        <p:spPr>
          <a:xfrm>
            <a:off x="6230880" y="160380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59" name="PlaceHolder 4"/>
          <p:cNvSpPr>
            <a:spLocks noGrp="1"/>
          </p:cNvSpPr>
          <p:nvPr>
            <p:ph/>
          </p:nvPr>
        </p:nvSpPr>
        <p:spPr>
          <a:xfrm>
            <a:off x="60840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60" name="PlaceHolder 5"/>
          <p:cNvSpPr>
            <a:spLocks noGrp="1"/>
          </p:cNvSpPr>
          <p:nvPr>
            <p:ph/>
          </p:nvPr>
        </p:nvSpPr>
        <p:spPr>
          <a:xfrm>
            <a:off x="6230880" y="3681360"/>
            <a:ext cx="535428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21"/>
          </p:nvPr>
        </p:nvSpPr>
        <p:spPr/>
        <p:txBody>
          <a:bodyPr/>
          <a:lstStyle/>
          <a:p>
            <a:r>
              <a:t>Footer</a:t>
            </a:r>
          </a:p>
        </p:txBody>
      </p:sp>
      <p:sp>
        <p:nvSpPr>
          <p:cNvPr id="8" name="PlaceHolder 7"/>
          <p:cNvSpPr>
            <a:spLocks noGrp="1"/>
          </p:cNvSpPr>
          <p:nvPr>
            <p:ph type="sldNum" idx="22"/>
          </p:nvPr>
        </p:nvSpPr>
        <p:spPr/>
        <p:txBody>
          <a:bodyPr/>
          <a:lstStyle/>
          <a:p>
            <a:fld id="{52B94A6B-4C27-4EBD-B194-F9C6D5BED9DA}" type="slidenum">
              <a:t>‹#›</a:t>
            </a:fld>
            <a:endParaRPr/>
          </a:p>
        </p:txBody>
      </p:sp>
      <p:sp>
        <p:nvSpPr>
          <p:cNvPr id="9" name="PlaceHolder 8"/>
          <p:cNvSpPr>
            <a:spLocks noGrp="1"/>
          </p:cNvSpPr>
          <p:nvPr>
            <p:ph type="dt" idx="20"/>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62" name="PlaceHolder 2"/>
          <p:cNvSpPr>
            <a:spLocks noGrp="1"/>
          </p:cNvSpPr>
          <p:nvPr>
            <p:ph/>
          </p:nvPr>
        </p:nvSpPr>
        <p:spPr>
          <a:xfrm>
            <a:off x="60840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63" name="PlaceHolder 3"/>
          <p:cNvSpPr>
            <a:spLocks noGrp="1"/>
          </p:cNvSpPr>
          <p:nvPr>
            <p:ph/>
          </p:nvPr>
        </p:nvSpPr>
        <p:spPr>
          <a:xfrm>
            <a:off x="431856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64" name="PlaceHolder 4"/>
          <p:cNvSpPr>
            <a:spLocks noGrp="1"/>
          </p:cNvSpPr>
          <p:nvPr>
            <p:ph/>
          </p:nvPr>
        </p:nvSpPr>
        <p:spPr>
          <a:xfrm>
            <a:off x="8028720" y="160380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65" name="PlaceHolder 5"/>
          <p:cNvSpPr>
            <a:spLocks noGrp="1"/>
          </p:cNvSpPr>
          <p:nvPr>
            <p:ph/>
          </p:nvPr>
        </p:nvSpPr>
        <p:spPr>
          <a:xfrm>
            <a:off x="60840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66" name="PlaceHolder 6"/>
          <p:cNvSpPr>
            <a:spLocks noGrp="1"/>
          </p:cNvSpPr>
          <p:nvPr>
            <p:ph/>
          </p:nvPr>
        </p:nvSpPr>
        <p:spPr>
          <a:xfrm>
            <a:off x="431856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367" name="PlaceHolder 7"/>
          <p:cNvSpPr>
            <a:spLocks noGrp="1"/>
          </p:cNvSpPr>
          <p:nvPr>
            <p:ph/>
          </p:nvPr>
        </p:nvSpPr>
        <p:spPr>
          <a:xfrm>
            <a:off x="8028720" y="3681360"/>
            <a:ext cx="3533040" cy="189684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21"/>
          </p:nvPr>
        </p:nvSpPr>
        <p:spPr/>
        <p:txBody>
          <a:bodyPr/>
          <a:lstStyle/>
          <a:p>
            <a:r>
              <a:t>Footer</a:t>
            </a:r>
          </a:p>
        </p:txBody>
      </p:sp>
      <p:sp>
        <p:nvSpPr>
          <p:cNvPr id="10" name="PlaceHolder 9"/>
          <p:cNvSpPr>
            <a:spLocks noGrp="1"/>
          </p:cNvSpPr>
          <p:nvPr>
            <p:ph type="sldNum" idx="22"/>
          </p:nvPr>
        </p:nvSpPr>
        <p:spPr/>
        <p:txBody>
          <a:bodyPr/>
          <a:lstStyle/>
          <a:p>
            <a:fld id="{CDE6F366-42A3-4EA1-BD7B-CABE288DEE9B}" type="slidenum">
              <a:t>‹#›</a:t>
            </a:fld>
            <a:endParaRPr/>
          </a:p>
        </p:txBody>
      </p:sp>
      <p:sp>
        <p:nvSpPr>
          <p:cNvPr id="11" name="PlaceHolder 10"/>
          <p:cNvSpPr>
            <a:spLocks noGrp="1"/>
          </p:cNvSpPr>
          <p:nvPr>
            <p:ph type="dt" idx="20"/>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lstStyle/>
          <a:p>
            <a:r>
              <a:t>Footer</a:t>
            </a:r>
          </a:p>
        </p:txBody>
      </p:sp>
      <p:sp>
        <p:nvSpPr>
          <p:cNvPr id="3" name="PlaceHolder 2"/>
          <p:cNvSpPr>
            <a:spLocks noGrp="1"/>
          </p:cNvSpPr>
          <p:nvPr>
            <p:ph type="sldNum" idx="25"/>
          </p:nvPr>
        </p:nvSpPr>
        <p:spPr/>
        <p:txBody>
          <a:bodyPr/>
          <a:lstStyle/>
          <a:p>
            <a:fld id="{BF53D38A-AB93-4665-834C-AA377FC3A83E}" type="slidenum">
              <a:t>‹#›</a:t>
            </a:fld>
            <a:endParaRPr/>
          </a:p>
        </p:txBody>
      </p:sp>
      <p:sp>
        <p:nvSpPr>
          <p:cNvPr id="4" name="PlaceHolder 3"/>
          <p:cNvSpPr>
            <a:spLocks noGrp="1"/>
          </p:cNvSpPr>
          <p:nvPr>
            <p:ph type="dt" idx="23"/>
          </p:nvPr>
        </p:nvSpPr>
        <p:spPr/>
        <p:txBody>
          <a:body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7"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78" name="PlaceHolder 2"/>
          <p:cNvSpPr>
            <a:spLocks noGrp="1"/>
          </p:cNvSpPr>
          <p:nvPr>
            <p:ph type="subTitle"/>
          </p:nvPr>
        </p:nvSpPr>
        <p:spPr>
          <a:xfrm>
            <a:off x="608400" y="160380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4"/>
          </p:nvPr>
        </p:nvSpPr>
        <p:spPr/>
        <p:txBody>
          <a:bodyPr/>
          <a:lstStyle/>
          <a:p>
            <a:r>
              <a:t>Footer</a:t>
            </a:r>
          </a:p>
        </p:txBody>
      </p:sp>
      <p:sp>
        <p:nvSpPr>
          <p:cNvPr id="5" name="PlaceHolder 4"/>
          <p:cNvSpPr>
            <a:spLocks noGrp="1"/>
          </p:cNvSpPr>
          <p:nvPr>
            <p:ph type="sldNum" idx="25"/>
          </p:nvPr>
        </p:nvSpPr>
        <p:spPr/>
        <p:txBody>
          <a:bodyPr/>
          <a:lstStyle/>
          <a:p>
            <a:fld id="{C3EDAAAF-DA41-4248-9CB7-EC6581D801F0}" type="slidenum">
              <a:t>‹#›</a:t>
            </a:fld>
            <a:endParaRPr/>
          </a:p>
        </p:txBody>
      </p:sp>
      <p:sp>
        <p:nvSpPr>
          <p:cNvPr id="6" name="PlaceHolder 5"/>
          <p:cNvSpPr>
            <a:spLocks noGrp="1"/>
          </p:cNvSpPr>
          <p:nvPr>
            <p:ph type="dt" idx="23"/>
          </p:nvPr>
        </p:nvSpPr>
        <p:spPr/>
        <p:txBody>
          <a:body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574920" y="729000"/>
            <a:ext cx="1102968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80" name="PlaceHolder 2"/>
          <p:cNvSpPr>
            <a:spLocks noGrp="1"/>
          </p:cNvSpPr>
          <p:nvPr>
            <p:ph/>
          </p:nvPr>
        </p:nvSpPr>
        <p:spPr>
          <a:xfrm>
            <a:off x="608400" y="1603800"/>
            <a:ext cx="10972440" cy="3977280"/>
          </a:xfrm>
          <a:prstGeom prst="rect">
            <a:avLst/>
          </a:prstGeom>
          <a:noFill/>
          <a:ln w="0">
            <a:noFill/>
          </a:ln>
        </p:spPr>
        <p:txBody>
          <a:bodyPr lIns="0" tIns="0" rIns="0" bIns="0" anchor="t">
            <a:normAutofit/>
          </a:bodyPr>
          <a:lstStyle/>
          <a:p>
            <a:pPr indent="0">
              <a:lnSpc>
                <a:spcPct val="110000"/>
              </a:lnSpc>
              <a:spcBef>
                <a:spcPts val="1406"/>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24"/>
          </p:nvPr>
        </p:nvSpPr>
        <p:spPr/>
        <p:txBody>
          <a:bodyPr/>
          <a:lstStyle/>
          <a:p>
            <a:r>
              <a:t>Footer</a:t>
            </a:r>
          </a:p>
        </p:txBody>
      </p:sp>
      <p:sp>
        <p:nvSpPr>
          <p:cNvPr id="5" name="PlaceHolder 4"/>
          <p:cNvSpPr>
            <a:spLocks noGrp="1"/>
          </p:cNvSpPr>
          <p:nvPr>
            <p:ph type="sldNum" idx="25"/>
          </p:nvPr>
        </p:nvSpPr>
        <p:spPr/>
        <p:txBody>
          <a:bodyPr/>
          <a:lstStyle/>
          <a:p>
            <a:fld id="{326FE494-1185-4117-8B90-BFD56085A774}" type="slidenum">
              <a:t>‹#›</a:t>
            </a:fld>
            <a:endParaRPr/>
          </a:p>
        </p:txBody>
      </p:sp>
      <p:sp>
        <p:nvSpPr>
          <p:cNvPr id="6" name="PlaceHolder 5"/>
          <p:cNvSpPr>
            <a:spLocks noGrp="1"/>
          </p:cNvSpPr>
          <p:nvPr>
            <p:ph type="dt" idx="2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5680" y="456840"/>
            <a:ext cx="3702960" cy="9468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1" name="Rectangle 9"/>
          <p:cNvSpPr/>
          <p:nvPr/>
        </p:nvSpPr>
        <p:spPr>
          <a:xfrm>
            <a:off x="8041320" y="453240"/>
            <a:ext cx="3702960" cy="9828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 name="Rectangle 10"/>
          <p:cNvSpPr/>
          <p:nvPr/>
        </p:nvSpPr>
        <p:spPr>
          <a:xfrm>
            <a:off x="4241160" y="456840"/>
            <a:ext cx="3702960" cy="9108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3" name="Picture 7" descr="Logo&#10;&#10;Description automatically generated"/>
          <p:cNvPicPr/>
          <p:nvPr/>
        </p:nvPicPr>
        <p:blipFill>
          <a:blip r:embed="rId14"/>
          <a:stretch/>
        </p:blipFill>
        <p:spPr>
          <a:xfrm>
            <a:off x="10484280" y="6437160"/>
            <a:ext cx="1125000" cy="364680"/>
          </a:xfrm>
          <a:prstGeom prst="rect">
            <a:avLst/>
          </a:prstGeom>
          <a:ln w="0">
            <a:noFill/>
          </a:ln>
        </p:spPr>
      </p:pic>
      <p:sp>
        <p:nvSpPr>
          <p:cNvPr id="4" name="Rectangle 6"/>
          <p:cNvSpPr/>
          <p:nvPr/>
        </p:nvSpPr>
        <p:spPr>
          <a:xfrm>
            <a:off x="445320" y="3085560"/>
            <a:ext cx="11298600" cy="333792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5" name="PlaceHolder 1"/>
          <p:cNvSpPr>
            <a:spLocks noGrp="1"/>
          </p:cNvSpPr>
          <p:nvPr>
            <p:ph type="title"/>
          </p:nvPr>
        </p:nvSpPr>
        <p:spPr>
          <a:xfrm>
            <a:off x="580320" y="1019880"/>
            <a:ext cx="10993320" cy="147456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6" name="PlaceHolder 2"/>
          <p:cNvSpPr>
            <a:spLocks noGrp="1"/>
          </p:cNvSpPr>
          <p:nvPr>
            <p:ph type="dt" idx="1"/>
          </p:nvPr>
        </p:nvSpPr>
        <p:spPr>
          <a:xfrm>
            <a:off x="7605000" y="642312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7" name="PlaceHolder 3"/>
          <p:cNvSpPr>
            <a:spLocks noGrp="1"/>
          </p:cNvSpPr>
          <p:nvPr>
            <p:ph type="ftr" idx="2"/>
          </p:nvPr>
        </p:nvSpPr>
        <p:spPr>
          <a:xfrm>
            <a:off x="580320" y="642312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 name="PlaceHolder 4"/>
          <p:cNvSpPr>
            <a:spLocks noGrp="1"/>
          </p:cNvSpPr>
          <p:nvPr>
            <p:ph type="sldNum" idx="3"/>
          </p:nvPr>
        </p:nvSpPr>
        <p:spPr>
          <a:xfrm>
            <a:off x="10557720" y="642312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65F7936D-D659-42E5-8FCB-9E023BED7598}"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
        <p:nvSpPr>
          <p:cNvPr id="9" name="PlaceHolder 5"/>
          <p:cNvSpPr>
            <a:spLocks noGrp="1"/>
          </p:cNvSpPr>
          <p:nvPr>
            <p:ph type="body"/>
          </p:nvPr>
        </p:nvSpPr>
        <p:spPr>
          <a:xfrm>
            <a:off x="608400" y="1603800"/>
            <a:ext cx="10972440" cy="3977280"/>
          </a:xfrm>
          <a:prstGeom prst="rect">
            <a:avLst/>
          </a:prstGeom>
          <a:noFill/>
          <a:ln w="0">
            <a:noFill/>
          </a:ln>
        </p:spPr>
        <p:txBody>
          <a:bodyPr lIns="0" tIns="0" rIns="0" bIns="0" anchor="t">
            <a:normAutofit/>
          </a:bodyPr>
          <a:lstStyle/>
          <a:p>
            <a:pPr marL="432000" indent="-324000">
              <a:lnSpc>
                <a:spcPct val="110000"/>
              </a:lnSpc>
              <a:spcBef>
                <a:spcPts val="1406"/>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25"/>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42"/>
              </a:spcBef>
              <a:buClr>
                <a:srgbClr val="000000"/>
              </a:buClr>
              <a:buSzPct val="45000"/>
              <a:buFont typeface="Wingdings" charset="2"/>
              <a:buChar char=""/>
            </a:pPr>
            <a:r>
              <a:rPr lang="en-US" sz="1090" b="0" strike="noStrike" spc="-1">
                <a:solidFill>
                  <a:schemeClr val="dk1">
                    <a:lumMod val="75000"/>
                    <a:lumOff val="25000"/>
                  </a:schemeClr>
                </a:solidFill>
                <a:latin typeface="Franklin Gothic Book"/>
              </a:rPr>
              <a:t>Third Outline Level</a:t>
            </a:r>
          </a:p>
          <a:p>
            <a:pPr marL="1728000" lvl="3" indent="-216000">
              <a:spcBef>
                <a:spcPts val="556"/>
              </a:spcBef>
              <a:buClr>
                <a:srgbClr val="000000"/>
              </a:buClr>
              <a:buSzPct val="75000"/>
              <a:buFont typeface="Symbol" charset="2"/>
              <a:buChar char=""/>
            </a:pPr>
            <a:r>
              <a:rPr lang="en-US" sz="1090" b="0" strike="noStrike" spc="-1">
                <a:solidFill>
                  <a:schemeClr val="dk1">
                    <a:lumMod val="75000"/>
                    <a:lumOff val="25000"/>
                  </a:schemeClr>
                </a:solidFill>
                <a:latin typeface="Franklin Gothic Book"/>
              </a:rPr>
              <a:t>Fourth Outline Level</a:t>
            </a:r>
          </a:p>
          <a:p>
            <a:pPr marL="2160000" lvl="4" indent="-216000">
              <a:spcBef>
                <a:spcPts val="275"/>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75"/>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75"/>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3" name="Rectangle 8"/>
          <p:cNvSpPr/>
          <p:nvPr/>
        </p:nvSpPr>
        <p:spPr>
          <a:xfrm>
            <a:off x="445680" y="456840"/>
            <a:ext cx="3702960" cy="9468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14" name="Rectangle 9"/>
          <p:cNvSpPr/>
          <p:nvPr/>
        </p:nvSpPr>
        <p:spPr>
          <a:xfrm>
            <a:off x="8041320" y="453240"/>
            <a:ext cx="3702960" cy="9828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15" name="Rectangle 10"/>
          <p:cNvSpPr/>
          <p:nvPr/>
        </p:nvSpPr>
        <p:spPr>
          <a:xfrm>
            <a:off x="4241160" y="456840"/>
            <a:ext cx="3702960" cy="9108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416" name="Picture 7" descr="Logo&#10;&#10;Description automatically generated"/>
          <p:cNvPicPr/>
          <p:nvPr/>
        </p:nvPicPr>
        <p:blipFill>
          <a:blip r:embed="rId14"/>
          <a:stretch/>
        </p:blipFill>
        <p:spPr>
          <a:xfrm>
            <a:off x="10484280" y="6437160"/>
            <a:ext cx="1125000" cy="364680"/>
          </a:xfrm>
          <a:prstGeom prst="rect">
            <a:avLst/>
          </a:prstGeom>
          <a:ln w="0">
            <a:noFill/>
          </a:ln>
        </p:spPr>
      </p:pic>
      <p:sp>
        <p:nvSpPr>
          <p:cNvPr id="417" name="Rectangle 8"/>
          <p:cNvSpPr/>
          <p:nvPr/>
        </p:nvSpPr>
        <p:spPr>
          <a:xfrm>
            <a:off x="446760" y="600840"/>
            <a:ext cx="3682440" cy="581472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18" name="PlaceHolder 1"/>
          <p:cNvSpPr>
            <a:spLocks noGrp="1"/>
          </p:cNvSpPr>
          <p:nvPr>
            <p:ph type="title"/>
          </p:nvPr>
        </p:nvSpPr>
        <p:spPr>
          <a:xfrm>
            <a:off x="767160" y="932760"/>
            <a:ext cx="3031560" cy="1721880"/>
          </a:xfrm>
          <a:prstGeom prst="rect">
            <a:avLst/>
          </a:prstGeom>
          <a:noFill/>
          <a:ln w="0">
            <a:noFill/>
          </a:ln>
        </p:spPr>
        <p:txBody>
          <a:bodyPr lIns="91440" tIns="45720" rIns="91440" bIns="45720" anchor="b">
            <a:normAutofit/>
          </a:bodyPr>
          <a:lstStyle/>
          <a:p>
            <a:pPr indent="0" defTabSz="457200">
              <a:lnSpc>
                <a:spcPct val="100000"/>
              </a:lnSpc>
              <a:buNone/>
            </a:pPr>
            <a:r>
              <a:rPr lang="en-US" sz="2400" b="0" strike="noStrike" cap="all" spc="-1">
                <a:solidFill>
                  <a:srgbClr val="FFFFFF"/>
                </a:solidFill>
                <a:latin typeface="Franklin Gothic Demi"/>
              </a:rPr>
              <a:t>Click to edit Master title style</a:t>
            </a:r>
            <a:endParaRPr lang="en-US" sz="2400" b="0" strike="noStrike" spc="-1">
              <a:solidFill>
                <a:schemeClr val="dk1"/>
              </a:solidFill>
              <a:latin typeface="Franklin Gothic Book"/>
            </a:endParaRPr>
          </a:p>
        </p:txBody>
      </p:sp>
      <p:sp>
        <p:nvSpPr>
          <p:cNvPr id="419" name="PlaceHolder 2"/>
          <p:cNvSpPr>
            <a:spLocks noGrp="1"/>
          </p:cNvSpPr>
          <p:nvPr>
            <p:ph type="body"/>
          </p:nvPr>
        </p:nvSpPr>
        <p:spPr>
          <a:xfrm>
            <a:off x="4900320" y="1179000"/>
            <a:ext cx="6650640" cy="4657680"/>
          </a:xfrm>
          <a:prstGeom prst="rect">
            <a:avLst/>
          </a:prstGeom>
          <a:noFill/>
          <a:ln w="0">
            <a:noFill/>
          </a:ln>
        </p:spPr>
        <p:txBody>
          <a:bodyPr lIns="91440" tIns="45720" rIns="91440" bIns="45720" anchor="ctr">
            <a:normAutofit/>
          </a:bodyPr>
          <a:lstStyle/>
          <a:p>
            <a:pPr marL="432000" indent="-324000" defTabSz="457200">
              <a:lnSpc>
                <a:spcPct val="110000"/>
              </a:lnSpc>
              <a:spcBef>
                <a:spcPts val="400"/>
              </a:spcBef>
              <a:spcAft>
                <a:spcPts val="601"/>
              </a:spcAft>
              <a:buClr>
                <a:srgbClr val="000000"/>
              </a:buClr>
              <a:buSzPct val="45000"/>
              <a:buFont typeface="Wingdings" charset="2"/>
              <a:buChar char=""/>
            </a:pPr>
            <a:r>
              <a:rPr lang="en-US" sz="2000" b="0" strike="noStrike" spc="-1">
                <a:solidFill>
                  <a:schemeClr val="dk2"/>
                </a:solidFill>
                <a:latin typeface="Franklin Gothic Book"/>
              </a:rPr>
              <a:t>Click to edit Master text styles</a:t>
            </a:r>
            <a:endParaRPr lang="en-US" sz="2000" b="0" strike="noStrike" spc="-1">
              <a:solidFill>
                <a:schemeClr val="dk1">
                  <a:lumMod val="75000"/>
                  <a:lumOff val="25000"/>
                </a:schemeClr>
              </a:solidFill>
              <a:latin typeface="Franklin Gothic Book"/>
            </a:endParaRPr>
          </a:p>
          <a:p>
            <a:pPr marL="864000" lvl="1" indent="-324000" defTabSz="457200">
              <a:lnSpc>
                <a:spcPct val="100000"/>
              </a:lnSpc>
              <a:spcBef>
                <a:spcPts val="360"/>
              </a:spcBef>
              <a:spcAft>
                <a:spcPts val="601"/>
              </a:spcAft>
              <a:buClr>
                <a:srgbClr val="000000"/>
              </a:buClr>
              <a:buSzPct val="75000"/>
              <a:buFont typeface="Symbol" charset="2"/>
              <a:buChar char=""/>
            </a:pPr>
            <a:r>
              <a:rPr lang="en-US" sz="1800" b="0" strike="noStrike" spc="-1">
                <a:solidFill>
                  <a:schemeClr val="dk2"/>
                </a:solidFill>
                <a:latin typeface="Franklin Gothic Book"/>
              </a:rPr>
              <a:t>Second level</a:t>
            </a:r>
            <a:endParaRPr lang="en-US" sz="1800" b="0" strike="noStrike" spc="-1">
              <a:solidFill>
                <a:schemeClr val="dk1">
                  <a:lumMod val="75000"/>
                  <a:lumOff val="25000"/>
                </a:schemeClr>
              </a:solidFill>
              <a:latin typeface="Franklin Gothic Book"/>
            </a:endParaRPr>
          </a:p>
          <a:p>
            <a:pPr marL="1296000" lvl="2" indent="-288000" defTabSz="457200">
              <a:lnSpc>
                <a:spcPct val="100000"/>
              </a:lnSpc>
              <a:spcBef>
                <a:spcPts val="320"/>
              </a:spcBef>
              <a:spcAft>
                <a:spcPts val="601"/>
              </a:spcAft>
              <a:buClr>
                <a:srgbClr val="000000"/>
              </a:buClr>
              <a:buSzPct val="45000"/>
              <a:buFont typeface="Wingdings" charset="2"/>
              <a:buChar char=""/>
            </a:pPr>
            <a:r>
              <a:rPr lang="en-US" sz="1600" b="0" strike="noStrike" spc="-1">
                <a:solidFill>
                  <a:schemeClr val="dk2"/>
                </a:solidFill>
                <a:latin typeface="Franklin Gothic Book"/>
              </a:rPr>
              <a:t>Third level</a:t>
            </a:r>
            <a:endParaRPr lang="en-US" sz="1600" b="0" strike="noStrike" spc="-1">
              <a:solidFill>
                <a:schemeClr val="dk1">
                  <a:lumMod val="75000"/>
                  <a:lumOff val="25000"/>
                </a:schemeClr>
              </a:solidFill>
              <a:latin typeface="Franklin Gothic Book"/>
            </a:endParaRPr>
          </a:p>
          <a:p>
            <a:pPr marL="1728000" lvl="3" indent="-216000" defTabSz="457200">
              <a:lnSpc>
                <a:spcPct val="100000"/>
              </a:lnSpc>
              <a:spcBef>
                <a:spcPts val="281"/>
              </a:spcBef>
              <a:spcAft>
                <a:spcPts val="601"/>
              </a:spcAft>
              <a:buClr>
                <a:srgbClr val="000000"/>
              </a:buClr>
              <a:buSzPct val="75000"/>
              <a:buFont typeface="Symbol" charset="2"/>
              <a:buChar char=""/>
            </a:pPr>
            <a:r>
              <a:rPr lang="en-US" sz="1400" b="0" strike="noStrike" spc="-1">
                <a:solidFill>
                  <a:schemeClr val="dk2"/>
                </a:solidFill>
                <a:latin typeface="Franklin Gothic Book"/>
              </a:rPr>
              <a:t>Fourth level</a:t>
            </a:r>
            <a:endParaRPr lang="en-US" sz="1400" b="0" strike="noStrike" spc="-1">
              <a:solidFill>
                <a:schemeClr val="dk1">
                  <a:lumMod val="75000"/>
                  <a:lumOff val="25000"/>
                </a:schemeClr>
              </a:solidFill>
              <a:latin typeface="Franklin Gothic Book"/>
            </a:endParaRPr>
          </a:p>
          <a:p>
            <a:pPr marL="2160000" lvl="4" indent="-216000" defTabSz="457200">
              <a:lnSpc>
                <a:spcPct val="100000"/>
              </a:lnSpc>
              <a:spcBef>
                <a:spcPts val="281"/>
              </a:spcBef>
              <a:spcAft>
                <a:spcPts val="601"/>
              </a:spcAft>
              <a:buClr>
                <a:srgbClr val="000000"/>
              </a:buClr>
              <a:buSzPct val="45000"/>
              <a:buFont typeface="Wingdings" charset="2"/>
              <a:buChar char=""/>
            </a:pPr>
            <a:r>
              <a:rPr lang="en-US" sz="1400" b="0" strike="noStrike" spc="-1">
                <a:solidFill>
                  <a:schemeClr val="dk2"/>
                </a:solidFill>
                <a:latin typeface="Franklin Gothic Book"/>
              </a:rPr>
              <a:t>Fifth level</a:t>
            </a:r>
            <a:endParaRPr lang="en-US" sz="1400" b="0" strike="noStrike" spc="-1">
              <a:solidFill>
                <a:schemeClr val="dk1">
                  <a:lumMod val="75000"/>
                  <a:lumOff val="25000"/>
                </a:schemeClr>
              </a:solidFill>
              <a:latin typeface="Franklin Gothic Book"/>
            </a:endParaRPr>
          </a:p>
        </p:txBody>
      </p:sp>
      <p:sp>
        <p:nvSpPr>
          <p:cNvPr id="420" name="PlaceHolder 3"/>
          <p:cNvSpPr>
            <a:spLocks noGrp="1"/>
          </p:cNvSpPr>
          <p:nvPr>
            <p:ph type="body"/>
          </p:nvPr>
        </p:nvSpPr>
        <p:spPr>
          <a:xfrm>
            <a:off x="767160" y="2836080"/>
            <a:ext cx="3031560" cy="300096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strike="noStrike" spc="-1">
                <a:solidFill>
                  <a:srgbClr val="FFFFFF"/>
                </a:solidFill>
                <a:latin typeface="Franklin Gothic Book"/>
              </a:rPr>
              <a:t>Click to edit Master text styles</a:t>
            </a:r>
            <a:endParaRPr lang="en-US" sz="1600" b="0" strike="noStrike" spc="-1">
              <a:solidFill>
                <a:schemeClr val="dk1">
                  <a:lumMod val="75000"/>
                  <a:lumOff val="25000"/>
                </a:schemeClr>
              </a:solidFill>
              <a:latin typeface="Franklin Gothic Book"/>
            </a:endParaRPr>
          </a:p>
        </p:txBody>
      </p:sp>
      <p:sp>
        <p:nvSpPr>
          <p:cNvPr id="421" name="PlaceHolder 4"/>
          <p:cNvSpPr>
            <a:spLocks noGrp="1"/>
          </p:cNvSpPr>
          <p:nvPr>
            <p:ph type="dt" idx="26"/>
          </p:nvPr>
        </p:nvSpPr>
        <p:spPr>
          <a:xfrm>
            <a:off x="7605000" y="64562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422" name="PlaceHolder 5"/>
          <p:cNvSpPr>
            <a:spLocks noGrp="1"/>
          </p:cNvSpPr>
          <p:nvPr>
            <p:ph type="ftr" idx="27"/>
          </p:nvPr>
        </p:nvSpPr>
        <p:spPr>
          <a:xfrm>
            <a:off x="580320" y="645192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23" name="PlaceHolder 6"/>
          <p:cNvSpPr>
            <a:spLocks noGrp="1"/>
          </p:cNvSpPr>
          <p:nvPr>
            <p:ph type="sldNum" idx="28"/>
          </p:nvPr>
        </p:nvSpPr>
        <p:spPr>
          <a:xfrm>
            <a:off x="10557720" y="64562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639EB082-4019-4768-AD91-E2BDDC2E7736}"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 name="Rectangle 8"/>
          <p:cNvSpPr/>
          <p:nvPr/>
        </p:nvSpPr>
        <p:spPr>
          <a:xfrm>
            <a:off x="445680" y="456840"/>
            <a:ext cx="3702960" cy="9468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61" name="Rectangle 9"/>
          <p:cNvSpPr/>
          <p:nvPr/>
        </p:nvSpPr>
        <p:spPr>
          <a:xfrm>
            <a:off x="8041320" y="453240"/>
            <a:ext cx="3702960" cy="9828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62" name="Rectangle 10"/>
          <p:cNvSpPr/>
          <p:nvPr/>
        </p:nvSpPr>
        <p:spPr>
          <a:xfrm>
            <a:off x="4241160" y="456840"/>
            <a:ext cx="3702960" cy="9108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463" name="Picture 7" descr="Logo&#10;&#10;Description automatically generated"/>
          <p:cNvPicPr/>
          <p:nvPr/>
        </p:nvPicPr>
        <p:blipFill>
          <a:blip r:embed="rId14"/>
          <a:stretch/>
        </p:blipFill>
        <p:spPr>
          <a:xfrm>
            <a:off x="10484280" y="6437160"/>
            <a:ext cx="1125000" cy="364680"/>
          </a:xfrm>
          <a:prstGeom prst="rect">
            <a:avLst/>
          </a:prstGeom>
          <a:ln w="0">
            <a:noFill/>
          </a:ln>
        </p:spPr>
      </p:pic>
      <p:sp>
        <p:nvSpPr>
          <p:cNvPr id="464" name="PlaceHolder 1"/>
          <p:cNvSpPr>
            <a:spLocks noGrp="1"/>
          </p:cNvSpPr>
          <p:nvPr>
            <p:ph type="title"/>
          </p:nvPr>
        </p:nvSpPr>
        <p:spPr>
          <a:xfrm>
            <a:off x="580320" y="4692600"/>
            <a:ext cx="11029680" cy="566280"/>
          </a:xfrm>
          <a:prstGeom prst="rect">
            <a:avLst/>
          </a:prstGeom>
          <a:noFill/>
          <a:ln w="0">
            <a:noFill/>
          </a:ln>
        </p:spPr>
        <p:txBody>
          <a:bodyPr lIns="91440" tIns="45720" rIns="91440" bIns="45720" anchor="b">
            <a:normAutofit/>
          </a:bodyPr>
          <a:lstStyle/>
          <a:p>
            <a:pPr indent="0" defTabSz="457200">
              <a:lnSpc>
                <a:spcPct val="100000"/>
              </a:lnSpc>
              <a:buNone/>
            </a:pPr>
            <a:r>
              <a:rPr lang="en-US" sz="2400" b="0" strike="noStrike" cap="all" spc="-1">
                <a:solidFill>
                  <a:schemeClr val="dk1">
                    <a:lumMod val="75000"/>
                    <a:lumOff val="25000"/>
                  </a:schemeClr>
                </a:solidFill>
                <a:latin typeface="Franklin Gothic Demi"/>
              </a:rPr>
              <a:t>Click to edit Master title style</a:t>
            </a:r>
            <a:endParaRPr lang="en-US" sz="2400" b="0" strike="noStrike" spc="-1">
              <a:solidFill>
                <a:schemeClr val="dk1"/>
              </a:solidFill>
              <a:latin typeface="Franklin Gothic Book"/>
            </a:endParaRPr>
          </a:p>
        </p:txBody>
      </p:sp>
      <p:sp>
        <p:nvSpPr>
          <p:cNvPr id="465" name="PlaceHolder 2"/>
          <p:cNvSpPr>
            <a:spLocks noGrp="1"/>
          </p:cNvSpPr>
          <p:nvPr>
            <p:ph type="body"/>
          </p:nvPr>
        </p:nvSpPr>
        <p:spPr>
          <a:xfrm>
            <a:off x="447120" y="640800"/>
            <a:ext cx="11290320" cy="3650760"/>
          </a:xfrm>
          <a:prstGeom prst="rect">
            <a:avLst/>
          </a:prstGeom>
          <a:noFill/>
          <a:ln w="0">
            <a:noFill/>
          </a:ln>
        </p:spPr>
        <p:txBody>
          <a:bodyPr lIns="90000" tIns="45000" rIns="90000" bIns="45000" anchor="t">
            <a:normAutofit/>
          </a:bodyPr>
          <a:lstStyle/>
          <a:p>
            <a:pPr marL="432000" indent="-324000" algn="ctr" defTabSz="914400">
              <a:lnSpc>
                <a:spcPct val="100000"/>
              </a:lnSpc>
              <a:buClr>
                <a:srgbClr val="000000"/>
              </a:buClr>
              <a:buSzPct val="45000"/>
              <a:buFont typeface="Wingdings" charset="2"/>
              <a:buChar char=""/>
              <a:tabLst>
                <a:tab pos="0" algn="l"/>
              </a:tabLst>
            </a:pPr>
            <a:r>
              <a:rPr lang="en-US" sz="1600" b="0" strike="noStrike" spc="-1">
                <a:solidFill>
                  <a:schemeClr val="dk1"/>
                </a:solidFill>
                <a:latin typeface="Franklin Gothic Book"/>
              </a:rPr>
              <a:t>Click icon to add picture</a:t>
            </a:r>
            <a:endParaRPr lang="en-US" sz="1600" b="0" strike="noStrike" spc="-1">
              <a:solidFill>
                <a:schemeClr val="dk1">
                  <a:lumMod val="75000"/>
                  <a:lumOff val="25000"/>
                </a:schemeClr>
              </a:solidFill>
              <a:latin typeface="Franklin Gothic Book"/>
            </a:endParaRPr>
          </a:p>
        </p:txBody>
      </p:sp>
      <p:sp>
        <p:nvSpPr>
          <p:cNvPr id="466" name="PlaceHolder 3"/>
          <p:cNvSpPr>
            <a:spLocks noGrp="1"/>
          </p:cNvSpPr>
          <p:nvPr>
            <p:ph type="body"/>
          </p:nvPr>
        </p:nvSpPr>
        <p:spPr>
          <a:xfrm>
            <a:off x="580320" y="5259240"/>
            <a:ext cx="11029680" cy="99792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strike="noStrike" spc="-1">
                <a:solidFill>
                  <a:schemeClr val="dk1">
                    <a:lumMod val="75000"/>
                    <a:lumOff val="25000"/>
                  </a:schemeClr>
                </a:solidFill>
                <a:latin typeface="Franklin Gothic Book"/>
              </a:rPr>
              <a:t>Click to edit Master text styles</a:t>
            </a:r>
          </a:p>
        </p:txBody>
      </p:sp>
      <p:sp>
        <p:nvSpPr>
          <p:cNvPr id="467" name="PlaceHolder 4"/>
          <p:cNvSpPr>
            <a:spLocks noGrp="1"/>
          </p:cNvSpPr>
          <p:nvPr>
            <p:ph type="dt" idx="29"/>
          </p:nvPr>
        </p:nvSpPr>
        <p:spPr>
          <a:xfrm>
            <a:off x="7605000" y="642312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468" name="PlaceHolder 5"/>
          <p:cNvSpPr>
            <a:spLocks noGrp="1"/>
          </p:cNvSpPr>
          <p:nvPr>
            <p:ph type="ftr" idx="30"/>
          </p:nvPr>
        </p:nvSpPr>
        <p:spPr>
          <a:xfrm>
            <a:off x="580320" y="642312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69" name="PlaceHolder 6"/>
          <p:cNvSpPr>
            <a:spLocks noGrp="1"/>
          </p:cNvSpPr>
          <p:nvPr>
            <p:ph type="sldNum" idx="31"/>
          </p:nvPr>
        </p:nvSpPr>
        <p:spPr>
          <a:xfrm>
            <a:off x="10557720" y="642312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5E47AFE3-A6E2-412C-87E5-B1CBC2230962}"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Rectangle 8"/>
          <p:cNvSpPr/>
          <p:nvPr/>
        </p:nvSpPr>
        <p:spPr>
          <a:xfrm>
            <a:off x="445680" y="456840"/>
            <a:ext cx="3702960" cy="9468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7" name="Rectangle 9"/>
          <p:cNvSpPr/>
          <p:nvPr/>
        </p:nvSpPr>
        <p:spPr>
          <a:xfrm>
            <a:off x="8041320" y="453240"/>
            <a:ext cx="3702960" cy="9828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8" name="Rectangle 10"/>
          <p:cNvSpPr/>
          <p:nvPr/>
        </p:nvSpPr>
        <p:spPr>
          <a:xfrm>
            <a:off x="4241160" y="456840"/>
            <a:ext cx="3702960" cy="9108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49" name="Picture 7" descr="Logo&#10;&#10;Description automatically generated"/>
          <p:cNvPicPr/>
          <p:nvPr/>
        </p:nvPicPr>
        <p:blipFill>
          <a:blip r:embed="rId14"/>
          <a:stretch/>
        </p:blipFill>
        <p:spPr>
          <a:xfrm>
            <a:off x="10484280" y="6437160"/>
            <a:ext cx="1125000" cy="364680"/>
          </a:xfrm>
          <a:prstGeom prst="rect">
            <a:avLst/>
          </a:prstGeom>
          <a:ln w="0">
            <a:noFill/>
          </a:ln>
        </p:spPr>
      </p:pic>
      <p:sp>
        <p:nvSpPr>
          <p:cNvPr id="50" name="PlaceHolder 1"/>
          <p:cNvSpPr>
            <a:spLocks noGrp="1"/>
          </p:cNvSpPr>
          <p:nvPr>
            <p:ph type="title"/>
          </p:nvPr>
        </p:nvSpPr>
        <p:spPr>
          <a:xfrm>
            <a:off x="580320" y="701280"/>
            <a:ext cx="11029680" cy="101340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51" name="PlaceHolder 2"/>
          <p:cNvSpPr>
            <a:spLocks noGrp="1"/>
          </p:cNvSpPr>
          <p:nvPr>
            <p:ph type="body"/>
          </p:nvPr>
        </p:nvSpPr>
        <p:spPr>
          <a:xfrm>
            <a:off x="580320" y="1414440"/>
            <a:ext cx="11029680" cy="4572360"/>
          </a:xfrm>
          <a:prstGeom prst="rect">
            <a:avLst/>
          </a:prstGeom>
          <a:noFill/>
          <a:ln w="0">
            <a:noFill/>
          </a:ln>
        </p:spPr>
        <p:txBody>
          <a:bodyPr vert="eaVert" lIns="91440" tIns="45720" rIns="91440" bIns="45720" anchor="t">
            <a:noAutofit/>
          </a:bodyPr>
          <a:lstStyle/>
          <a:p>
            <a:pPr marL="432000" indent="-324000" defTabSz="457200">
              <a:lnSpc>
                <a:spcPct val="110000"/>
              </a:lnSpc>
              <a:spcBef>
                <a:spcPts val="340"/>
              </a:spcBef>
              <a:spcAft>
                <a:spcPts val="601"/>
              </a:spcAft>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Master text styles</a:t>
            </a:r>
          </a:p>
          <a:p>
            <a:pPr marL="864000" lvl="1" indent="-324000" defTabSz="457200">
              <a:lnSpc>
                <a:spcPct val="100000"/>
              </a:lnSpc>
              <a:spcBef>
                <a:spcPts val="281"/>
              </a:spcBef>
              <a:spcAft>
                <a:spcPts val="601"/>
              </a:spcAft>
              <a:buClr>
                <a:srgbClr val="000000"/>
              </a:buClr>
              <a:buSzPct val="75000"/>
              <a:buFont typeface="Symbol" charset="2"/>
              <a:buChar char=""/>
            </a:pPr>
            <a:r>
              <a:rPr lang="en-US" sz="1400" b="0" strike="noStrike" spc="-1">
                <a:solidFill>
                  <a:schemeClr val="dk1">
                    <a:lumMod val="75000"/>
                    <a:lumOff val="25000"/>
                  </a:schemeClr>
                </a:solidFill>
                <a:latin typeface="Franklin Gothic Book"/>
              </a:rPr>
              <a:t>Second level</a:t>
            </a:r>
          </a:p>
          <a:p>
            <a:pPr marL="1296000" lvl="2" indent="-288000" defTabSz="457200">
              <a:lnSpc>
                <a:spcPct val="100000"/>
              </a:lnSpc>
              <a:spcBef>
                <a:spcPts val="261"/>
              </a:spcBef>
              <a:spcAft>
                <a:spcPts val="601"/>
              </a:spcAft>
              <a:buClr>
                <a:srgbClr val="000000"/>
              </a:buClr>
              <a:buSzPct val="45000"/>
              <a:buFont typeface="Wingdings" charset="2"/>
              <a:buChar char=""/>
            </a:pPr>
            <a:r>
              <a:rPr lang="en-US" sz="1300" b="0" strike="noStrike" spc="-1">
                <a:solidFill>
                  <a:schemeClr val="dk1">
                    <a:lumMod val="75000"/>
                    <a:lumOff val="25000"/>
                  </a:schemeClr>
                </a:solidFill>
                <a:latin typeface="Franklin Gothic Book"/>
              </a:rPr>
              <a:t>Third level</a:t>
            </a:r>
          </a:p>
          <a:p>
            <a:pPr marL="1728000" lvl="3" indent="-216000" defTabSz="457200">
              <a:lnSpc>
                <a:spcPct val="100000"/>
              </a:lnSpc>
              <a:spcBef>
                <a:spcPts val="221"/>
              </a:spcBef>
              <a:spcAft>
                <a:spcPts val="601"/>
              </a:spcAft>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level</a:t>
            </a:r>
          </a:p>
          <a:p>
            <a:pPr marL="2160000" lvl="4" indent="-216000" defTabSz="457200">
              <a:lnSpc>
                <a:spcPct val="100000"/>
              </a:lnSpc>
              <a:spcBef>
                <a:spcPts val="221"/>
              </a:spcBef>
              <a:spcAft>
                <a:spcPts val="601"/>
              </a:spcAft>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Fifth level</a:t>
            </a:r>
          </a:p>
        </p:txBody>
      </p:sp>
      <p:sp>
        <p:nvSpPr>
          <p:cNvPr id="52" name="PlaceHolder 3"/>
          <p:cNvSpPr>
            <a:spLocks noGrp="1"/>
          </p:cNvSpPr>
          <p:nvPr>
            <p:ph type="dt" idx="4"/>
          </p:nvPr>
        </p:nvSpPr>
        <p:spPr>
          <a:xfrm>
            <a:off x="7605000" y="642312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53" name="PlaceHolder 4"/>
          <p:cNvSpPr>
            <a:spLocks noGrp="1"/>
          </p:cNvSpPr>
          <p:nvPr>
            <p:ph type="ftr" idx="5"/>
          </p:nvPr>
        </p:nvSpPr>
        <p:spPr>
          <a:xfrm>
            <a:off x="580320" y="642312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54" name="PlaceHolder 5"/>
          <p:cNvSpPr>
            <a:spLocks noGrp="1"/>
          </p:cNvSpPr>
          <p:nvPr>
            <p:ph type="sldNum" idx="6"/>
          </p:nvPr>
        </p:nvSpPr>
        <p:spPr>
          <a:xfrm>
            <a:off x="10557720" y="642312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77785E7A-788A-4B98-B120-0E6E9FF8DDBE}"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Rectangle 8" hidden="1"/>
          <p:cNvSpPr/>
          <p:nvPr/>
        </p:nvSpPr>
        <p:spPr>
          <a:xfrm>
            <a:off x="445680" y="456840"/>
            <a:ext cx="3702960" cy="9468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2" name="Rectangle 9" hidden="1"/>
          <p:cNvSpPr/>
          <p:nvPr/>
        </p:nvSpPr>
        <p:spPr>
          <a:xfrm>
            <a:off x="8041320" y="453240"/>
            <a:ext cx="3702960" cy="9828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3" name="Rectangle 10" hidden="1"/>
          <p:cNvSpPr/>
          <p:nvPr/>
        </p:nvSpPr>
        <p:spPr>
          <a:xfrm>
            <a:off x="4241160" y="456840"/>
            <a:ext cx="3702960" cy="9108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94" name="Picture 7" descr="Logo&#10;&#10;Description automatically generated"/>
          <p:cNvPicPr/>
          <p:nvPr/>
        </p:nvPicPr>
        <p:blipFill>
          <a:blip r:embed="rId14"/>
          <a:stretch/>
        </p:blipFill>
        <p:spPr>
          <a:xfrm>
            <a:off x="10484280" y="6437160"/>
            <a:ext cx="1125000" cy="364680"/>
          </a:xfrm>
          <a:prstGeom prst="rect">
            <a:avLst/>
          </a:prstGeom>
          <a:ln w="0">
            <a:noFill/>
          </a:ln>
        </p:spPr>
      </p:pic>
      <p:sp>
        <p:nvSpPr>
          <p:cNvPr id="95" name="Rectangle 6"/>
          <p:cNvSpPr/>
          <p:nvPr/>
        </p:nvSpPr>
        <p:spPr>
          <a:xfrm>
            <a:off x="8057520" y="599040"/>
            <a:ext cx="3687120" cy="581652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6" name="PlaceHolder 1"/>
          <p:cNvSpPr>
            <a:spLocks noGrp="1"/>
          </p:cNvSpPr>
          <p:nvPr>
            <p:ph type="title"/>
          </p:nvPr>
        </p:nvSpPr>
        <p:spPr>
          <a:xfrm>
            <a:off x="8203320" y="862920"/>
            <a:ext cx="3123720" cy="4807080"/>
          </a:xfrm>
          <a:prstGeom prst="rect">
            <a:avLst/>
          </a:prstGeom>
          <a:noFill/>
          <a:ln w="0">
            <a:noFill/>
          </a:ln>
        </p:spPr>
        <p:txBody>
          <a:bodyPr vert="eaVert" lIns="91440" tIns="45720" rIns="91440" bIns="45720" anchor="t" anchorCtr="1">
            <a:noAutofit/>
          </a:bodyPr>
          <a:lstStyle/>
          <a:p>
            <a:pPr indent="0" defTabSz="457200">
              <a:lnSpc>
                <a:spcPct val="100000"/>
              </a:lnSpc>
              <a:buNone/>
            </a:pPr>
            <a:r>
              <a:rPr lang="en-US" sz="2800" b="0" strike="noStrike" cap="all" spc="-1">
                <a:solidFill>
                  <a:srgbClr val="FFFFFF"/>
                </a:solidFill>
                <a:latin typeface="Franklin Gothic Demi"/>
              </a:rPr>
              <a:t>Click to edit Master title style</a:t>
            </a:r>
            <a:endParaRPr lang="en-US" sz="2800" b="0" strike="noStrike" spc="-1">
              <a:solidFill>
                <a:schemeClr val="dk1"/>
              </a:solidFill>
              <a:latin typeface="Franklin Gothic Book"/>
            </a:endParaRPr>
          </a:p>
        </p:txBody>
      </p:sp>
      <p:sp>
        <p:nvSpPr>
          <p:cNvPr id="97" name="PlaceHolder 2"/>
          <p:cNvSpPr>
            <a:spLocks noGrp="1"/>
          </p:cNvSpPr>
          <p:nvPr>
            <p:ph type="body"/>
          </p:nvPr>
        </p:nvSpPr>
        <p:spPr>
          <a:xfrm>
            <a:off x="774360" y="862920"/>
            <a:ext cx="7161120" cy="4807080"/>
          </a:xfrm>
          <a:prstGeom prst="rect">
            <a:avLst/>
          </a:prstGeom>
          <a:noFill/>
          <a:ln w="0">
            <a:noFill/>
          </a:ln>
        </p:spPr>
        <p:txBody>
          <a:bodyPr vert="eaVert" lIns="91440" tIns="45720" rIns="91440" bIns="45720" anchor="t">
            <a:noAutofit/>
          </a:bodyPr>
          <a:lstStyle/>
          <a:p>
            <a:pPr marL="432000" indent="-324000" defTabSz="457200">
              <a:lnSpc>
                <a:spcPct val="110000"/>
              </a:lnSpc>
              <a:spcBef>
                <a:spcPts val="340"/>
              </a:spcBef>
              <a:spcAft>
                <a:spcPts val="601"/>
              </a:spcAft>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Master text styles</a:t>
            </a:r>
          </a:p>
          <a:p>
            <a:pPr marL="864000" lvl="1" indent="-324000" defTabSz="457200">
              <a:lnSpc>
                <a:spcPct val="100000"/>
              </a:lnSpc>
              <a:spcBef>
                <a:spcPts val="281"/>
              </a:spcBef>
              <a:spcAft>
                <a:spcPts val="601"/>
              </a:spcAft>
              <a:buClr>
                <a:srgbClr val="000000"/>
              </a:buClr>
              <a:buSzPct val="75000"/>
              <a:buFont typeface="Symbol" charset="2"/>
              <a:buChar char=""/>
            </a:pPr>
            <a:r>
              <a:rPr lang="en-US" sz="1400" b="0" strike="noStrike" spc="-1">
                <a:solidFill>
                  <a:schemeClr val="dk1">
                    <a:lumMod val="75000"/>
                    <a:lumOff val="25000"/>
                  </a:schemeClr>
                </a:solidFill>
                <a:latin typeface="Franklin Gothic Book"/>
              </a:rPr>
              <a:t>Second level</a:t>
            </a:r>
          </a:p>
          <a:p>
            <a:pPr marL="1296000" lvl="2" indent="-288000" defTabSz="457200">
              <a:lnSpc>
                <a:spcPct val="100000"/>
              </a:lnSpc>
              <a:spcBef>
                <a:spcPts val="261"/>
              </a:spcBef>
              <a:spcAft>
                <a:spcPts val="601"/>
              </a:spcAft>
              <a:buClr>
                <a:srgbClr val="000000"/>
              </a:buClr>
              <a:buSzPct val="45000"/>
              <a:buFont typeface="Wingdings" charset="2"/>
              <a:buChar char=""/>
            </a:pPr>
            <a:r>
              <a:rPr lang="en-US" sz="1300" b="0" strike="noStrike" spc="-1">
                <a:solidFill>
                  <a:schemeClr val="dk1">
                    <a:lumMod val="75000"/>
                    <a:lumOff val="25000"/>
                  </a:schemeClr>
                </a:solidFill>
                <a:latin typeface="Franklin Gothic Book"/>
              </a:rPr>
              <a:t>Third level</a:t>
            </a:r>
          </a:p>
          <a:p>
            <a:pPr marL="1728000" lvl="3" indent="-216000" defTabSz="457200">
              <a:lnSpc>
                <a:spcPct val="100000"/>
              </a:lnSpc>
              <a:spcBef>
                <a:spcPts val="221"/>
              </a:spcBef>
              <a:spcAft>
                <a:spcPts val="601"/>
              </a:spcAft>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level</a:t>
            </a:r>
          </a:p>
          <a:p>
            <a:pPr marL="2160000" lvl="4" indent="-216000" defTabSz="457200">
              <a:lnSpc>
                <a:spcPct val="100000"/>
              </a:lnSpc>
              <a:spcBef>
                <a:spcPts val="221"/>
              </a:spcBef>
              <a:spcAft>
                <a:spcPts val="601"/>
              </a:spcAft>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Fifth level</a:t>
            </a:r>
          </a:p>
        </p:txBody>
      </p:sp>
      <p:sp>
        <p:nvSpPr>
          <p:cNvPr id="98" name="Rectangle 7"/>
          <p:cNvSpPr/>
          <p:nvPr/>
        </p:nvSpPr>
        <p:spPr>
          <a:xfrm>
            <a:off x="445680" y="456840"/>
            <a:ext cx="3702960" cy="9468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9" name="Rectangle 8"/>
          <p:cNvSpPr/>
          <p:nvPr/>
        </p:nvSpPr>
        <p:spPr>
          <a:xfrm>
            <a:off x="8041320" y="453240"/>
            <a:ext cx="3702960" cy="9828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00" name="Rectangle 9"/>
          <p:cNvSpPr/>
          <p:nvPr/>
        </p:nvSpPr>
        <p:spPr>
          <a:xfrm>
            <a:off x="4241160" y="456840"/>
            <a:ext cx="3702960" cy="9108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01" name="PlaceHolder 3"/>
          <p:cNvSpPr>
            <a:spLocks noGrp="1"/>
          </p:cNvSpPr>
          <p:nvPr>
            <p:ph type="dt" idx="7"/>
          </p:nvPr>
        </p:nvSpPr>
        <p:spPr>
          <a:xfrm>
            <a:off x="7605000" y="642312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102" name="PlaceHolder 4"/>
          <p:cNvSpPr>
            <a:spLocks noGrp="1"/>
          </p:cNvSpPr>
          <p:nvPr>
            <p:ph type="ftr" idx="8"/>
          </p:nvPr>
        </p:nvSpPr>
        <p:spPr>
          <a:xfrm>
            <a:off x="580320" y="642312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03" name="PlaceHolder 5"/>
          <p:cNvSpPr>
            <a:spLocks noGrp="1"/>
          </p:cNvSpPr>
          <p:nvPr>
            <p:ph type="sldNum" idx="9"/>
          </p:nvPr>
        </p:nvSpPr>
        <p:spPr>
          <a:xfrm>
            <a:off x="10557720" y="642312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5451EAEA-66CC-4A40-A83C-F385C38F0840}"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Rectangle 8"/>
          <p:cNvSpPr/>
          <p:nvPr/>
        </p:nvSpPr>
        <p:spPr>
          <a:xfrm>
            <a:off x="445680" y="456840"/>
            <a:ext cx="3702960" cy="9468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41" name="Rectangle 9"/>
          <p:cNvSpPr/>
          <p:nvPr/>
        </p:nvSpPr>
        <p:spPr>
          <a:xfrm>
            <a:off x="8041320" y="453240"/>
            <a:ext cx="3702960" cy="9828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42" name="Rectangle 10"/>
          <p:cNvSpPr/>
          <p:nvPr/>
        </p:nvSpPr>
        <p:spPr>
          <a:xfrm>
            <a:off x="4241160" y="456840"/>
            <a:ext cx="3702960" cy="9108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43" name="Picture 7" descr="Logo&#10;&#10;Description automatically generated"/>
          <p:cNvPicPr/>
          <p:nvPr/>
        </p:nvPicPr>
        <p:blipFill>
          <a:blip r:embed="rId14"/>
          <a:stretch/>
        </p:blipFill>
        <p:spPr>
          <a:xfrm>
            <a:off x="10484280" y="6437160"/>
            <a:ext cx="1125000" cy="364680"/>
          </a:xfrm>
          <a:prstGeom prst="rect">
            <a:avLst/>
          </a:prstGeom>
          <a:ln w="0">
            <a:noFill/>
          </a:ln>
        </p:spPr>
      </p:pic>
      <p:sp>
        <p:nvSpPr>
          <p:cNvPr id="144" name="PlaceHolder 1"/>
          <p:cNvSpPr>
            <a:spLocks noGrp="1"/>
          </p:cNvSpPr>
          <p:nvPr>
            <p:ph type="title"/>
          </p:nvPr>
        </p:nvSpPr>
        <p:spPr>
          <a:xfrm>
            <a:off x="580320" y="701280"/>
            <a:ext cx="11029680" cy="52992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145" name="PlaceHolder 2"/>
          <p:cNvSpPr>
            <a:spLocks noGrp="1"/>
          </p:cNvSpPr>
          <p:nvPr>
            <p:ph type="body"/>
          </p:nvPr>
        </p:nvSpPr>
        <p:spPr>
          <a:xfrm>
            <a:off x="580320" y="1301400"/>
            <a:ext cx="11029680" cy="4672800"/>
          </a:xfrm>
          <a:prstGeom prst="rect">
            <a:avLst/>
          </a:prstGeom>
          <a:noFill/>
          <a:ln w="0">
            <a:noFill/>
          </a:ln>
        </p:spPr>
        <p:txBody>
          <a:bodyPr lIns="91440" tIns="45720" rIns="91440" bIns="45720" anchor="ctr">
            <a:noAutofit/>
          </a:bodyPr>
          <a:lstStyle/>
          <a:p>
            <a:pPr marL="432000" indent="-324000" defTabSz="457200">
              <a:lnSpc>
                <a:spcPct val="110000"/>
              </a:lnSpc>
              <a:spcBef>
                <a:spcPts val="340"/>
              </a:spcBef>
              <a:spcAft>
                <a:spcPts val="601"/>
              </a:spcAft>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Master text styles</a:t>
            </a:r>
          </a:p>
          <a:p>
            <a:pPr marL="864000" lvl="1" indent="-324000" defTabSz="457200">
              <a:lnSpc>
                <a:spcPct val="100000"/>
              </a:lnSpc>
              <a:spcBef>
                <a:spcPts val="281"/>
              </a:spcBef>
              <a:spcAft>
                <a:spcPts val="601"/>
              </a:spcAft>
              <a:buClr>
                <a:srgbClr val="000000"/>
              </a:buClr>
              <a:buSzPct val="75000"/>
              <a:buFont typeface="Symbol" charset="2"/>
              <a:buChar char=""/>
            </a:pPr>
            <a:r>
              <a:rPr lang="en-US" sz="1400" b="0" strike="noStrike" spc="-1">
                <a:solidFill>
                  <a:schemeClr val="dk1">
                    <a:lumMod val="75000"/>
                    <a:lumOff val="25000"/>
                  </a:schemeClr>
                </a:solidFill>
                <a:latin typeface="Franklin Gothic Book"/>
              </a:rPr>
              <a:t>Second level</a:t>
            </a:r>
          </a:p>
          <a:p>
            <a:pPr marL="1296000" lvl="2" indent="-288000" defTabSz="457200">
              <a:lnSpc>
                <a:spcPct val="100000"/>
              </a:lnSpc>
              <a:spcBef>
                <a:spcPts val="261"/>
              </a:spcBef>
              <a:spcAft>
                <a:spcPts val="601"/>
              </a:spcAft>
              <a:buClr>
                <a:srgbClr val="000000"/>
              </a:buClr>
              <a:buSzPct val="45000"/>
              <a:buFont typeface="Wingdings" charset="2"/>
              <a:buChar char=""/>
            </a:pPr>
            <a:r>
              <a:rPr lang="en-US" sz="1300" b="0" strike="noStrike" spc="-1">
                <a:solidFill>
                  <a:schemeClr val="dk1">
                    <a:lumMod val="75000"/>
                    <a:lumOff val="25000"/>
                  </a:schemeClr>
                </a:solidFill>
                <a:latin typeface="Franklin Gothic Book"/>
              </a:rPr>
              <a:t>Third level</a:t>
            </a:r>
          </a:p>
          <a:p>
            <a:pPr marL="1728000" lvl="3" indent="-216000" defTabSz="457200">
              <a:lnSpc>
                <a:spcPct val="100000"/>
              </a:lnSpc>
              <a:spcBef>
                <a:spcPts val="221"/>
              </a:spcBef>
              <a:spcAft>
                <a:spcPts val="601"/>
              </a:spcAft>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level</a:t>
            </a:r>
          </a:p>
          <a:p>
            <a:pPr marL="2160000" lvl="4" indent="-216000" defTabSz="457200">
              <a:lnSpc>
                <a:spcPct val="100000"/>
              </a:lnSpc>
              <a:spcBef>
                <a:spcPts val="221"/>
              </a:spcBef>
              <a:spcAft>
                <a:spcPts val="601"/>
              </a:spcAft>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Fifth level</a:t>
            </a:r>
          </a:p>
        </p:txBody>
      </p:sp>
      <p:sp>
        <p:nvSpPr>
          <p:cNvPr id="146" name="PlaceHolder 3"/>
          <p:cNvSpPr>
            <a:spLocks noGrp="1"/>
          </p:cNvSpPr>
          <p:nvPr>
            <p:ph type="dt" idx="10"/>
          </p:nvPr>
        </p:nvSpPr>
        <p:spPr>
          <a:xfrm>
            <a:off x="7605000" y="642312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 name="Rectangle 8"/>
          <p:cNvSpPr/>
          <p:nvPr/>
        </p:nvSpPr>
        <p:spPr>
          <a:xfrm>
            <a:off x="445680" y="456840"/>
            <a:ext cx="3702960" cy="9468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84" name="Rectangle 9"/>
          <p:cNvSpPr/>
          <p:nvPr/>
        </p:nvSpPr>
        <p:spPr>
          <a:xfrm>
            <a:off x="8041320" y="453240"/>
            <a:ext cx="3702960" cy="9828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85" name="Rectangle 10"/>
          <p:cNvSpPr/>
          <p:nvPr/>
        </p:nvSpPr>
        <p:spPr>
          <a:xfrm>
            <a:off x="4241160" y="456840"/>
            <a:ext cx="3702960" cy="9108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186" name="Picture 7" descr="Logo&#10;&#10;Description automatically generated"/>
          <p:cNvPicPr/>
          <p:nvPr/>
        </p:nvPicPr>
        <p:blipFill>
          <a:blip r:embed="rId14"/>
          <a:stretch/>
        </p:blipFill>
        <p:spPr>
          <a:xfrm>
            <a:off x="10484280" y="6437160"/>
            <a:ext cx="1125000" cy="364680"/>
          </a:xfrm>
          <a:prstGeom prst="rect">
            <a:avLst/>
          </a:prstGeom>
          <a:ln w="0">
            <a:noFill/>
          </a:ln>
        </p:spPr>
      </p:pic>
      <p:sp>
        <p:nvSpPr>
          <p:cNvPr id="187" name="Rectangle 7"/>
          <p:cNvSpPr/>
          <p:nvPr/>
        </p:nvSpPr>
        <p:spPr>
          <a:xfrm>
            <a:off x="446760" y="5141520"/>
            <a:ext cx="11290680" cy="125820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88" name="PlaceHolder 1"/>
          <p:cNvSpPr>
            <a:spLocks noGrp="1"/>
          </p:cNvSpPr>
          <p:nvPr>
            <p:ph type="title"/>
          </p:nvPr>
        </p:nvSpPr>
        <p:spPr>
          <a:xfrm>
            <a:off x="580320" y="2393280"/>
            <a:ext cx="11029680" cy="214704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189" name="PlaceHolder 2"/>
          <p:cNvSpPr>
            <a:spLocks noGrp="1"/>
          </p:cNvSpPr>
          <p:nvPr>
            <p:ph type="body"/>
          </p:nvPr>
        </p:nvSpPr>
        <p:spPr>
          <a:xfrm>
            <a:off x="580320" y="4540680"/>
            <a:ext cx="11029680" cy="600120"/>
          </a:xfrm>
          <a:prstGeom prst="rect">
            <a:avLst/>
          </a:prstGeom>
          <a:noFill/>
          <a:ln w="0">
            <a:noFill/>
          </a:ln>
        </p:spPr>
        <p:txBody>
          <a:bodyPr lIns="91440" tIns="45720" rIns="91440" bIns="45720" anchor="t">
            <a:normAutofit/>
          </a:bodyPr>
          <a:lstStyle/>
          <a:p>
            <a:pPr marL="432000" indent="-324000" defTabSz="457200">
              <a:lnSpc>
                <a:spcPct val="110000"/>
              </a:lnSpc>
              <a:spcBef>
                <a:spcPts val="360"/>
              </a:spcBef>
              <a:spcAft>
                <a:spcPts val="601"/>
              </a:spcAft>
              <a:buClr>
                <a:srgbClr val="000000"/>
              </a:buClr>
              <a:buSzPct val="45000"/>
              <a:buFont typeface="Wingdings" charset="2"/>
              <a:buChar char=""/>
              <a:tabLst>
                <a:tab pos="0" algn="l"/>
              </a:tabLst>
            </a:pPr>
            <a:r>
              <a:rPr lang="en-US" sz="1800" b="0" strike="noStrike" cap="all" spc="-1">
                <a:solidFill>
                  <a:schemeClr val="accent1"/>
                </a:solidFill>
                <a:latin typeface="Franklin Gothic Book"/>
              </a:rPr>
              <a:t>Click to edit Master text styles</a:t>
            </a:r>
            <a:endParaRPr lang="en-US" sz="1800" b="0" strike="noStrike" spc="-1">
              <a:solidFill>
                <a:schemeClr val="dk1">
                  <a:lumMod val="75000"/>
                  <a:lumOff val="25000"/>
                </a:schemeClr>
              </a:solidFill>
              <a:latin typeface="Franklin Gothic Book"/>
            </a:endParaRPr>
          </a:p>
        </p:txBody>
      </p:sp>
      <p:sp>
        <p:nvSpPr>
          <p:cNvPr id="190" name="PlaceHolder 3"/>
          <p:cNvSpPr>
            <a:spLocks noGrp="1"/>
          </p:cNvSpPr>
          <p:nvPr>
            <p:ph type="dt" idx="11"/>
          </p:nvPr>
        </p:nvSpPr>
        <p:spPr>
          <a:xfrm>
            <a:off x="7605000" y="642312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191" name="PlaceHolder 4"/>
          <p:cNvSpPr>
            <a:spLocks noGrp="1"/>
          </p:cNvSpPr>
          <p:nvPr>
            <p:ph type="ftr" idx="12"/>
          </p:nvPr>
        </p:nvSpPr>
        <p:spPr>
          <a:xfrm>
            <a:off x="580320" y="642312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92" name="PlaceHolder 5"/>
          <p:cNvSpPr>
            <a:spLocks noGrp="1"/>
          </p:cNvSpPr>
          <p:nvPr>
            <p:ph type="sldNum" idx="13"/>
          </p:nvPr>
        </p:nvSpPr>
        <p:spPr>
          <a:xfrm>
            <a:off x="10557720" y="642312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AAA46672-219E-44DF-B0AF-B28448B26668}"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 name="Rectangle 8"/>
          <p:cNvSpPr/>
          <p:nvPr/>
        </p:nvSpPr>
        <p:spPr>
          <a:xfrm>
            <a:off x="445680" y="456840"/>
            <a:ext cx="3702960" cy="9468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30" name="Rectangle 9"/>
          <p:cNvSpPr/>
          <p:nvPr/>
        </p:nvSpPr>
        <p:spPr>
          <a:xfrm>
            <a:off x="8041320" y="453240"/>
            <a:ext cx="3702960" cy="9828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31" name="Rectangle 10"/>
          <p:cNvSpPr/>
          <p:nvPr/>
        </p:nvSpPr>
        <p:spPr>
          <a:xfrm>
            <a:off x="4241160" y="456840"/>
            <a:ext cx="3702960" cy="9108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232" name="Picture 7" descr="Logo&#10;&#10;Description automatically generated"/>
          <p:cNvPicPr/>
          <p:nvPr/>
        </p:nvPicPr>
        <p:blipFill>
          <a:blip r:embed="rId14"/>
          <a:stretch/>
        </p:blipFill>
        <p:spPr>
          <a:xfrm>
            <a:off x="10484280" y="6437160"/>
            <a:ext cx="1125000" cy="364680"/>
          </a:xfrm>
          <a:prstGeom prst="rect">
            <a:avLst/>
          </a:prstGeom>
          <a:ln w="0">
            <a:noFill/>
          </a:ln>
        </p:spPr>
      </p:pic>
      <p:sp>
        <p:nvSpPr>
          <p:cNvPr id="233" name="PlaceHolder 1"/>
          <p:cNvSpPr>
            <a:spLocks noGrp="1"/>
          </p:cNvSpPr>
          <p:nvPr>
            <p:ph type="title"/>
          </p:nvPr>
        </p:nvSpPr>
        <p:spPr>
          <a:xfrm>
            <a:off x="580320" y="729000"/>
            <a:ext cx="11029680" cy="49248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234" name="PlaceHolder 2"/>
          <p:cNvSpPr>
            <a:spLocks noGrp="1"/>
          </p:cNvSpPr>
          <p:nvPr>
            <p:ph type="body"/>
          </p:nvPr>
        </p:nvSpPr>
        <p:spPr>
          <a:xfrm>
            <a:off x="580320" y="1390680"/>
            <a:ext cx="5194440" cy="4469040"/>
          </a:xfrm>
          <a:prstGeom prst="rect">
            <a:avLst/>
          </a:prstGeom>
          <a:noFill/>
          <a:ln w="0">
            <a:noFill/>
          </a:ln>
        </p:spPr>
        <p:txBody>
          <a:bodyPr lIns="91440" tIns="45720" rIns="91440" bIns="45720" anchor="ctr">
            <a:normAutofit/>
          </a:bodyPr>
          <a:lstStyle/>
          <a:p>
            <a:pPr marL="432000" indent="-324000" defTabSz="457200">
              <a:lnSpc>
                <a:spcPct val="110000"/>
              </a:lnSpc>
              <a:spcBef>
                <a:spcPts val="340"/>
              </a:spcBef>
              <a:spcAft>
                <a:spcPts val="601"/>
              </a:spcAft>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Master text styles</a:t>
            </a:r>
          </a:p>
          <a:p>
            <a:pPr marL="864000" lvl="1" indent="-324000" defTabSz="457200">
              <a:lnSpc>
                <a:spcPct val="100000"/>
              </a:lnSpc>
              <a:spcBef>
                <a:spcPts val="281"/>
              </a:spcBef>
              <a:spcAft>
                <a:spcPts val="601"/>
              </a:spcAft>
              <a:buClr>
                <a:srgbClr val="000000"/>
              </a:buClr>
              <a:buSzPct val="75000"/>
              <a:buFont typeface="Symbol" charset="2"/>
              <a:buChar char=""/>
            </a:pPr>
            <a:r>
              <a:rPr lang="en-US" sz="1400" b="0" strike="noStrike" spc="-1">
                <a:solidFill>
                  <a:schemeClr val="dk1">
                    <a:lumMod val="75000"/>
                    <a:lumOff val="25000"/>
                  </a:schemeClr>
                </a:solidFill>
                <a:latin typeface="Franklin Gothic Book"/>
              </a:rPr>
              <a:t>Second level</a:t>
            </a:r>
          </a:p>
          <a:p>
            <a:pPr marL="1296000" lvl="2" indent="-288000" defTabSz="457200">
              <a:lnSpc>
                <a:spcPct val="100000"/>
              </a:lnSpc>
              <a:spcBef>
                <a:spcPts val="261"/>
              </a:spcBef>
              <a:spcAft>
                <a:spcPts val="601"/>
              </a:spcAft>
              <a:buClr>
                <a:srgbClr val="000000"/>
              </a:buClr>
              <a:buSzPct val="45000"/>
              <a:buFont typeface="Wingdings" charset="2"/>
              <a:buChar char=""/>
            </a:pPr>
            <a:r>
              <a:rPr lang="en-US" sz="1300" b="0" strike="noStrike" spc="-1">
                <a:solidFill>
                  <a:schemeClr val="dk1">
                    <a:lumMod val="75000"/>
                    <a:lumOff val="25000"/>
                  </a:schemeClr>
                </a:solidFill>
                <a:latin typeface="Franklin Gothic Book"/>
              </a:rPr>
              <a:t>Third level</a:t>
            </a:r>
          </a:p>
          <a:p>
            <a:pPr marL="1728000" lvl="3" indent="-216000" defTabSz="457200">
              <a:lnSpc>
                <a:spcPct val="100000"/>
              </a:lnSpc>
              <a:spcBef>
                <a:spcPts val="221"/>
              </a:spcBef>
              <a:spcAft>
                <a:spcPts val="601"/>
              </a:spcAft>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level</a:t>
            </a:r>
          </a:p>
          <a:p>
            <a:pPr marL="2160000" lvl="4" indent="-216000" defTabSz="457200">
              <a:lnSpc>
                <a:spcPct val="100000"/>
              </a:lnSpc>
              <a:spcBef>
                <a:spcPts val="221"/>
              </a:spcBef>
              <a:spcAft>
                <a:spcPts val="601"/>
              </a:spcAft>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Fifth level</a:t>
            </a:r>
          </a:p>
        </p:txBody>
      </p:sp>
      <p:sp>
        <p:nvSpPr>
          <p:cNvPr id="235" name="PlaceHolder 3"/>
          <p:cNvSpPr>
            <a:spLocks noGrp="1"/>
          </p:cNvSpPr>
          <p:nvPr>
            <p:ph type="body"/>
          </p:nvPr>
        </p:nvSpPr>
        <p:spPr>
          <a:xfrm>
            <a:off x="6415200" y="1390680"/>
            <a:ext cx="5194440" cy="4469040"/>
          </a:xfrm>
          <a:prstGeom prst="rect">
            <a:avLst/>
          </a:prstGeom>
          <a:noFill/>
          <a:ln w="0">
            <a:noFill/>
          </a:ln>
        </p:spPr>
        <p:txBody>
          <a:bodyPr lIns="91440" tIns="45720" rIns="91440" bIns="45720" anchor="ctr">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236" name="PlaceHolder 4"/>
          <p:cNvSpPr>
            <a:spLocks noGrp="1"/>
          </p:cNvSpPr>
          <p:nvPr>
            <p:ph type="dt" idx="14"/>
          </p:nvPr>
        </p:nvSpPr>
        <p:spPr>
          <a:xfrm>
            <a:off x="7605000" y="642312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237" name="PlaceHolder 5"/>
          <p:cNvSpPr>
            <a:spLocks noGrp="1"/>
          </p:cNvSpPr>
          <p:nvPr>
            <p:ph type="ftr" idx="15"/>
          </p:nvPr>
        </p:nvSpPr>
        <p:spPr>
          <a:xfrm>
            <a:off x="580320" y="642312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238" name="PlaceHolder 6"/>
          <p:cNvSpPr>
            <a:spLocks noGrp="1"/>
          </p:cNvSpPr>
          <p:nvPr>
            <p:ph type="sldNum" idx="16"/>
          </p:nvPr>
        </p:nvSpPr>
        <p:spPr>
          <a:xfrm>
            <a:off x="10557720" y="642312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08A1BF92-1D8B-4721-9B2F-71E4CE054EC0}"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5" name="Rectangle 8"/>
          <p:cNvSpPr/>
          <p:nvPr/>
        </p:nvSpPr>
        <p:spPr>
          <a:xfrm>
            <a:off x="445680" y="456840"/>
            <a:ext cx="3702960" cy="9468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76" name="Rectangle 9"/>
          <p:cNvSpPr/>
          <p:nvPr/>
        </p:nvSpPr>
        <p:spPr>
          <a:xfrm>
            <a:off x="8041320" y="453240"/>
            <a:ext cx="3702960" cy="9828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77" name="Rectangle 10"/>
          <p:cNvSpPr/>
          <p:nvPr/>
        </p:nvSpPr>
        <p:spPr>
          <a:xfrm>
            <a:off x="4241160" y="456840"/>
            <a:ext cx="3702960" cy="9108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278" name="Picture 7" descr="Logo&#10;&#10;Description automatically generated"/>
          <p:cNvPicPr/>
          <p:nvPr/>
        </p:nvPicPr>
        <p:blipFill>
          <a:blip r:embed="rId14"/>
          <a:stretch/>
        </p:blipFill>
        <p:spPr>
          <a:xfrm>
            <a:off x="10484280" y="6437160"/>
            <a:ext cx="1125000" cy="364680"/>
          </a:xfrm>
          <a:prstGeom prst="rect">
            <a:avLst/>
          </a:prstGeom>
          <a:ln w="0">
            <a:noFill/>
          </a:ln>
        </p:spPr>
      </p:pic>
      <p:sp>
        <p:nvSpPr>
          <p:cNvPr id="279" name="PlaceHolder 1"/>
          <p:cNvSpPr>
            <a:spLocks noGrp="1"/>
          </p:cNvSpPr>
          <p:nvPr>
            <p:ph type="title"/>
          </p:nvPr>
        </p:nvSpPr>
        <p:spPr>
          <a:xfrm>
            <a:off x="580320" y="729000"/>
            <a:ext cx="11029680" cy="987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280" name="PlaceHolder 2"/>
          <p:cNvSpPr>
            <a:spLocks noGrp="1"/>
          </p:cNvSpPr>
          <p:nvPr>
            <p:ph type="body"/>
          </p:nvPr>
        </p:nvSpPr>
        <p:spPr>
          <a:xfrm>
            <a:off x="580320" y="2250000"/>
            <a:ext cx="5194440" cy="557280"/>
          </a:xfrm>
          <a:prstGeom prst="rect">
            <a:avLst/>
          </a:prstGeom>
          <a:noFill/>
          <a:ln w="0">
            <a:noFill/>
          </a:ln>
        </p:spPr>
        <p:txBody>
          <a:bodyPr lIns="91440" tIns="45720" rIns="91440" bIns="45720" anchor="ctr">
            <a:noAutofit/>
          </a:bodyPr>
          <a:lstStyle/>
          <a:p>
            <a:pPr marL="432000" indent="-324000" defTabSz="457200">
              <a:lnSpc>
                <a:spcPct val="110000"/>
              </a:lnSpc>
              <a:spcBef>
                <a:spcPts val="400"/>
              </a:spcBef>
              <a:spcAft>
                <a:spcPts val="601"/>
              </a:spcAft>
              <a:buClr>
                <a:srgbClr val="000000"/>
              </a:buClr>
              <a:buSzPct val="45000"/>
              <a:buFont typeface="Wingdings" charset="2"/>
              <a:buChar char=""/>
              <a:tabLst>
                <a:tab pos="0" algn="l"/>
              </a:tabLst>
            </a:pPr>
            <a:r>
              <a:rPr lang="en-US" sz="2000" b="0" strike="noStrike" spc="-1">
                <a:solidFill>
                  <a:schemeClr val="dk1">
                    <a:lumMod val="75000"/>
                    <a:lumOff val="25000"/>
                  </a:schemeClr>
                </a:solidFill>
                <a:latin typeface="Franklin Gothic Book"/>
              </a:rPr>
              <a:t>Click to edit Master text styles</a:t>
            </a:r>
          </a:p>
        </p:txBody>
      </p:sp>
      <p:sp>
        <p:nvSpPr>
          <p:cNvPr id="281" name="PlaceHolder 3"/>
          <p:cNvSpPr>
            <a:spLocks noGrp="1"/>
          </p:cNvSpPr>
          <p:nvPr>
            <p:ph type="body"/>
          </p:nvPr>
        </p:nvSpPr>
        <p:spPr>
          <a:xfrm>
            <a:off x="580320" y="292572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282" name="PlaceHolder 4"/>
          <p:cNvSpPr>
            <a:spLocks noGrp="1"/>
          </p:cNvSpPr>
          <p:nvPr>
            <p:ph type="body"/>
          </p:nvPr>
        </p:nvSpPr>
        <p:spPr>
          <a:xfrm>
            <a:off x="6415200" y="2250000"/>
            <a:ext cx="5194440" cy="552960"/>
          </a:xfrm>
          <a:prstGeom prst="rect">
            <a:avLst/>
          </a:prstGeom>
          <a:noFill/>
          <a:ln w="0">
            <a:noFill/>
          </a:ln>
        </p:spPr>
        <p:txBody>
          <a:bodyPr lIns="91440" tIns="45720" rIns="91440" bIns="45720" anchor="ctr">
            <a:noAutofit/>
          </a:bodyPr>
          <a:lstStyle/>
          <a:p>
            <a:pPr indent="0" defTabSz="457200">
              <a:lnSpc>
                <a:spcPct val="100000"/>
              </a:lnSpc>
              <a:spcBef>
                <a:spcPts val="400"/>
              </a:spcBef>
              <a:spcAft>
                <a:spcPts val="601"/>
              </a:spcAft>
              <a:buNone/>
              <a:tabLst>
                <a:tab pos="0" algn="l"/>
              </a:tabLst>
            </a:pPr>
            <a:r>
              <a:rPr lang="en-US" sz="2000" b="0" strike="noStrike" spc="-1">
                <a:solidFill>
                  <a:schemeClr val="dk1">
                    <a:lumMod val="75000"/>
                    <a:lumOff val="25000"/>
                  </a:schemeClr>
                </a:solidFill>
                <a:latin typeface="Franklin Gothic Book"/>
              </a:rPr>
              <a:t>Click to edit Master text styles</a:t>
            </a:r>
          </a:p>
        </p:txBody>
      </p:sp>
      <p:sp>
        <p:nvSpPr>
          <p:cNvPr id="283" name="PlaceHolder 5"/>
          <p:cNvSpPr>
            <a:spLocks noGrp="1"/>
          </p:cNvSpPr>
          <p:nvPr>
            <p:ph type="body"/>
          </p:nvPr>
        </p:nvSpPr>
        <p:spPr>
          <a:xfrm>
            <a:off x="6415200" y="292572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284" name="PlaceHolder 6"/>
          <p:cNvSpPr>
            <a:spLocks noGrp="1"/>
          </p:cNvSpPr>
          <p:nvPr>
            <p:ph type="dt" idx="17"/>
          </p:nvPr>
        </p:nvSpPr>
        <p:spPr>
          <a:xfrm>
            <a:off x="7605000" y="642312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285" name="PlaceHolder 7"/>
          <p:cNvSpPr>
            <a:spLocks noGrp="1"/>
          </p:cNvSpPr>
          <p:nvPr>
            <p:ph type="ftr" idx="18"/>
          </p:nvPr>
        </p:nvSpPr>
        <p:spPr>
          <a:xfrm>
            <a:off x="580320" y="642312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286" name="PlaceHolder 8"/>
          <p:cNvSpPr>
            <a:spLocks noGrp="1"/>
          </p:cNvSpPr>
          <p:nvPr>
            <p:ph type="sldNum" idx="19"/>
          </p:nvPr>
        </p:nvSpPr>
        <p:spPr>
          <a:xfrm>
            <a:off x="10557720" y="642312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E24647EB-20B0-4232-AB1C-BC821987BFF3}"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3" name="Rectangle 8"/>
          <p:cNvSpPr/>
          <p:nvPr/>
        </p:nvSpPr>
        <p:spPr>
          <a:xfrm>
            <a:off x="445680" y="456840"/>
            <a:ext cx="3702960" cy="9468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324" name="Rectangle 9"/>
          <p:cNvSpPr/>
          <p:nvPr/>
        </p:nvSpPr>
        <p:spPr>
          <a:xfrm>
            <a:off x="8041320" y="453240"/>
            <a:ext cx="3702960" cy="9828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325" name="Rectangle 10"/>
          <p:cNvSpPr/>
          <p:nvPr/>
        </p:nvSpPr>
        <p:spPr>
          <a:xfrm>
            <a:off x="4241160" y="456840"/>
            <a:ext cx="3702960" cy="9108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326" name="Picture 7" descr="Logo&#10;&#10;Description automatically generated"/>
          <p:cNvPicPr/>
          <p:nvPr/>
        </p:nvPicPr>
        <p:blipFill>
          <a:blip r:embed="rId14"/>
          <a:stretch/>
        </p:blipFill>
        <p:spPr>
          <a:xfrm>
            <a:off x="10484280" y="6437160"/>
            <a:ext cx="1125000" cy="364680"/>
          </a:xfrm>
          <a:prstGeom prst="rect">
            <a:avLst/>
          </a:prstGeom>
          <a:ln w="0">
            <a:noFill/>
          </a:ln>
        </p:spPr>
      </p:pic>
      <p:sp>
        <p:nvSpPr>
          <p:cNvPr id="327" name="PlaceHolder 1"/>
          <p:cNvSpPr>
            <a:spLocks noGrp="1"/>
          </p:cNvSpPr>
          <p:nvPr>
            <p:ph type="title"/>
          </p:nvPr>
        </p:nvSpPr>
        <p:spPr>
          <a:xfrm>
            <a:off x="574920" y="729000"/>
            <a:ext cx="11029680" cy="591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328" name="PlaceHolder 2"/>
          <p:cNvSpPr>
            <a:spLocks noGrp="1"/>
          </p:cNvSpPr>
          <p:nvPr>
            <p:ph type="dt" idx="20"/>
          </p:nvPr>
        </p:nvSpPr>
        <p:spPr>
          <a:xfrm>
            <a:off x="7605000" y="642312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329" name="PlaceHolder 3"/>
          <p:cNvSpPr>
            <a:spLocks noGrp="1"/>
          </p:cNvSpPr>
          <p:nvPr>
            <p:ph type="ftr" idx="21"/>
          </p:nvPr>
        </p:nvSpPr>
        <p:spPr>
          <a:xfrm>
            <a:off x="580320" y="642312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30" name="PlaceHolder 4"/>
          <p:cNvSpPr>
            <a:spLocks noGrp="1"/>
          </p:cNvSpPr>
          <p:nvPr>
            <p:ph type="sldNum" idx="22"/>
          </p:nvPr>
        </p:nvSpPr>
        <p:spPr>
          <a:xfrm>
            <a:off x="10557720" y="642312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37E3B53C-A186-43B3-B821-0FFE7531A0BF}"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
        <p:nvSpPr>
          <p:cNvPr id="331" name="PlaceHolder 5"/>
          <p:cNvSpPr>
            <a:spLocks noGrp="1"/>
          </p:cNvSpPr>
          <p:nvPr>
            <p:ph type="body"/>
          </p:nvPr>
        </p:nvSpPr>
        <p:spPr>
          <a:xfrm>
            <a:off x="608400" y="1603800"/>
            <a:ext cx="10972440" cy="3977280"/>
          </a:xfrm>
          <a:prstGeom prst="rect">
            <a:avLst/>
          </a:prstGeom>
          <a:noFill/>
          <a:ln w="0">
            <a:noFill/>
          </a:ln>
        </p:spPr>
        <p:txBody>
          <a:bodyPr lIns="0" tIns="0" rIns="0" bIns="0" anchor="t">
            <a:normAutofit/>
          </a:bodyPr>
          <a:lstStyle/>
          <a:p>
            <a:pPr marL="432000" indent="-324000">
              <a:lnSpc>
                <a:spcPct val="110000"/>
              </a:lnSpc>
              <a:spcBef>
                <a:spcPts val="1406"/>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25"/>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42"/>
              </a:spcBef>
              <a:buClr>
                <a:srgbClr val="000000"/>
              </a:buClr>
              <a:buSzPct val="45000"/>
              <a:buFont typeface="Wingdings" charset="2"/>
              <a:buChar char=""/>
            </a:pPr>
            <a:r>
              <a:rPr lang="en-US" sz="1090" b="0" strike="noStrike" spc="-1">
                <a:solidFill>
                  <a:schemeClr val="dk1">
                    <a:lumMod val="75000"/>
                    <a:lumOff val="25000"/>
                  </a:schemeClr>
                </a:solidFill>
                <a:latin typeface="Franklin Gothic Book"/>
              </a:rPr>
              <a:t>Third Outline Level</a:t>
            </a:r>
          </a:p>
          <a:p>
            <a:pPr marL="1728000" lvl="3" indent="-216000">
              <a:spcBef>
                <a:spcPts val="558"/>
              </a:spcBef>
              <a:buClr>
                <a:srgbClr val="000000"/>
              </a:buClr>
              <a:buSzPct val="75000"/>
              <a:buFont typeface="Symbol" charset="2"/>
              <a:buChar char=""/>
            </a:pPr>
            <a:r>
              <a:rPr lang="en-US" sz="1090" b="0" strike="noStrike" spc="-1">
                <a:solidFill>
                  <a:schemeClr val="dk1">
                    <a:lumMod val="75000"/>
                    <a:lumOff val="25000"/>
                  </a:schemeClr>
                </a:solidFill>
                <a:latin typeface="Franklin Gothic Book"/>
              </a:rPr>
              <a:t>Fourth Outline Level</a:t>
            </a:r>
          </a:p>
          <a:p>
            <a:pPr marL="2160000" lvl="4" indent="-216000">
              <a:spcBef>
                <a:spcPts val="275"/>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75"/>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75"/>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 name="Rectangle 8"/>
          <p:cNvSpPr/>
          <p:nvPr/>
        </p:nvSpPr>
        <p:spPr>
          <a:xfrm>
            <a:off x="445680" y="456840"/>
            <a:ext cx="3702960" cy="9468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369" name="Rectangle 9"/>
          <p:cNvSpPr/>
          <p:nvPr/>
        </p:nvSpPr>
        <p:spPr>
          <a:xfrm>
            <a:off x="8041320" y="453240"/>
            <a:ext cx="3702960" cy="9828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370" name="Rectangle 10"/>
          <p:cNvSpPr/>
          <p:nvPr/>
        </p:nvSpPr>
        <p:spPr>
          <a:xfrm>
            <a:off x="4241160" y="456840"/>
            <a:ext cx="3702960" cy="9108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371" name="Picture 7" descr="Logo&#10;&#10;Description automatically generated"/>
          <p:cNvPicPr/>
          <p:nvPr/>
        </p:nvPicPr>
        <p:blipFill>
          <a:blip r:embed="rId14"/>
          <a:stretch/>
        </p:blipFill>
        <p:spPr>
          <a:xfrm>
            <a:off x="10484280" y="6437160"/>
            <a:ext cx="1125000" cy="364680"/>
          </a:xfrm>
          <a:prstGeom prst="rect">
            <a:avLst/>
          </a:prstGeom>
          <a:ln w="0">
            <a:noFill/>
          </a:ln>
        </p:spPr>
      </p:pic>
      <p:sp>
        <p:nvSpPr>
          <p:cNvPr id="372" name="PlaceHolder 1"/>
          <p:cNvSpPr>
            <a:spLocks noGrp="1"/>
          </p:cNvSpPr>
          <p:nvPr>
            <p:ph type="dt" idx="23"/>
          </p:nvPr>
        </p:nvSpPr>
        <p:spPr>
          <a:xfrm>
            <a:off x="7605000" y="642312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373" name="PlaceHolder 2"/>
          <p:cNvSpPr>
            <a:spLocks noGrp="1"/>
          </p:cNvSpPr>
          <p:nvPr>
            <p:ph type="ftr" idx="24"/>
          </p:nvPr>
        </p:nvSpPr>
        <p:spPr>
          <a:xfrm>
            <a:off x="580320" y="642312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74" name="PlaceHolder 3"/>
          <p:cNvSpPr>
            <a:spLocks noGrp="1"/>
          </p:cNvSpPr>
          <p:nvPr>
            <p:ph type="sldNum" idx="25"/>
          </p:nvPr>
        </p:nvSpPr>
        <p:spPr>
          <a:xfrm>
            <a:off x="10557720" y="642312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5C4394E1-6347-451B-AC30-4335881978CC}"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
        <p:nvSpPr>
          <p:cNvPr id="375" name="PlaceHolder 4"/>
          <p:cNvSpPr>
            <a:spLocks noGrp="1"/>
          </p:cNvSpPr>
          <p:nvPr>
            <p:ph type="title"/>
          </p:nvPr>
        </p:nvSpPr>
        <p:spPr>
          <a:xfrm>
            <a:off x="608400" y="272880"/>
            <a:ext cx="10972440" cy="1144800"/>
          </a:xfrm>
          <a:prstGeom prst="rect">
            <a:avLst/>
          </a:prstGeom>
          <a:noFill/>
          <a:ln w="0">
            <a:noFill/>
          </a:ln>
        </p:spPr>
        <p:txBody>
          <a:bodyPr lIns="0" tIns="0" rIns="0" bIns="0" anchor="ctr">
            <a:noAutofit/>
          </a:bodyPr>
          <a:lstStyle/>
          <a:p>
            <a:pPr indent="0">
              <a:buNone/>
            </a:pPr>
            <a:r>
              <a:rPr lang="en-US" sz="1800" b="0" strike="noStrike" spc="-1">
                <a:solidFill>
                  <a:schemeClr val="dk1"/>
                </a:solidFill>
                <a:latin typeface="Franklin Gothic Book"/>
              </a:rPr>
              <a:t>Click to edit the title text format</a:t>
            </a:r>
          </a:p>
        </p:txBody>
      </p:sp>
      <p:sp>
        <p:nvSpPr>
          <p:cNvPr id="376" name="PlaceHolder 5"/>
          <p:cNvSpPr>
            <a:spLocks noGrp="1"/>
          </p:cNvSpPr>
          <p:nvPr>
            <p:ph type="body"/>
          </p:nvPr>
        </p:nvSpPr>
        <p:spPr>
          <a:xfrm>
            <a:off x="608400" y="1603800"/>
            <a:ext cx="10972440" cy="3977280"/>
          </a:xfrm>
          <a:prstGeom prst="rect">
            <a:avLst/>
          </a:prstGeom>
          <a:noFill/>
          <a:ln w="0">
            <a:noFill/>
          </a:ln>
        </p:spPr>
        <p:txBody>
          <a:bodyPr lIns="0" tIns="0" rIns="0" bIns="0" anchor="t">
            <a:normAutofit/>
          </a:bodyPr>
          <a:lstStyle/>
          <a:p>
            <a:pPr marL="432000" indent="-324000">
              <a:lnSpc>
                <a:spcPct val="110000"/>
              </a:lnSpc>
              <a:spcBef>
                <a:spcPts val="1406"/>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25"/>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42"/>
              </a:spcBef>
              <a:buClr>
                <a:srgbClr val="000000"/>
              </a:buClr>
              <a:buSzPct val="45000"/>
              <a:buFont typeface="Wingdings" charset="2"/>
              <a:buChar char=""/>
            </a:pPr>
            <a:r>
              <a:rPr lang="en-US" sz="1090" b="0" strike="noStrike" spc="-1">
                <a:solidFill>
                  <a:schemeClr val="dk1">
                    <a:lumMod val="75000"/>
                    <a:lumOff val="25000"/>
                  </a:schemeClr>
                </a:solidFill>
                <a:latin typeface="Franklin Gothic Book"/>
              </a:rPr>
              <a:t>Third Outline Level</a:t>
            </a:r>
          </a:p>
          <a:p>
            <a:pPr marL="1728000" lvl="3" indent="-216000">
              <a:spcBef>
                <a:spcPts val="558"/>
              </a:spcBef>
              <a:buClr>
                <a:srgbClr val="000000"/>
              </a:buClr>
              <a:buSzPct val="75000"/>
              <a:buFont typeface="Symbol" charset="2"/>
              <a:buChar char=""/>
            </a:pPr>
            <a:r>
              <a:rPr lang="en-US" sz="1090" b="0" strike="noStrike" spc="-1">
                <a:solidFill>
                  <a:schemeClr val="dk1">
                    <a:lumMod val="75000"/>
                    <a:lumOff val="25000"/>
                  </a:schemeClr>
                </a:solidFill>
                <a:latin typeface="Franklin Gothic Book"/>
              </a:rPr>
              <a:t>Fourth Outline Level</a:t>
            </a:r>
          </a:p>
          <a:p>
            <a:pPr marL="2160000" lvl="4" indent="-216000">
              <a:spcBef>
                <a:spcPts val="275"/>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75"/>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75"/>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ithikRakesh/Steganography.git" TargetMode="Externa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laceHolder 1"/>
          <p:cNvSpPr>
            <a:spLocks noGrp="1"/>
          </p:cNvSpPr>
          <p:nvPr>
            <p:ph type="title"/>
          </p:nvPr>
        </p:nvSpPr>
        <p:spPr>
          <a:xfrm>
            <a:off x="1358280" y="1821240"/>
            <a:ext cx="9143640" cy="977400"/>
          </a:xfrm>
          <a:prstGeom prst="rect">
            <a:avLst/>
          </a:prstGeom>
          <a:noFill/>
          <a:ln w="0">
            <a:noFill/>
          </a:ln>
        </p:spPr>
        <p:txBody>
          <a:bodyPr lIns="91440" tIns="45720" rIns="91440" bIns="45720" anchor="b">
            <a:noAutofit/>
          </a:bodyPr>
          <a:lstStyle/>
          <a:p>
            <a:pPr indent="0" algn="ctr" defTabSz="457200">
              <a:lnSpc>
                <a:spcPct val="100000"/>
              </a:lnSpc>
              <a:buNone/>
            </a:pPr>
            <a:r>
              <a:rPr lang="en-US" sz="3600" b="1" strike="noStrike" cap="all" spc="-1">
                <a:solidFill>
                  <a:schemeClr val="accent1"/>
                </a:solidFill>
                <a:latin typeface="Arial"/>
              </a:rPr>
              <a:t>Secure data hiding in images using steganography</a:t>
            </a:r>
            <a:endParaRPr lang="en-US" sz="3600" b="0" strike="noStrike" spc="-1">
              <a:solidFill>
                <a:schemeClr val="dk1"/>
              </a:solidFill>
              <a:latin typeface="Franklin Gothic Book"/>
            </a:endParaRPr>
          </a:p>
        </p:txBody>
      </p:sp>
      <p:sp>
        <p:nvSpPr>
          <p:cNvPr id="507" name="TextBox 2"/>
          <p:cNvSpPr/>
          <p:nvPr/>
        </p:nvSpPr>
        <p:spPr>
          <a:xfrm>
            <a:off x="-329040" y="1033920"/>
            <a:ext cx="12726360" cy="5796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defTabSz="914400">
              <a:lnSpc>
                <a:spcPct val="100000"/>
              </a:lnSpc>
            </a:pPr>
            <a:r>
              <a:rPr lang="en-US" sz="3200" b="1" strike="noStrike" spc="-1">
                <a:solidFill>
                  <a:schemeClr val="accent1">
                    <a:lumMod val="75000"/>
                  </a:schemeClr>
                </a:solidFill>
                <a:latin typeface="Arial"/>
              </a:rPr>
              <a:t>CAPSTONE PROJECT</a:t>
            </a:r>
            <a:endParaRPr lang="en-IN" sz="3200" b="0" strike="noStrike" spc="-1">
              <a:solidFill>
                <a:srgbClr val="000000"/>
              </a:solidFill>
              <a:latin typeface="Arial"/>
            </a:endParaRPr>
          </a:p>
        </p:txBody>
      </p:sp>
      <p:sp>
        <p:nvSpPr>
          <p:cNvPr id="508" name="TextBox 3"/>
          <p:cNvSpPr/>
          <p:nvPr/>
        </p:nvSpPr>
        <p:spPr>
          <a:xfrm>
            <a:off x="3116520" y="4586040"/>
            <a:ext cx="7979760" cy="1616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defTabSz="914400">
              <a:lnSpc>
                <a:spcPct val="100000"/>
              </a:lnSpc>
            </a:pPr>
            <a:r>
              <a:rPr lang="en-US" sz="2000" b="1" strike="noStrike" spc="-1">
                <a:solidFill>
                  <a:schemeClr val="accent1">
                    <a:lumMod val="75000"/>
                  </a:schemeClr>
                </a:solidFill>
                <a:latin typeface="Arial"/>
              </a:rPr>
              <a:t>Presented By, </a:t>
            </a:r>
            <a:endParaRPr lang="en-IN" sz="2000" b="0" strike="noStrike" spc="-1">
              <a:solidFill>
                <a:srgbClr val="000000"/>
              </a:solidFill>
              <a:latin typeface="Arial"/>
            </a:endParaRPr>
          </a:p>
          <a:p>
            <a:pPr defTabSz="914400">
              <a:lnSpc>
                <a:spcPct val="100000"/>
              </a:lnSpc>
            </a:pPr>
            <a:r>
              <a:rPr lang="en-US" sz="2000" b="1" strike="noStrike" spc="-1">
                <a:solidFill>
                  <a:schemeClr val="accent1">
                    <a:lumMod val="75000"/>
                  </a:schemeClr>
                </a:solidFill>
                <a:latin typeface="Arial"/>
              </a:rPr>
              <a:t>Student Name : Rithik Rakesh </a:t>
            </a:r>
            <a:endParaRPr lang="en-IN" sz="2000" b="0" strike="noStrike" spc="-1">
              <a:solidFill>
                <a:srgbClr val="000000"/>
              </a:solidFill>
              <a:latin typeface="Arial"/>
            </a:endParaRPr>
          </a:p>
          <a:p>
            <a:pPr defTabSz="914400">
              <a:lnSpc>
                <a:spcPct val="100000"/>
              </a:lnSpc>
            </a:pPr>
            <a:r>
              <a:rPr lang="en-US" sz="2000" b="1" strike="noStrike" spc="-1">
                <a:solidFill>
                  <a:schemeClr val="accent1">
                    <a:lumMod val="75000"/>
                  </a:schemeClr>
                </a:solidFill>
                <a:latin typeface="Arial"/>
              </a:rPr>
              <a:t>College Name : Taliparamba Arts and Science College</a:t>
            </a:r>
            <a:endParaRPr lang="en-IN" sz="2000" b="0" strike="noStrike" spc="-1">
              <a:solidFill>
                <a:srgbClr val="000000"/>
              </a:solidFill>
              <a:latin typeface="Arial"/>
            </a:endParaRPr>
          </a:p>
          <a:p>
            <a:pPr defTabSz="914400">
              <a:lnSpc>
                <a:spcPct val="100000"/>
              </a:lnSpc>
            </a:pPr>
            <a:r>
              <a:rPr lang="en-US" sz="2000" b="1" strike="noStrike" spc="-1">
                <a:solidFill>
                  <a:schemeClr val="accent1">
                    <a:lumMod val="75000"/>
                  </a:schemeClr>
                </a:solidFill>
                <a:latin typeface="Arial"/>
              </a:rPr>
              <a:t>Department     :  Bsc Computer Science </a:t>
            </a:r>
            <a:endParaRPr lang="en-IN" sz="2000" b="0" strike="noStrike" spc="-1">
              <a:solidFill>
                <a:srgbClr val="000000"/>
              </a:solidFill>
              <a:latin typeface="Arial"/>
            </a:endParaRPr>
          </a:p>
          <a:p>
            <a:pPr defTabSz="914400">
              <a:lnSpc>
                <a:spcPct val="100000"/>
              </a:lnSpc>
            </a:pPr>
            <a:endParaRPr lang="en-IN" sz="20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PlaceHolder 1"/>
          <p:cNvSpPr>
            <a:spLocks noGrp="1"/>
          </p:cNvSpPr>
          <p:nvPr>
            <p:ph type="title"/>
          </p:nvPr>
        </p:nvSpPr>
        <p:spPr>
          <a:xfrm>
            <a:off x="580320" y="701280"/>
            <a:ext cx="11029680" cy="529920"/>
          </a:xfrm>
          <a:prstGeom prst="rect">
            <a:avLst/>
          </a:prstGeom>
          <a:noFill/>
          <a:ln w="0">
            <a:noFill/>
          </a:ln>
        </p:spPr>
        <p:txBody>
          <a:bodyPr lIns="91440" tIns="45720" rIns="91440" bIns="45720" anchor="b">
            <a:noAutofit/>
          </a:bodyPr>
          <a:lstStyle/>
          <a:p>
            <a:pPr indent="0" defTabSz="457200">
              <a:lnSpc>
                <a:spcPct val="100000"/>
              </a:lnSpc>
              <a:buNone/>
            </a:pPr>
            <a:r>
              <a:rPr lang="en-IN" sz="2800" b="0" strike="noStrike" cap="all" spc="-1">
                <a:solidFill>
                  <a:schemeClr val="accent1"/>
                </a:solidFill>
                <a:latin typeface="Franklin Gothic Demi"/>
              </a:rPr>
              <a:t>GitHub Link</a:t>
            </a:r>
            <a:endParaRPr lang="en-US" sz="2800" b="0" strike="noStrike" spc="-1">
              <a:solidFill>
                <a:schemeClr val="dk1"/>
              </a:solidFill>
              <a:latin typeface="Franklin Gothic Book"/>
            </a:endParaRPr>
          </a:p>
        </p:txBody>
      </p:sp>
      <p:sp>
        <p:nvSpPr>
          <p:cNvPr id="531" name="PlaceHolder 2"/>
          <p:cNvSpPr>
            <a:spLocks noGrp="1"/>
          </p:cNvSpPr>
          <p:nvPr>
            <p:ph/>
          </p:nvPr>
        </p:nvSpPr>
        <p:spPr>
          <a:xfrm>
            <a:off x="612720" y="-236160"/>
            <a:ext cx="11029680" cy="4672800"/>
          </a:xfrm>
          <a:prstGeom prst="rect">
            <a:avLst/>
          </a:prstGeom>
          <a:noFill/>
          <a:ln w="0">
            <a:noFill/>
          </a:ln>
        </p:spPr>
        <p:txBody>
          <a:bodyPr lIns="91440" tIns="45720" rIns="91440" bIns="45720" anchor="ctr">
            <a:noAutofit/>
          </a:bodyPr>
          <a:lstStyle/>
          <a:p>
            <a:pPr marL="432000" indent="-324000">
              <a:lnSpc>
                <a:spcPct val="110000"/>
              </a:lnSpc>
              <a:spcBef>
                <a:spcPts val="1406"/>
              </a:spcBef>
              <a:buClr>
                <a:srgbClr val="000000"/>
              </a:buClr>
              <a:buSzPct val="45000"/>
              <a:buFont typeface="Wingdings" charset="2"/>
              <a:buChar char=""/>
            </a:pPr>
            <a:r>
              <a:rPr lang="en-US" sz="1700" b="0" strike="noStrike" spc="-1" dirty="0">
                <a:solidFill>
                  <a:schemeClr val="dk1">
                    <a:lumMod val="75000"/>
                    <a:lumOff val="25000"/>
                  </a:schemeClr>
                </a:solidFill>
                <a:latin typeface="Franklin Gothic Book"/>
                <a:hlinkClick r:id="rId2"/>
              </a:rPr>
              <a:t>https://github.com/RithikRakesh/Steganography.git</a:t>
            </a:r>
            <a:endParaRPr lang="en-US" sz="1700" b="0" strike="noStrike" spc="-1" dirty="0">
              <a:solidFill>
                <a:schemeClr val="dk1">
                  <a:lumMod val="75000"/>
                  <a:lumOff val="25000"/>
                </a:schemeClr>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laceHolder 1"/>
          <p:cNvSpPr>
            <a:spLocks noGrp="1"/>
          </p:cNvSpPr>
          <p:nvPr>
            <p:ph/>
          </p:nvPr>
        </p:nvSpPr>
        <p:spPr>
          <a:xfrm>
            <a:off x="580320" y="689760"/>
            <a:ext cx="11029680" cy="4672800"/>
          </a:xfrm>
          <a:prstGeom prst="rect">
            <a:avLst/>
          </a:prstGeom>
          <a:noFill/>
          <a:ln w="0">
            <a:noFill/>
          </a:ln>
        </p:spPr>
        <p:txBody>
          <a:bodyPr lIns="91440" tIns="45720" rIns="91440" bIns="45720" anchor="ctr">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Enhanced Security: Future improvements could incorporate advanced encryption algorithms like AES or RSA to ensure that even if the hidden message is accessed, it remains encrypted and secure.</a:t>
            </a:r>
          </a:p>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Resilience to Detection: Using more sophisticated steganographic techniques like DCT (Discrete Cosine Transform) or DWT (Discrete Wavelet Transform) would make the hidden message more resistant to detection and attacks.</a:t>
            </a:r>
          </a:p>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Increased Message Capacity: The system could be optimized to handle larger secret messages through data compression or by utilizing additional channels such as RGBA or YUV for more storage space.</a:t>
            </a:r>
          </a:p>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User Accessibility: Developing a Graphical User Interface (GUI) or a mobile app would make the tool more user-friendly, allowing easy encryption and decryption for non-technical users.</a:t>
            </a:r>
          </a:p>
        </p:txBody>
      </p:sp>
      <p:sp>
        <p:nvSpPr>
          <p:cNvPr id="533" name="Title 4"/>
          <p:cNvSpPr/>
          <p:nvPr/>
        </p:nvSpPr>
        <p:spPr>
          <a:xfrm>
            <a:off x="534960" y="84420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74570" lnSpcReduction="20000"/>
          </a:bodyPr>
          <a:lstStyle/>
          <a:p>
            <a:pPr defTabSz="457200">
              <a:lnSpc>
                <a:spcPct val="100000"/>
              </a:lnSpc>
            </a:pPr>
            <a:r>
              <a:rPr lang="en-US" sz="4400" b="1" strike="noStrike" cap="all" spc="-1">
                <a:solidFill>
                  <a:schemeClr val="accent1"/>
                </a:solidFill>
                <a:latin typeface="Arial"/>
              </a:rPr>
              <a:t>Future scope</a:t>
            </a:r>
            <a:endParaRPr lang="en-IN" sz="44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PlaceHolder 1"/>
          <p:cNvSpPr>
            <a:spLocks noGrp="1"/>
          </p:cNvSpPr>
          <p:nvPr>
            <p:ph type="title"/>
          </p:nvPr>
        </p:nvSpPr>
        <p:spPr>
          <a:xfrm>
            <a:off x="1461960" y="2765520"/>
            <a:ext cx="9298080" cy="1325160"/>
          </a:xfrm>
          <a:prstGeom prst="rect">
            <a:avLst/>
          </a:prstGeom>
          <a:noFill/>
          <a:ln w="0">
            <a:noFill/>
          </a:ln>
        </p:spPr>
        <p:txBody>
          <a:bodyPr lIns="91440" tIns="45720" rIns="91440" bIns="45720" anchor="b">
            <a:noAutofit/>
          </a:bodyPr>
          <a:lstStyle/>
          <a:p>
            <a:pPr indent="0" algn="ctr" defTabSz="457200">
              <a:lnSpc>
                <a:spcPct val="100000"/>
              </a:lnSpc>
              <a:buNone/>
            </a:pPr>
            <a:r>
              <a:rPr lang="en-US" sz="2800" b="1" strike="noStrike" cap="all" spc="-1">
                <a:solidFill>
                  <a:schemeClr val="dk1"/>
                </a:solidFill>
                <a:latin typeface="Arial"/>
              </a:rPr>
              <a:t>THANK YOU</a:t>
            </a:r>
            <a:endParaRPr lang="en-US" sz="2800" b="0" strike="noStrike" spc="-1">
              <a:solidFill>
                <a:schemeClr val="dk1"/>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PlaceHolder 1"/>
          <p:cNvSpPr>
            <a:spLocks noGrp="1"/>
          </p:cNvSpPr>
          <p:nvPr>
            <p:ph type="title"/>
          </p:nvPr>
        </p:nvSpPr>
        <p:spPr>
          <a:xfrm>
            <a:off x="848880" y="557640"/>
            <a:ext cx="10515240" cy="1325160"/>
          </a:xfrm>
          <a:prstGeom prst="rect">
            <a:avLst/>
          </a:prstGeom>
          <a:noFill/>
          <a:ln w="0">
            <a:noFill/>
          </a:ln>
        </p:spPr>
        <p:txBody>
          <a:bodyPr lIns="91440" tIns="45720" rIns="91440" bIns="45720" anchor="b">
            <a:noAutofit/>
          </a:bodyPr>
          <a:lstStyle/>
          <a:p>
            <a:pPr indent="0" defTabSz="457200">
              <a:lnSpc>
                <a:spcPct val="100000"/>
              </a:lnSpc>
              <a:buNone/>
            </a:pPr>
            <a:r>
              <a:rPr lang="en-US" sz="2800" b="1" strike="noStrike" cap="all" spc="-1">
                <a:solidFill>
                  <a:schemeClr val="dk1"/>
                </a:solidFill>
                <a:latin typeface="Arial"/>
              </a:rPr>
              <a:t>OUTLINE</a:t>
            </a:r>
            <a:endParaRPr lang="en-US" sz="2800" b="0" strike="noStrike" spc="-1">
              <a:solidFill>
                <a:schemeClr val="dk1"/>
              </a:solidFill>
              <a:latin typeface="Franklin Gothic Book"/>
            </a:endParaRPr>
          </a:p>
        </p:txBody>
      </p:sp>
      <p:sp>
        <p:nvSpPr>
          <p:cNvPr id="510" name="PlaceHolder 2"/>
          <p:cNvSpPr>
            <a:spLocks noGrp="1"/>
          </p:cNvSpPr>
          <p:nvPr>
            <p:ph/>
          </p:nvPr>
        </p:nvSpPr>
        <p:spPr>
          <a:xfrm>
            <a:off x="837000" y="1618200"/>
            <a:ext cx="11018520" cy="5238720"/>
          </a:xfrm>
          <a:prstGeom prst="rect">
            <a:avLst/>
          </a:prstGeom>
          <a:noFill/>
          <a:ln w="0">
            <a:noFill/>
          </a:ln>
        </p:spPr>
        <p:txBody>
          <a:bodyPr lIns="91440" tIns="45720" rIns="91440" bIns="45720" anchor="t">
            <a:noAutofit/>
          </a:bodyPr>
          <a:lstStyle/>
          <a:p>
            <a:pPr indent="0" defTabSz="457200">
              <a:lnSpc>
                <a:spcPct val="110000"/>
              </a:lnSpc>
              <a:spcBef>
                <a:spcPts val="400"/>
              </a:spcBef>
              <a:spcAft>
                <a:spcPts val="601"/>
              </a:spcAft>
              <a:buNone/>
              <a:tabLst>
                <a:tab pos="0" algn="l"/>
              </a:tabLst>
            </a:pPr>
            <a:r>
              <a:rPr lang="en-US" sz="2000" b="1" strike="noStrike" spc="-1">
                <a:solidFill>
                  <a:schemeClr val="dk1">
                    <a:lumMod val="75000"/>
                    <a:lumOff val="25000"/>
                  </a:schemeClr>
                </a:solidFill>
                <a:latin typeface="Arial"/>
                <a:ea typeface="Franklin Gothic Book"/>
              </a:rPr>
              <a: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Problem Statement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Technology used</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Wow factor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End users</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Result</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Conclusion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Git-hub Link</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Future scope</a:t>
            </a: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PlaceHolder 1"/>
          <p:cNvSpPr>
            <a:spLocks noGrp="1"/>
          </p:cNvSpPr>
          <p:nvPr>
            <p:ph type="title"/>
          </p:nvPr>
        </p:nvSpPr>
        <p:spPr>
          <a:xfrm>
            <a:off x="580320" y="701280"/>
            <a:ext cx="11029680" cy="529920"/>
          </a:xfrm>
          <a:prstGeom prst="rect">
            <a:avLst/>
          </a:prstGeom>
          <a:noFill/>
          <a:ln w="0">
            <a:noFill/>
          </a:ln>
        </p:spPr>
        <p:txBody>
          <a:bodyPr lIns="91440" tIns="45720" rIns="91440" bIns="45720" anchor="b">
            <a:normAutofit fontScale="90000"/>
          </a:bodyPr>
          <a:lstStyle/>
          <a:p>
            <a:pPr indent="0" defTabSz="457200">
              <a:lnSpc>
                <a:spcPct val="100000"/>
              </a:lnSpc>
              <a:buNone/>
            </a:pPr>
            <a:r>
              <a:rPr lang="en-US" sz="4400" b="1" strike="noStrike" cap="all" spc="-1">
                <a:solidFill>
                  <a:schemeClr val="accent1"/>
                </a:solidFill>
                <a:latin typeface="Arial"/>
              </a:rPr>
              <a:t>Problem Statement</a:t>
            </a:r>
            <a:endParaRPr lang="en-US" sz="4400" b="0" strike="noStrike" spc="-1">
              <a:solidFill>
                <a:schemeClr val="dk1"/>
              </a:solidFill>
              <a:latin typeface="Franklin Gothic Book"/>
            </a:endParaRPr>
          </a:p>
        </p:txBody>
      </p:sp>
      <p:sp>
        <p:nvSpPr>
          <p:cNvPr id="512" name="PlaceHolder 2"/>
          <p:cNvSpPr>
            <a:spLocks noGrp="1"/>
          </p:cNvSpPr>
          <p:nvPr>
            <p:ph/>
          </p:nvPr>
        </p:nvSpPr>
        <p:spPr>
          <a:xfrm>
            <a:off x="623160" y="624960"/>
            <a:ext cx="11029680" cy="4672800"/>
          </a:xfrm>
          <a:prstGeom prst="rect">
            <a:avLst/>
          </a:prstGeom>
          <a:noFill/>
          <a:ln w="0">
            <a:noFill/>
          </a:ln>
        </p:spPr>
        <p:txBody>
          <a:bodyPr lIns="91440" tIns="45720" rIns="91440" bIns="45720" anchor="ctr">
            <a:noAutofit/>
          </a:bodyPr>
          <a:lstStyle/>
          <a:p>
            <a:pPr marL="432000" indent="-324000">
              <a:lnSpc>
                <a:spcPct val="110000"/>
              </a:lnSpc>
              <a:spcBef>
                <a:spcPts val="1406"/>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In today’s digital world, ensuring the privacy and security of sensitive information is a critical concern. Traditional methods of communication, such as emails or file transfers, are vulnerable to hacking, interception, and unauthorized access. This leads to a significant risk of sensitive data being exposed or tampered with. To address this issue, the Secure Data Hiding in Image Using </a:t>
            </a:r>
            <a:r>
              <a:rPr lang="en-US" sz="1700" b="1" strike="noStrike" spc="-1">
                <a:solidFill>
                  <a:schemeClr val="dk1">
                    <a:lumMod val="75000"/>
                    <a:lumOff val="25000"/>
                  </a:schemeClr>
                </a:solidFill>
                <a:latin typeface="Franklin Gothic Book"/>
              </a:rPr>
              <a:t>Steganography</a:t>
            </a:r>
            <a:r>
              <a:rPr lang="en-US" sz="1700" b="0" strike="noStrike" spc="-1">
                <a:solidFill>
                  <a:schemeClr val="dk1">
                    <a:lumMod val="75000"/>
                    <a:lumOff val="25000"/>
                  </a:schemeClr>
                </a:solidFill>
                <a:latin typeface="Franklin Gothic Book"/>
              </a:rPr>
              <a:t> project proposes a method to embed secret messages or data into images in a way that is undetectable to the naked eye, ensuring both confidentiality and integrity. The main challenge lies in developing an efficient, secure, and user-friendly system that hides data within images while minimizing visual distortion, preventing unauthorized access, and offering an additional layer of protection through encryption techniques.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580320" y="701280"/>
            <a:ext cx="11029680" cy="529920"/>
          </a:xfrm>
          <a:prstGeom prst="rect">
            <a:avLst/>
          </a:prstGeom>
          <a:noFill/>
          <a:ln w="0">
            <a:noFill/>
          </a:ln>
        </p:spPr>
        <p:txBody>
          <a:bodyPr lIns="91440" tIns="45720" rIns="91440" bIns="45720" anchor="b">
            <a:normAutofit fontScale="90000"/>
          </a:bodyPr>
          <a:lstStyle/>
          <a:p>
            <a:pPr indent="0" defTabSz="457200">
              <a:lnSpc>
                <a:spcPct val="100000"/>
              </a:lnSpc>
              <a:buNone/>
            </a:pPr>
            <a:r>
              <a:rPr lang="en-US" sz="4400" b="1" strike="noStrike" cap="all" spc="-1">
                <a:solidFill>
                  <a:schemeClr val="accent1"/>
                </a:solidFill>
                <a:latin typeface="Arial"/>
              </a:rPr>
              <a:t>Technology  used</a:t>
            </a:r>
            <a:endParaRPr lang="en-US" sz="4400" b="0" strike="noStrike" spc="-1">
              <a:solidFill>
                <a:schemeClr val="dk1"/>
              </a:solidFill>
              <a:latin typeface="Franklin Gothic Book"/>
            </a:endParaRPr>
          </a:p>
        </p:txBody>
      </p:sp>
      <p:sp>
        <p:nvSpPr>
          <p:cNvPr id="514" name="PlaceHolder 2"/>
          <p:cNvSpPr>
            <a:spLocks noGrp="1"/>
          </p:cNvSpPr>
          <p:nvPr>
            <p:ph/>
          </p:nvPr>
        </p:nvSpPr>
        <p:spPr>
          <a:xfrm>
            <a:off x="441000" y="1086480"/>
            <a:ext cx="11613600" cy="5563440"/>
          </a:xfrm>
          <a:prstGeom prst="rect">
            <a:avLst/>
          </a:prstGeom>
          <a:noFill/>
          <a:ln w="0">
            <a:noFill/>
          </a:ln>
        </p:spPr>
        <p:txBody>
          <a:bodyPr lIns="91440" tIns="45720" rIns="91440" bIns="45720" anchor="ctr">
            <a:noAutofit/>
          </a:bodyPr>
          <a:lstStyle/>
          <a:p>
            <a:pPr indent="0" defTabSz="457200">
              <a:lnSpc>
                <a:spcPct val="110000"/>
              </a:lnSpc>
              <a:spcBef>
                <a:spcPts val="340"/>
              </a:spcBef>
              <a:spcAft>
                <a:spcPts val="601"/>
              </a:spcAft>
              <a:buNone/>
              <a:tabLst>
                <a:tab pos="0" algn="l"/>
              </a:tabLst>
            </a:pPr>
            <a:r>
              <a:rPr lang="en-IN" sz="1400" b="0" strike="noStrike" spc="-1" dirty="0">
                <a:solidFill>
                  <a:schemeClr val="dk1">
                    <a:lumMod val="75000"/>
                    <a:lumOff val="25000"/>
                  </a:schemeClr>
                </a:solidFill>
                <a:latin typeface="Franklin Gothic Book"/>
              </a:rPr>
              <a:t> </a:t>
            </a:r>
            <a:endParaRPr lang="en-US" sz="1400" b="0" strike="noStrike" spc="-1" dirty="0">
              <a:solidFill>
                <a:schemeClr val="dk1">
                  <a:lumMod val="75000"/>
                  <a:lumOff val="25000"/>
                </a:schemeClr>
              </a:solidFill>
              <a:latin typeface="Franklin Gothic Book"/>
            </a:endParaRPr>
          </a:p>
        </p:txBody>
      </p:sp>
      <p:sp>
        <p:nvSpPr>
          <p:cNvPr id="515" name="TextBox 514"/>
          <p:cNvSpPr txBox="1"/>
          <p:nvPr/>
        </p:nvSpPr>
        <p:spPr>
          <a:xfrm>
            <a:off x="570240" y="1231200"/>
            <a:ext cx="11484360" cy="6489720"/>
          </a:xfrm>
          <a:prstGeom prst="rect">
            <a:avLst/>
          </a:prstGeom>
          <a:noFill/>
          <a:ln w="0">
            <a:noFill/>
          </a:ln>
        </p:spPr>
        <p:txBody>
          <a:bodyPr lIns="90000" tIns="45000" rIns="90000" bIns="45000" anchor="t">
            <a:noAutofit/>
          </a:bodyPr>
          <a:lstStyle/>
          <a:p>
            <a:r>
              <a:rPr lang="en-IN" sz="1600" b="0" strike="noStrike" spc="-1" dirty="0">
                <a:solidFill>
                  <a:srgbClr val="000000"/>
                </a:solidFill>
                <a:latin typeface="Arial"/>
              </a:rPr>
              <a:t>Programming Language:</a:t>
            </a:r>
          </a:p>
          <a:p>
            <a:r>
              <a:rPr lang="en-IN" sz="1600" b="0" strike="noStrike" spc="-1" dirty="0">
                <a:solidFill>
                  <a:srgbClr val="000000"/>
                </a:solidFill>
                <a:latin typeface="Arial"/>
              </a:rPr>
              <a:t>Python is used as the primary language for development due to its simplicity and support for powerful libraries.</a:t>
            </a:r>
          </a:p>
          <a:p>
            <a:r>
              <a:rPr lang="en-IN" sz="1600" b="0" strike="noStrike" spc="-1" dirty="0">
                <a:solidFill>
                  <a:srgbClr val="000000"/>
                </a:solidFill>
                <a:latin typeface="Arial"/>
              </a:rPr>
              <a:t>Libraries:</a:t>
            </a:r>
          </a:p>
          <a:p>
            <a:endParaRPr lang="en-IN" sz="1600" b="0" strike="noStrike" spc="-1" dirty="0">
              <a:solidFill>
                <a:srgbClr val="000000"/>
              </a:solidFill>
              <a:latin typeface="Arial"/>
            </a:endParaRPr>
          </a:p>
          <a:p>
            <a:r>
              <a:rPr lang="en-IN" sz="1600" b="0" strike="noStrike" spc="-1" dirty="0">
                <a:solidFill>
                  <a:srgbClr val="000000"/>
                </a:solidFill>
                <a:latin typeface="Arial"/>
              </a:rPr>
              <a:t>OpenCV (cv2): Used for image processing, allowing for reading, modifying, and writing images.</a:t>
            </a:r>
          </a:p>
          <a:p>
            <a:r>
              <a:rPr lang="en-IN" sz="1600" b="0" strike="noStrike" spc="-1" dirty="0">
                <a:solidFill>
                  <a:srgbClr val="000000"/>
                </a:solidFill>
                <a:latin typeface="Arial"/>
              </a:rPr>
              <a:t>OS: Used for system-level operations like opening files after processing.</a:t>
            </a:r>
          </a:p>
          <a:p>
            <a:r>
              <a:rPr lang="en-IN" sz="1600" b="0" strike="noStrike" spc="-1" dirty="0">
                <a:solidFill>
                  <a:srgbClr val="000000"/>
                </a:solidFill>
                <a:latin typeface="Arial"/>
              </a:rPr>
              <a:t>Development Platforms:</a:t>
            </a:r>
          </a:p>
          <a:p>
            <a:endParaRPr lang="en-IN" sz="1600" b="0" strike="noStrike" spc="-1" dirty="0">
              <a:solidFill>
                <a:srgbClr val="000000"/>
              </a:solidFill>
              <a:latin typeface="Arial"/>
            </a:endParaRPr>
          </a:p>
          <a:p>
            <a:r>
              <a:rPr lang="en-IN" sz="1600" b="0" strike="noStrike" spc="-1" dirty="0">
                <a:solidFill>
                  <a:srgbClr val="000000"/>
                </a:solidFill>
                <a:latin typeface="Arial"/>
              </a:rPr>
              <a:t>IDLE, PyCharm, or VS Code: Recommended platforms for writing and running Python code.</a:t>
            </a:r>
          </a:p>
          <a:p>
            <a:r>
              <a:rPr lang="en-IN" sz="1600" b="0" strike="noStrike" spc="-1" dirty="0">
                <a:solidFill>
                  <a:srgbClr val="000000"/>
                </a:solidFill>
                <a:latin typeface="Arial"/>
              </a:rPr>
              <a:t>Supported Operating Systems:</a:t>
            </a:r>
          </a:p>
          <a:p>
            <a:endParaRPr lang="en-IN" sz="1600" b="0" strike="noStrike" spc="-1" dirty="0">
              <a:solidFill>
                <a:srgbClr val="000000"/>
              </a:solidFill>
              <a:latin typeface="Arial"/>
            </a:endParaRPr>
          </a:p>
          <a:p>
            <a:r>
              <a:rPr lang="en-IN" sz="1600" b="0" strike="noStrike" spc="-1" dirty="0">
                <a:solidFill>
                  <a:srgbClr val="000000"/>
                </a:solidFill>
                <a:latin typeface="Arial"/>
              </a:rPr>
              <a:t>Windows, Linux, and macOS: The system is cross-platform, with minor adjustments required for system-specific commands.</a:t>
            </a:r>
          </a:p>
          <a:p>
            <a:r>
              <a:rPr lang="en-IN" sz="1600" b="0" strike="noStrike" spc="-1" dirty="0">
                <a:solidFill>
                  <a:srgbClr val="000000"/>
                </a:solidFill>
                <a:latin typeface="Arial"/>
              </a:rPr>
              <a:t>System Requirements:</a:t>
            </a:r>
          </a:p>
          <a:p>
            <a:endParaRPr lang="en-IN" sz="1600" b="0" strike="noStrike" spc="-1" dirty="0">
              <a:solidFill>
                <a:srgbClr val="000000"/>
              </a:solidFill>
              <a:latin typeface="Arial"/>
            </a:endParaRPr>
          </a:p>
          <a:p>
            <a:r>
              <a:rPr lang="en-IN" sz="1600" b="0" strike="noStrike" spc="-1" dirty="0">
                <a:solidFill>
                  <a:srgbClr val="000000"/>
                </a:solidFill>
                <a:latin typeface="Arial"/>
              </a:rPr>
              <a:t>Processor: Minimum Intel Core i3 or equivalent.</a:t>
            </a:r>
          </a:p>
          <a:p>
            <a:r>
              <a:rPr lang="en-IN" sz="1600" b="0" strike="noStrike" spc="-1" dirty="0">
                <a:solidFill>
                  <a:srgbClr val="000000"/>
                </a:solidFill>
                <a:latin typeface="Arial"/>
              </a:rPr>
              <a:t>RAM: 4GB RAM (Recommended 8GB or higher for better performance).</a:t>
            </a:r>
          </a:p>
          <a:p>
            <a:r>
              <a:rPr lang="en-IN" sz="1600" b="0" strike="noStrike" spc="-1" dirty="0">
                <a:solidFill>
                  <a:srgbClr val="000000"/>
                </a:solidFill>
                <a:latin typeface="Arial"/>
              </a:rPr>
              <a:t>Storage: At least 100MB of free disk space.</a:t>
            </a:r>
          </a:p>
          <a:p>
            <a:r>
              <a:rPr lang="en-IN" sz="1600" b="0" strike="noStrike" spc="-1" dirty="0">
                <a:solidFill>
                  <a:srgbClr val="000000"/>
                </a:solidFill>
                <a:latin typeface="Arial"/>
              </a:rPr>
              <a:t>Graphics: Basic integrated graphics or discrete GPU for image manipulation.</a:t>
            </a:r>
          </a:p>
          <a:p>
            <a:r>
              <a:rPr lang="en-IN" sz="1600" b="0" strike="noStrike" spc="-1" dirty="0">
                <a:solidFill>
                  <a:srgbClr val="000000"/>
                </a:solidFill>
                <a:latin typeface="Arial"/>
              </a:rPr>
              <a:t>These technologies and requirements ensure the project works efficiently across platforms while handling image processing tasks.</a:t>
            </a:r>
          </a:p>
          <a:p>
            <a:endParaRPr lang="en-IN" sz="1600" b="0" strike="noStrike" spc="-1" dirty="0">
              <a:solidFill>
                <a:srgbClr val="000000"/>
              </a:solidFill>
              <a:latin typeface="Arial"/>
            </a:endParaRPr>
          </a:p>
          <a:p>
            <a:endParaRPr lang="en-IN" sz="1600" b="0" strike="noStrike" spc="-1" dirty="0">
              <a:solidFill>
                <a:srgbClr val="000000"/>
              </a:solidFill>
              <a:latin typeface="Arial"/>
            </a:endParaRPr>
          </a:p>
          <a:p>
            <a:endParaRPr lang="en-IN" sz="16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PlaceHolder 1"/>
          <p:cNvSpPr>
            <a:spLocks noGrp="1"/>
          </p:cNvSpPr>
          <p:nvPr>
            <p:ph type="title"/>
          </p:nvPr>
        </p:nvSpPr>
        <p:spPr>
          <a:xfrm>
            <a:off x="580320" y="771120"/>
            <a:ext cx="11029680" cy="529920"/>
          </a:xfrm>
          <a:prstGeom prst="rect">
            <a:avLst/>
          </a:prstGeom>
          <a:noFill/>
          <a:ln w="0">
            <a:noFill/>
          </a:ln>
        </p:spPr>
        <p:txBody>
          <a:bodyPr lIns="91440" tIns="45720" rIns="91440" bIns="45720" anchor="b">
            <a:noAutofit/>
          </a:bodyPr>
          <a:lstStyle/>
          <a:p>
            <a:pPr indent="0" defTabSz="457200">
              <a:lnSpc>
                <a:spcPct val="100000"/>
              </a:lnSpc>
              <a:buNone/>
            </a:pPr>
            <a:r>
              <a:rPr lang="en-US" sz="3200" b="1" strike="noStrike" cap="all" spc="-1">
                <a:solidFill>
                  <a:schemeClr val="accent1"/>
                </a:solidFill>
                <a:latin typeface="Arial"/>
                <a:ea typeface="Franklin Gothic Demi"/>
              </a:rPr>
              <a:t>Wow factors</a:t>
            </a:r>
            <a:endParaRPr lang="en-US" sz="3200" b="0" strike="noStrike" spc="-1">
              <a:solidFill>
                <a:schemeClr val="dk1"/>
              </a:solidFill>
              <a:latin typeface="Franklin Gothic Book"/>
            </a:endParaRPr>
          </a:p>
        </p:txBody>
      </p:sp>
      <p:sp>
        <p:nvSpPr>
          <p:cNvPr id="517" name="PlaceHolder 2"/>
          <p:cNvSpPr>
            <a:spLocks noGrp="1"/>
          </p:cNvSpPr>
          <p:nvPr>
            <p:ph/>
          </p:nvPr>
        </p:nvSpPr>
        <p:spPr>
          <a:xfrm>
            <a:off x="580320" y="771120"/>
            <a:ext cx="11029680" cy="4672800"/>
          </a:xfrm>
          <a:prstGeom prst="rect">
            <a:avLst/>
          </a:prstGeom>
          <a:noFill/>
          <a:ln w="0">
            <a:noFill/>
          </a:ln>
        </p:spPr>
        <p:txBody>
          <a:bodyPr lIns="91440" tIns="45720" rIns="91440" bIns="45720" anchor="ctr">
            <a:noAutofit/>
          </a:bodyPr>
          <a:lstStyle/>
          <a:p>
            <a:pPr indent="0" defTabSz="457200">
              <a:lnSpc>
                <a:spcPct val="110000"/>
              </a:lnSpc>
              <a:spcBef>
                <a:spcPts val="360"/>
              </a:spcBef>
              <a:spcAft>
                <a:spcPts val="601"/>
              </a:spcAft>
              <a:buNone/>
              <a:tabLst>
                <a:tab pos="0" algn="l"/>
              </a:tabLst>
            </a:pPr>
            <a:r>
              <a:rPr lang="en-IN" sz="1800" b="0" strike="noStrike" spc="-1">
                <a:solidFill>
                  <a:schemeClr val="dk1">
                    <a:lumMod val="75000"/>
                    <a:lumOff val="25000"/>
                  </a:schemeClr>
                </a:solidFill>
                <a:latin typeface="Franklin Gothic Book"/>
              </a:rPr>
              <a:t>Dual Security: The project combines steganography (hiding data in images) with encryption (password protection), offering two layers of security for hidden messages.</a:t>
            </a:r>
            <a:endParaRPr lang="en-US" sz="1800" b="0" strike="noStrike" spc="-1">
              <a:solidFill>
                <a:schemeClr val="dk1">
                  <a:lumMod val="75000"/>
                  <a:lumOff val="25000"/>
                </a:schemeClr>
              </a:solidFill>
              <a:latin typeface="Franklin Gothic Book"/>
            </a:endParaRPr>
          </a:p>
          <a:p>
            <a:pPr indent="0" defTabSz="457200">
              <a:lnSpc>
                <a:spcPct val="110000"/>
              </a:lnSpc>
              <a:spcBef>
                <a:spcPts val="360"/>
              </a:spcBef>
              <a:spcAft>
                <a:spcPts val="601"/>
              </a:spcAft>
              <a:buNone/>
              <a:tabLst>
                <a:tab pos="0" algn="l"/>
              </a:tabLst>
            </a:pPr>
            <a:r>
              <a:rPr lang="en-IN" sz="1800" b="0" strike="noStrike" spc="-1">
                <a:solidFill>
                  <a:schemeClr val="dk1">
                    <a:lumMod val="75000"/>
                    <a:lumOff val="25000"/>
                  </a:schemeClr>
                </a:solidFill>
                <a:latin typeface="Franklin Gothic Book"/>
              </a:rPr>
              <a:t>Minimal Image Distortion: It embeds data in the Least Significant Bit (LSB) of an image, ensuring that the image's quality remains largely unaffected, making the hidden message invisible to the naked eye.</a:t>
            </a:r>
            <a:endParaRPr lang="en-US" sz="1800" b="0" strike="noStrike" spc="-1">
              <a:solidFill>
                <a:schemeClr val="dk1">
                  <a:lumMod val="75000"/>
                  <a:lumOff val="25000"/>
                </a:schemeClr>
              </a:solidFill>
              <a:latin typeface="Franklin Gothic Book"/>
            </a:endParaRPr>
          </a:p>
          <a:p>
            <a:pPr indent="0" defTabSz="457200">
              <a:lnSpc>
                <a:spcPct val="110000"/>
              </a:lnSpc>
              <a:spcBef>
                <a:spcPts val="360"/>
              </a:spcBef>
              <a:spcAft>
                <a:spcPts val="601"/>
              </a:spcAft>
              <a:buNone/>
              <a:tabLst>
                <a:tab pos="0" algn="l"/>
              </a:tabLst>
            </a:pPr>
            <a:r>
              <a:rPr lang="en-IN" sz="1800" b="0" strike="noStrike" spc="-1">
                <a:solidFill>
                  <a:schemeClr val="dk1">
                    <a:lumMod val="75000"/>
                    <a:lumOff val="25000"/>
                  </a:schemeClr>
                </a:solidFill>
                <a:latin typeface="Franklin Gothic Book"/>
              </a:rPr>
              <a:t>Cross-Platform Compatibility: The system works seamlessly across Windows, Linux, and macOS, ensuring broad usability and adaptability across different operating systems.</a:t>
            </a:r>
            <a:endParaRPr lang="en-US" sz="1800" b="0" strike="noStrike" spc="-1">
              <a:solidFill>
                <a:schemeClr val="dk1">
                  <a:lumMod val="75000"/>
                  <a:lumOff val="25000"/>
                </a:schemeClr>
              </a:solidFill>
              <a:latin typeface="Franklin Gothic Book"/>
            </a:endParaRPr>
          </a:p>
          <a:p>
            <a:pPr indent="0" defTabSz="457200">
              <a:lnSpc>
                <a:spcPct val="110000"/>
              </a:lnSpc>
              <a:spcBef>
                <a:spcPts val="360"/>
              </a:spcBef>
              <a:spcAft>
                <a:spcPts val="601"/>
              </a:spcAft>
              <a:buNone/>
              <a:tabLst>
                <a:tab pos="0" algn="l"/>
              </a:tabLst>
            </a:pPr>
            <a:r>
              <a:rPr lang="en-IN" sz="1800" b="0" strike="noStrike" spc="-1">
                <a:solidFill>
                  <a:schemeClr val="dk1">
                    <a:lumMod val="75000"/>
                    <a:lumOff val="25000"/>
                  </a:schemeClr>
                </a:solidFill>
                <a:latin typeface="Franklin Gothic Book"/>
              </a:rPr>
              <a:t>Real-World Applicability: It can be used for secure communication in scenarios like private messaging and confidential data sharing, offering a discreet and reliable way to protect sensitive information.</a:t>
            </a:r>
            <a:endParaRPr lang="en-US" sz="1800" b="0" strike="noStrike" spc="-1">
              <a:solidFill>
                <a:schemeClr val="dk1">
                  <a:lumMod val="75000"/>
                  <a:lumOff val="25000"/>
                </a:schemeClr>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laceHolder 1"/>
          <p:cNvSpPr>
            <a:spLocks noGrp="1"/>
          </p:cNvSpPr>
          <p:nvPr>
            <p:ph type="title"/>
          </p:nvPr>
        </p:nvSpPr>
        <p:spPr>
          <a:xfrm>
            <a:off x="580320" y="701280"/>
            <a:ext cx="11029680" cy="529920"/>
          </a:xfrm>
          <a:prstGeom prst="rect">
            <a:avLst/>
          </a:prstGeom>
          <a:noFill/>
          <a:ln w="0">
            <a:noFill/>
          </a:ln>
        </p:spPr>
        <p:txBody>
          <a:bodyPr lIns="91440" tIns="45720" rIns="91440" bIns="45720" anchor="b">
            <a:noAutofit/>
          </a:bodyPr>
          <a:lstStyle/>
          <a:p>
            <a:pPr indent="0" defTabSz="457200">
              <a:lnSpc>
                <a:spcPct val="100000"/>
              </a:lnSpc>
              <a:buNone/>
            </a:pPr>
            <a:r>
              <a:rPr lang="en-IN" sz="2800" b="0" strike="noStrike" cap="all" spc="-1">
                <a:solidFill>
                  <a:schemeClr val="accent1"/>
                </a:solidFill>
                <a:latin typeface="Franklin Gothic Demi"/>
              </a:rPr>
              <a:t>End users</a:t>
            </a:r>
            <a:endParaRPr lang="en-US" sz="2800" b="0" strike="noStrike" spc="-1">
              <a:solidFill>
                <a:schemeClr val="dk1"/>
              </a:solidFill>
              <a:latin typeface="Franklin Gothic Book"/>
            </a:endParaRPr>
          </a:p>
        </p:txBody>
      </p:sp>
      <p:sp>
        <p:nvSpPr>
          <p:cNvPr id="519" name="PlaceHolder 2"/>
          <p:cNvSpPr>
            <a:spLocks noGrp="1"/>
          </p:cNvSpPr>
          <p:nvPr>
            <p:ph/>
          </p:nvPr>
        </p:nvSpPr>
        <p:spPr>
          <a:xfrm>
            <a:off x="365760" y="1097640"/>
            <a:ext cx="11029680" cy="4672800"/>
          </a:xfrm>
          <a:prstGeom prst="rect">
            <a:avLst/>
          </a:prstGeom>
          <a:noFill/>
          <a:ln w="0">
            <a:noFill/>
          </a:ln>
        </p:spPr>
        <p:txBody>
          <a:bodyPr lIns="91440" tIns="45720" rIns="91440" bIns="45720" anchor="ctr">
            <a:noAutofit/>
          </a:bodyPr>
          <a:lstStyle/>
          <a:p>
            <a:pPr marL="432000" indent="0">
              <a:lnSpc>
                <a:spcPct val="110000"/>
              </a:lnSpc>
              <a:spcBef>
                <a:spcPts val="1406"/>
              </a:spcBef>
              <a:buNone/>
            </a:pPr>
            <a:r>
              <a:rPr lang="en-US" sz="1700" b="0" strike="noStrike" spc="-1">
                <a:solidFill>
                  <a:schemeClr val="dk1">
                    <a:lumMod val="75000"/>
                    <a:lumOff val="25000"/>
                  </a:schemeClr>
                </a:solidFill>
                <a:latin typeface="Franklin Gothic Book"/>
              </a:rPr>
              <a:t>The end users for the Secure Data Hiding in Image Using Steganography system are individuals and organizations that require secure communication and data privacy. This includes:</a:t>
            </a:r>
          </a:p>
          <a:p>
            <a:pPr marL="432000" indent="-324000">
              <a:lnSpc>
                <a:spcPct val="110000"/>
              </a:lnSpc>
              <a:spcBef>
                <a:spcPts val="1406"/>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Private Individuals: People who want to securely send personal or confidential messages, such as financial information or private conversations, without risking unauthorized access.</a:t>
            </a:r>
          </a:p>
          <a:p>
            <a:pPr marL="432000" indent="-324000">
              <a:lnSpc>
                <a:spcPct val="110000"/>
              </a:lnSpc>
              <a:spcBef>
                <a:spcPts val="1406"/>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Businesses: Companies that need to protect sensitive data, such as contracts, financial reports, or internal communications, especially when transferring data over untrusted channels.</a:t>
            </a:r>
          </a:p>
          <a:p>
            <a:pPr marL="432000" indent="-324000">
              <a:lnSpc>
                <a:spcPct val="110000"/>
              </a:lnSpc>
              <a:spcBef>
                <a:spcPts val="1406"/>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Government Agencies: Authorities requiring highly secure communication methods for sharing classified or confidential information.</a:t>
            </a:r>
          </a:p>
          <a:p>
            <a:pPr marL="432000" indent="-324000">
              <a:lnSpc>
                <a:spcPct val="110000"/>
              </a:lnSpc>
              <a:spcBef>
                <a:spcPts val="1406"/>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Cybersecurity Professionals: Experts who can use the tool to prevent data breaches and enhance privacy by embedding encrypted messages within media files.</a:t>
            </a:r>
          </a:p>
          <a:p>
            <a:pPr marL="432000" indent="-324000">
              <a:lnSpc>
                <a:spcPct val="110000"/>
              </a:lnSpc>
              <a:spcBef>
                <a:spcPts val="1406"/>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These users benefit from a system that offers an added layer of security for their data, making it difficult for third parties to detect or access the hidden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PlaceHolder 1"/>
          <p:cNvSpPr>
            <a:spLocks noGrp="1"/>
          </p:cNvSpPr>
          <p:nvPr>
            <p:ph type="title"/>
          </p:nvPr>
        </p:nvSpPr>
        <p:spPr>
          <a:xfrm>
            <a:off x="580320" y="701280"/>
            <a:ext cx="11029680" cy="529920"/>
          </a:xfrm>
          <a:prstGeom prst="rect">
            <a:avLst/>
          </a:prstGeom>
          <a:noFill/>
          <a:ln w="0">
            <a:noFill/>
          </a:ln>
        </p:spPr>
        <p:txBody>
          <a:bodyPr lIns="91440" tIns="45720" rIns="91440" bIns="45720" anchor="b">
            <a:noAutofit/>
          </a:bodyPr>
          <a:lstStyle/>
          <a:p>
            <a:pPr indent="0" defTabSz="457200">
              <a:lnSpc>
                <a:spcPct val="100000"/>
              </a:lnSpc>
              <a:buNone/>
            </a:pPr>
            <a:r>
              <a:rPr lang="en-IN" sz="2800" b="0" strike="noStrike" cap="all" spc="-1">
                <a:solidFill>
                  <a:schemeClr val="accent1"/>
                </a:solidFill>
                <a:latin typeface="Franklin Gothic Demi"/>
              </a:rPr>
              <a:t>Results</a:t>
            </a:r>
            <a:endParaRPr lang="en-US" sz="2800" b="0" strike="noStrike" spc="-1">
              <a:solidFill>
                <a:schemeClr val="dk1"/>
              </a:solidFill>
              <a:latin typeface="Franklin Gothic Book"/>
            </a:endParaRPr>
          </a:p>
        </p:txBody>
      </p:sp>
      <p:sp>
        <p:nvSpPr>
          <p:cNvPr id="521" name="PlaceHolder 2"/>
          <p:cNvSpPr>
            <a:spLocks noGrp="1"/>
          </p:cNvSpPr>
          <p:nvPr>
            <p:ph type="subTitle"/>
          </p:nvPr>
        </p:nvSpPr>
        <p:spPr>
          <a:xfrm>
            <a:off x="-3732840" y="-339120"/>
            <a:ext cx="11029680" cy="4672800"/>
          </a:xfrm>
          <a:prstGeom prst="rect">
            <a:avLst/>
          </a:prstGeom>
          <a:noFill/>
          <a:ln w="0">
            <a:noFill/>
          </a:ln>
        </p:spPr>
        <p:txBody>
          <a:bodyPr lIns="0" tIns="0" rIns="0" bIns="0" anchor="ctr">
            <a:noAutofit/>
          </a:bodyPr>
          <a:lstStyle/>
          <a:p>
            <a:pPr marL="216000" indent="0" algn="ctr">
              <a:buNone/>
            </a:pPr>
            <a:r>
              <a:rPr lang="en-IN" sz="2400" b="1" strike="noStrike" spc="-1" dirty="0">
                <a:solidFill>
                  <a:srgbClr val="000000"/>
                </a:solidFill>
                <a:latin typeface="Britannic Bold"/>
              </a:rPr>
              <a:t>Encryption code :</a:t>
            </a:r>
            <a:endParaRPr lang="en-IN" sz="2400" b="0" strike="noStrike" spc="-1" dirty="0">
              <a:solidFill>
                <a:srgbClr val="000000"/>
              </a:solidFill>
              <a:latin typeface="Arial"/>
            </a:endParaRPr>
          </a:p>
          <a:p>
            <a:pPr marL="216000" indent="0" algn="ctr">
              <a:buNone/>
            </a:pPr>
            <a:endParaRPr lang="en-IN" sz="2400" b="0" strike="noStrike" spc="-1" dirty="0">
              <a:solidFill>
                <a:srgbClr val="000000"/>
              </a:solidFill>
              <a:latin typeface="Arial"/>
            </a:endParaRPr>
          </a:p>
        </p:txBody>
      </p:sp>
      <p:pic>
        <p:nvPicPr>
          <p:cNvPr id="522" name="Picture 521"/>
          <p:cNvPicPr/>
          <p:nvPr/>
        </p:nvPicPr>
        <p:blipFill>
          <a:blip r:embed="rId2"/>
          <a:stretch/>
        </p:blipFill>
        <p:spPr>
          <a:xfrm>
            <a:off x="3155580" y="966240"/>
            <a:ext cx="5879160" cy="5811120"/>
          </a:xfrm>
          <a:prstGeom prst="rect">
            <a:avLst/>
          </a:prstGeom>
          <a:ln w="0">
            <a:noFill/>
          </a:ln>
        </p:spPr>
      </p:pic>
      <p:pic>
        <p:nvPicPr>
          <p:cNvPr id="523" name="Picture 522"/>
          <p:cNvPicPr/>
          <p:nvPr/>
        </p:nvPicPr>
        <p:blipFill>
          <a:blip r:embed="rId3"/>
          <a:stretch/>
        </p:blipFill>
        <p:spPr>
          <a:xfrm>
            <a:off x="7676941" y="701281"/>
            <a:ext cx="4330839" cy="5719616"/>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p:cNvSpPr>
          <p:nvPr>
            <p:ph type="title"/>
          </p:nvPr>
        </p:nvSpPr>
        <p:spPr>
          <a:xfrm>
            <a:off x="580320" y="701280"/>
            <a:ext cx="11029680" cy="529920"/>
          </a:xfrm>
          <a:prstGeom prst="rect">
            <a:avLst/>
          </a:prstGeom>
          <a:noFill/>
          <a:ln w="0">
            <a:noFill/>
          </a:ln>
        </p:spPr>
        <p:txBody>
          <a:bodyPr lIns="91440" tIns="45720" rIns="91440" bIns="45720" anchor="b">
            <a:noAutofit/>
          </a:bodyPr>
          <a:lstStyle/>
          <a:p>
            <a:pPr indent="0" defTabSz="457200">
              <a:lnSpc>
                <a:spcPct val="100000"/>
              </a:lnSpc>
              <a:buNone/>
            </a:pPr>
            <a:r>
              <a:rPr lang="en-IN" sz="2800" b="0" strike="noStrike" cap="all" spc="-1">
                <a:solidFill>
                  <a:schemeClr val="accent1"/>
                </a:solidFill>
                <a:latin typeface="Franklin Gothic Demi"/>
              </a:rPr>
              <a:t>Results</a:t>
            </a:r>
            <a:endParaRPr lang="en-US" sz="2800" b="0" strike="noStrike" spc="-1">
              <a:solidFill>
                <a:schemeClr val="dk1"/>
              </a:solidFill>
              <a:latin typeface="Franklin Gothic Book"/>
            </a:endParaRPr>
          </a:p>
        </p:txBody>
      </p:sp>
      <p:sp>
        <p:nvSpPr>
          <p:cNvPr id="525" name="PlaceHolder 2"/>
          <p:cNvSpPr>
            <a:spLocks noGrp="1"/>
          </p:cNvSpPr>
          <p:nvPr>
            <p:ph type="subTitle"/>
          </p:nvPr>
        </p:nvSpPr>
        <p:spPr>
          <a:xfrm>
            <a:off x="-4241057" y="-610560"/>
            <a:ext cx="11029680" cy="4672800"/>
          </a:xfrm>
          <a:prstGeom prst="rect">
            <a:avLst/>
          </a:prstGeom>
          <a:noFill/>
          <a:ln w="0">
            <a:noFill/>
          </a:ln>
        </p:spPr>
        <p:txBody>
          <a:bodyPr lIns="0" tIns="0" rIns="0" bIns="0" anchor="ctr">
            <a:noAutofit/>
          </a:bodyPr>
          <a:lstStyle/>
          <a:p>
            <a:pPr marL="216000" indent="0" algn="ctr">
              <a:buNone/>
            </a:pPr>
            <a:r>
              <a:rPr lang="en-IN" sz="2400" b="1" strike="noStrike" spc="-1" dirty="0">
                <a:solidFill>
                  <a:srgbClr val="000000"/>
                </a:solidFill>
                <a:latin typeface="Britannic Bold"/>
              </a:rPr>
              <a:t>Decryption code :</a:t>
            </a:r>
            <a:endParaRPr lang="en-IN" sz="2400" b="0" strike="noStrike" spc="-1" dirty="0">
              <a:solidFill>
                <a:srgbClr val="000000"/>
              </a:solidFill>
              <a:latin typeface="Arial"/>
            </a:endParaRPr>
          </a:p>
          <a:p>
            <a:pPr marL="216000" indent="0" algn="ctr">
              <a:buNone/>
            </a:pPr>
            <a:endParaRPr lang="en-IN" sz="2400" b="0" strike="noStrike" spc="-1" dirty="0">
              <a:solidFill>
                <a:srgbClr val="000000"/>
              </a:solidFill>
              <a:latin typeface="Arial"/>
            </a:endParaRPr>
          </a:p>
        </p:txBody>
      </p:sp>
      <p:pic>
        <p:nvPicPr>
          <p:cNvPr id="526" name="Picture 525"/>
          <p:cNvPicPr/>
          <p:nvPr/>
        </p:nvPicPr>
        <p:blipFill>
          <a:blip r:embed="rId2"/>
          <a:stretch/>
        </p:blipFill>
        <p:spPr>
          <a:xfrm>
            <a:off x="2573711" y="794160"/>
            <a:ext cx="7529400" cy="6063840"/>
          </a:xfrm>
          <a:prstGeom prst="rect">
            <a:avLst/>
          </a:prstGeom>
          <a:ln w="0">
            <a:noFill/>
          </a:ln>
        </p:spPr>
      </p:pic>
      <p:pic>
        <p:nvPicPr>
          <p:cNvPr id="3" name="Picture 2">
            <a:extLst>
              <a:ext uri="{FF2B5EF4-FFF2-40B4-BE49-F238E27FC236}">
                <a16:creationId xmlns:a16="http://schemas.microsoft.com/office/drawing/2014/main" id="{AAB46A85-C467-D187-AF86-20FB437AF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411" y="1844018"/>
            <a:ext cx="5420481" cy="22005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p:cNvSpPr>
          <p:nvPr>
            <p:ph type="title"/>
          </p:nvPr>
        </p:nvSpPr>
        <p:spPr>
          <a:xfrm>
            <a:off x="580320" y="701280"/>
            <a:ext cx="11029680" cy="529920"/>
          </a:xfrm>
          <a:prstGeom prst="rect">
            <a:avLst/>
          </a:prstGeom>
          <a:noFill/>
          <a:ln w="0">
            <a:noFill/>
          </a:ln>
        </p:spPr>
        <p:txBody>
          <a:bodyPr lIns="91440" tIns="45720" rIns="91440" bIns="45720" anchor="b">
            <a:noAutofit/>
          </a:bodyPr>
          <a:lstStyle/>
          <a:p>
            <a:pPr indent="0" defTabSz="457200">
              <a:lnSpc>
                <a:spcPct val="100000"/>
              </a:lnSpc>
              <a:buNone/>
            </a:pPr>
            <a:r>
              <a:rPr lang="en-IN" sz="2800" b="0" strike="noStrike" cap="all" spc="-1">
                <a:solidFill>
                  <a:schemeClr val="accent1"/>
                </a:solidFill>
                <a:latin typeface="Franklin Gothic Demi"/>
              </a:rPr>
              <a:t>Conclusion</a:t>
            </a:r>
            <a:endParaRPr lang="en-US" sz="2800" b="0" strike="noStrike" spc="-1">
              <a:solidFill>
                <a:schemeClr val="dk1"/>
              </a:solidFill>
              <a:latin typeface="Franklin Gothic Book"/>
            </a:endParaRPr>
          </a:p>
        </p:txBody>
      </p:sp>
      <p:sp>
        <p:nvSpPr>
          <p:cNvPr id="529" name="PlaceHolder 2"/>
          <p:cNvSpPr>
            <a:spLocks noGrp="1"/>
          </p:cNvSpPr>
          <p:nvPr>
            <p:ph/>
          </p:nvPr>
        </p:nvSpPr>
        <p:spPr>
          <a:xfrm>
            <a:off x="505080" y="260280"/>
            <a:ext cx="11029680" cy="4672800"/>
          </a:xfrm>
          <a:prstGeom prst="rect">
            <a:avLst/>
          </a:prstGeom>
          <a:noFill/>
          <a:ln w="0">
            <a:noFill/>
          </a:ln>
        </p:spPr>
        <p:txBody>
          <a:bodyPr lIns="91440" tIns="45720" rIns="91440" bIns="45720" anchor="ctr">
            <a:noAutofit/>
          </a:bodyPr>
          <a:lstStyle/>
          <a:p>
            <a:pPr marL="306000" indent="0" defTabSz="457200">
              <a:lnSpc>
                <a:spcPct val="110000"/>
              </a:lnSpc>
              <a:spcBef>
                <a:spcPts val="340"/>
              </a:spcBef>
              <a:spcAft>
                <a:spcPts val="601"/>
              </a:spcAft>
              <a:buNone/>
            </a:pPr>
            <a:endParaRPr lang="en-US" sz="2400" b="0" strike="noStrike" spc="-1">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lang="en-IN" sz="2400" b="0" strike="noStrike" spc="-1">
                <a:solidFill>
                  <a:schemeClr val="dk1">
                    <a:lumMod val="75000"/>
                    <a:lumOff val="25000"/>
                  </a:schemeClr>
                </a:solidFill>
                <a:latin typeface="Franklin Gothic Book"/>
              </a:rPr>
              <a:t>In conclusion, the project on </a:t>
            </a:r>
            <a:r>
              <a:rPr lang="en-IN" sz="2400" b="1" strike="noStrike" spc="-1">
                <a:solidFill>
                  <a:schemeClr val="dk1">
                    <a:lumMod val="75000"/>
                    <a:lumOff val="25000"/>
                  </a:schemeClr>
                </a:solidFill>
                <a:latin typeface="Franklin Gothic Book"/>
              </a:rPr>
              <a:t>“Secure Data Hiding in Image Using Steganography”</a:t>
            </a:r>
            <a:r>
              <a:rPr lang="en-IN" sz="2400" b="0" strike="noStrike" spc="-1">
                <a:solidFill>
                  <a:schemeClr val="dk1">
                    <a:lumMod val="75000"/>
                    <a:lumOff val="25000"/>
                  </a:schemeClr>
                </a:solidFill>
                <a:latin typeface="Franklin Gothic Book"/>
              </a:rPr>
              <a:t> offers a promising approach to embedding secret messages within images while maintaining their visual integrity. By implementing encryption and advanced steganographic techniques, the system can be further enhanced to provide higher security, greater message capacity, and better resistance to detection, making it a valuable tool for secure communication.</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0.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6.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7.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8.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9.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133</TotalTime>
  <Words>856</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8</vt:i4>
      </vt:variant>
      <vt:variant>
        <vt:lpstr>Theme</vt:lpstr>
      </vt:variant>
      <vt:variant>
        <vt:i4>11</vt:i4>
      </vt:variant>
      <vt:variant>
        <vt:lpstr>Slide Titles</vt:lpstr>
      </vt:variant>
      <vt:variant>
        <vt:i4>12</vt:i4>
      </vt:variant>
    </vt:vector>
  </HeadingPairs>
  <TitlesOfParts>
    <vt:vector size="31" baseType="lpstr">
      <vt:lpstr>Arial</vt:lpstr>
      <vt:lpstr>Britannic Bold</vt:lpstr>
      <vt:lpstr>Franklin Gothic Book</vt:lpstr>
      <vt:lpstr>Franklin Gothic Demi</vt:lpstr>
      <vt:lpstr>Symbol</vt:lpstr>
      <vt:lpstr>Times New Roman</vt:lpstr>
      <vt:lpstr>Wingdings</vt:lpstr>
      <vt:lpstr>Wingdings 2</vt:lpstr>
      <vt:lpstr>DividendVTI</vt:lpstr>
      <vt:lpstr>DividendVTI</vt:lpstr>
      <vt:lpstr>DividendVTI</vt:lpstr>
      <vt:lpstr>DividendVTI</vt:lpstr>
      <vt:lpstr>DividendVTI</vt:lpstr>
      <vt:lpstr>DividendVTI</vt:lpstr>
      <vt:lpstr>DividendVTI</vt:lpstr>
      <vt:lpstr>DividendVTI</vt:lpstr>
      <vt:lpstr>DividendVTI</vt:lpstr>
      <vt:lpstr>DividendVTI</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AKSHATH ASHOKAN V</cp:lastModifiedBy>
  <cp:revision>27</cp:revision>
  <dcterms:created xsi:type="dcterms:W3CDTF">2021-05-26T16:50:10Z</dcterms:created>
  <dcterms:modified xsi:type="dcterms:W3CDTF">2025-02-28T16:19:13Z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PresentationFormat">
    <vt:lpwstr>Custom</vt:lpwstr>
  </property>
  <property fmtid="{D5CDD505-2E9C-101B-9397-08002B2CF9AE}" pid="4" name="Slides">
    <vt:r8>11</vt:r8>
  </property>
</Properties>
</file>