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i</a:t>
            </a:r>
            <a:r>
              <a:rPr dirty="0" sz="2400" lang="en-US"/>
              <a:t>t</a:t>
            </a:r>
            <a:r>
              <a:rPr dirty="0" sz="2400" lang="en-US"/>
              <a:t>h</a:t>
            </a:r>
            <a:r>
              <a:rPr dirty="0" sz="2400" lang="en-US"/>
              <a:t>i</a:t>
            </a:r>
            <a:r>
              <a:rPr dirty="0" sz="2400" lang="en-US"/>
              <a:t>k</a:t>
            </a:r>
            <a:r>
              <a:rPr dirty="0" sz="2400" lang="en-US"/>
              <a:t>a</a:t>
            </a:r>
            <a:r>
              <a:rPr dirty="0" sz="2400" lang="en-US"/>
              <a:t>.</a:t>
            </a:r>
            <a:r>
              <a:rPr dirty="0" sz="2400" lang="en-US"/>
              <a:t>M</a:t>
            </a:r>
            <a:endParaRPr dirty="0" sz="2400" lang="en-US"/>
          </a:p>
          <a:p>
            <a:r>
              <a:rPr dirty="0" sz="2400" lang="en-US"/>
              <a:t>REGISTER NO: 31221</a:t>
            </a:r>
            <a:r>
              <a:rPr dirty="0" sz="2400" lang="en-US"/>
              <a:t>0</a:t>
            </a:r>
            <a:r>
              <a:rPr dirty="0" sz="2400" lang="en-US"/>
              <a:t>8</a:t>
            </a:r>
            <a:r>
              <a:rPr dirty="0" sz="2400" lang="en-US"/>
              <a:t>5</a:t>
            </a:r>
            <a:r>
              <a:rPr dirty="0" sz="2400" lang="en-US"/>
              <a:t>6</a:t>
            </a:r>
            <a:endParaRPr dirty="0" sz="2400" lang="en-US"/>
          </a:p>
          <a:p>
            <a:r>
              <a:rPr dirty="0" sz="2400" lang="en-US"/>
              <a:t>DEPARTMENT: B.COM </a:t>
            </a:r>
            <a:r>
              <a:rPr dirty="0" sz="2400" lang="en-IN"/>
              <a:t>(General)  III - B</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2024-08-31T04:44:46Z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eac10c231aa24af3a5d6868d72477e1e</vt:lpwstr>
  </property>
</Properties>
</file>