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theme/themeOverride1.xml" ContentType="application/vnd.openxmlformats-officedocument.themeOverr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0" autoAdjust="0"/>
    <p:restoredTop sz="9950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1"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9/5/2025</a:t>
            </a:fld>
            <a:endParaRPr lang="zh-CN" altLang="en-US" sz="1200">
              <a:latin typeface="Calibri" pitchFamily="0" charset="0"/>
              <a:ea typeface="等线" pitchFamily="0" charset="0"/>
              <a:cs typeface="Calibri" pitchFamily="0" charset="0"/>
            </a:endParaRPr>
          </a:p>
        </p:txBody>
      </p:sp>
      <p:sp>
        <p:nvSpPr>
          <p:cNvPr id="12"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3"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831417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027896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285998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283250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214422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7618405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906526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5185589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883684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1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b="1">
                <a:latin typeface="Arial Rounded MT Bold" pitchFamily="34" charset="0"/>
              </a:rPr>
              <a:t>TOOLS</a:t>
            </a:r>
            <a:r>
              <a:rPr lang="en-US" altLang="zh-CN"/>
              <a:t>:HTML,CSS,JAVASCRIPT,VS</a:t>
            </a:r>
            <a:r>
              <a:rPr lang="en-US" altLang="zh-CN" baseline="0"/>
              <a:t> CODE,FIGMA,GITHUB</a:t>
            </a:r>
            <a:endParaRPr lang="en-US" altLang="zh-CN" baseline="0"/>
          </a:p>
          <a:p>
            <a:r>
              <a:rPr lang="en-US" altLang="zh-CN" b="1" baseline="0"/>
              <a:t>TECHNIQUES</a:t>
            </a:r>
            <a:r>
              <a:rPr lang="en-US" altLang="zh-CN" baseline="0"/>
              <a:t>:</a:t>
            </a:r>
            <a:endParaRPr lang="zh-CN" altLang="en-US"/>
          </a:p>
        </p:txBody>
      </p:sp>
    </p:spTree>
    <p:extLst>
      <p:ext uri="{BB962C8B-B14F-4D97-AF65-F5344CB8AC3E}">
        <p14:creationId xmlns:p14="http://schemas.microsoft.com/office/powerpoint/2010/main" val="201769658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6160170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0764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2"/>
        </a:solidFill>
      </p:bgPr>
    </p:bg>
    <p:spTree>
      <p:nvGrpSpPr>
        <p:cNvPr id="1" name=""/>
        <p:cNvGrpSpPr/>
        <p:nvPr/>
      </p:nvGrpSpPr>
      <p:grpSpPr>
        <a:xfrm>
          <a:off x="0" y="0"/>
          <a:ext cx="0" cy="0"/>
          <a:chOff x="0" y="0"/>
          <a:chExt cx="0" cy="0"/>
        </a:xfrm>
      </p:grpSpPr>
      <p:sp>
        <p:nvSpPr>
          <p:cNvPr id="16" name="矩形"/>
          <p:cNvSpPr>
            <a:spLocks/>
          </p:cNvSpPr>
          <p:nvPr/>
        </p:nvSpPr>
        <p:spPr>
          <a:xfrm rot="0">
            <a:off x="0" y="5971032"/>
            <a:ext cx="12192000" cy="886967"/>
          </a:xfrm>
          <a:prstGeom prst="rect"/>
          <a:solidFill>
            <a:srgbClr val="FFFFFF"/>
          </a:solidFill>
          <a:ln w="50800" cmpd="dbl" cap="rnd">
            <a:noFill/>
            <a:prstDash val="solid"/>
            <a:round/>
          </a:ln>
        </p:spPr>
      </p:sp>
      <p:sp>
        <p:nvSpPr>
          <p:cNvPr id="17" name="矩形"/>
          <p:cNvSpPr>
            <a:spLocks/>
          </p:cNvSpPr>
          <p:nvPr/>
        </p:nvSpPr>
        <p:spPr>
          <a:xfrm rot="0">
            <a:off x="-12192" y="6053327"/>
            <a:ext cx="2999232" cy="713232"/>
          </a:xfrm>
          <a:prstGeom prst="rect"/>
          <a:solidFill>
            <a:srgbClr val="DD8047"/>
          </a:solidFill>
          <a:ln w="50800" cmpd="dbl" cap="rnd">
            <a:noFill/>
            <a:prstDash val="solid"/>
            <a:round/>
          </a:ln>
        </p:spPr>
      </p:sp>
      <p:sp>
        <p:nvSpPr>
          <p:cNvPr id="18" name="矩形"/>
          <p:cNvSpPr>
            <a:spLocks/>
          </p:cNvSpPr>
          <p:nvPr/>
        </p:nvSpPr>
        <p:spPr>
          <a:xfrm rot="0">
            <a:off x="3145536" y="6044184"/>
            <a:ext cx="9046465" cy="713232"/>
          </a:xfrm>
          <a:prstGeom prst="rect"/>
          <a:solidFill>
            <a:srgbClr val="94B6D2"/>
          </a:solidFill>
          <a:ln w="50800" cmpd="dbl" cap="rnd">
            <a:noFill/>
            <a:prstDash val="solid"/>
            <a:round/>
          </a:ln>
        </p:spPr>
      </p:sp>
      <p:sp>
        <p:nvSpPr>
          <p:cNvPr id="19" name="文本框"/>
          <p:cNvSpPr>
            <a:spLocks noGrp="1"/>
          </p:cNvSpPr>
          <p:nvPr>
            <p:ph type="ctrTitle"/>
          </p:nvPr>
        </p:nvSpPr>
        <p:spPr>
          <a:xfrm rot="0">
            <a:off x="3149600" y="4038600"/>
            <a:ext cx="8636000" cy="18288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0" i="0" u="none" strike="noStrike" kern="1200" cap="all" spc="0" baseline="0">
                <a:solidFill>
                  <a:schemeClr val="tx2"/>
                </a:solidFill>
                <a:latin typeface="Tw Cen MT" pitchFamily="0" charset="0"/>
                <a:ea typeface="华文仿宋" pitchFamily="0" charset="0"/>
                <a:cs typeface="Lucida Sans"/>
              </a:rPr>
              <a:t>Click to edit Master title style</a:t>
            </a:r>
            <a:endParaRPr lang="zh-CN" altLang="en-US" sz="4400" b="0" i="0" u="none" strike="noStrike" kern="1200" cap="all" spc="0" baseline="0">
              <a:solidFill>
                <a:schemeClr val="tx2"/>
              </a:solidFill>
              <a:latin typeface="Tw Cen MT" pitchFamily="0" charset="0"/>
              <a:ea typeface="华文仿宋" pitchFamily="0" charset="0"/>
              <a:cs typeface="Lucida Sans"/>
            </a:endParaRPr>
          </a:p>
        </p:txBody>
      </p:sp>
      <p:sp>
        <p:nvSpPr>
          <p:cNvPr id="20" name="文本框"/>
          <p:cNvSpPr>
            <a:spLocks noGrp="1"/>
          </p:cNvSpPr>
          <p:nvPr>
            <p:ph type="subTitle" idx="1"/>
          </p:nvPr>
        </p:nvSpPr>
        <p:spPr>
          <a:xfrm rot="0">
            <a:off x="3149600" y="6050036"/>
            <a:ext cx="8940800" cy="6858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700"/>
              </a:spcBef>
              <a:spcAft>
                <a:spcPts val="0"/>
              </a:spcAft>
              <a:buNone/>
            </a:pPr>
            <a:r>
              <a:rPr lang="en-US" altLang="zh-CN" sz="2600" b="0" i="0" u="none" strike="noStrike" kern="1200" cap="none" spc="0" baseline="0">
                <a:solidFill>
                  <a:srgbClr val="FFFFFF"/>
                </a:solidFill>
                <a:latin typeface="Tw Cen MT" pitchFamily="0" charset="0"/>
                <a:ea typeface="华文仿宋" pitchFamily="0" charset="0"/>
                <a:cs typeface="Lucida Sans"/>
              </a:rPr>
              <a:t>Click to edit Master subtitle style</a:t>
            </a:r>
            <a:endParaRPr lang="zh-CN" altLang="en-US" sz="2600" b="0" i="0" u="none" strike="noStrike" kern="1200" cap="none" spc="0" baseline="0">
              <a:solidFill>
                <a:srgbClr val="FFFFFF"/>
              </a:solidFill>
              <a:latin typeface="Tw Cen MT" pitchFamily="0" charset="0"/>
              <a:ea typeface="华文仿宋" pitchFamily="0" charset="0"/>
              <a:cs typeface="Lucida Sans"/>
            </a:endParaRPr>
          </a:p>
        </p:txBody>
      </p:sp>
      <p:sp>
        <p:nvSpPr>
          <p:cNvPr id="21" name="文本框"/>
          <p:cNvSpPr>
            <a:spLocks noGrp="1"/>
          </p:cNvSpPr>
          <p:nvPr>
            <p:ph type="dt" idx="10"/>
          </p:nvPr>
        </p:nvSpPr>
        <p:spPr>
          <a:xfrm rot="0">
            <a:off x="101600" y="6068699"/>
            <a:ext cx="2743200" cy="685800"/>
          </a:xfrm>
          <a:prstGeom prst="rect"/>
          <a:noFill/>
          <a:ln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100000"/>
              </a:lnSpc>
              <a:spcBef>
                <a:spcPts val="0"/>
              </a:spcBef>
              <a:spcAft>
                <a:spcPts val="0"/>
              </a:spcAft>
              <a:buNone/>
            </a:pPr>
            <a:endParaRPr lang="zh-CN" altLang="en-US" sz="2000" b="0" i="0" u="none" strike="noStrike" kern="1200" cap="none" spc="0" baseline="0">
              <a:solidFill>
                <a:srgbClr val="FFFFFF"/>
              </a:solidFill>
              <a:latin typeface="Tw Cen MT" pitchFamily="0" charset="0"/>
              <a:ea typeface="华文仿宋" pitchFamily="0" charset="0"/>
              <a:cs typeface="Tw Cen MT" pitchFamily="0" charset="0"/>
            </a:endParaRPr>
          </a:p>
        </p:txBody>
      </p:sp>
      <p:sp>
        <p:nvSpPr>
          <p:cNvPr id="22" name="文本框"/>
          <p:cNvSpPr>
            <a:spLocks noGrp="1"/>
          </p:cNvSpPr>
          <p:nvPr>
            <p:ph type="ftr"/>
          </p:nvPr>
        </p:nvSpPr>
        <p:spPr>
          <a:xfrm rot="0">
            <a:off x="2780524" y="236538"/>
            <a:ext cx="7823200" cy="365124"/>
          </a:xfrm>
          <a:prstGeom prst="rect"/>
          <a:noFill/>
          <a:ln cmpd="sng" cap="flat">
            <a:noFill/>
            <a:prstDash val="solid"/>
            <a:miter/>
          </a:ln>
        </p:spPr>
        <p:txBody>
          <a:bodyPr vert="horz" wrap="square" lIns="91440" tIns="45720" rIns="91440" bIns="45720" anchor="ctr" anchorCtr="0">
            <a:prstTxWarp prst="textNoShape"/>
          </a:bodyPr>
          <a:lstStyle/>
          <a:p>
            <a:pPr marL="0" indent="0" algn="r" eaLnBrk="1" latinLnBrk="0" hangingPunct="1">
              <a:lnSpc>
                <a:spcPct val="100000"/>
              </a:lnSpc>
              <a:spcBef>
                <a:spcPts val="0"/>
              </a:spcBef>
              <a:spcAft>
                <a:spcPts val="0"/>
              </a:spcAft>
              <a:buNone/>
            </a:pPr>
            <a:endParaRPr lang="zh-CN" altLang="en-US" sz="1400" b="0" i="0" u="none" strike="noStrike" kern="1200" cap="none" spc="0" baseline="0">
              <a:solidFill>
                <a:schemeClr val="tx2"/>
              </a:solidFill>
              <a:latin typeface="Tw Cen MT" pitchFamily="0" charset="0"/>
              <a:ea typeface="华文仿宋" pitchFamily="0" charset="0"/>
              <a:cs typeface="Tw Cen MT" pitchFamily="0" charset="0"/>
            </a:endParaRPr>
          </a:p>
        </p:txBody>
      </p:sp>
      <p:sp>
        <p:nvSpPr>
          <p:cNvPr id="23" name="文本框"/>
          <p:cNvSpPr>
            <a:spLocks noGrp="1"/>
          </p:cNvSpPr>
          <p:nvPr>
            <p:ph type="sldNum"/>
          </p:nvPr>
        </p:nvSpPr>
        <p:spPr>
          <a:xfrm rot="0">
            <a:off x="10668000" y="228600"/>
            <a:ext cx="1117599" cy="381000"/>
          </a:xfrm>
          <a:prstGeom prst="rect"/>
          <a:noFill/>
          <a:ln cmpd="sng" cap="flat">
            <a:noFill/>
            <a:prstDash val="solid"/>
            <a:miter/>
          </a:ln>
        </p:spPr>
        <p:txBody>
          <a:bodyPr vert="horz" wrap="square" lIns="91440" tIns="45720" rIns="91440" bIns="45720" anchor="ctr" anchorCtr="0">
            <a:prstTxWarp prst="textNoShape"/>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chemeClr val="tx2"/>
                </a:solidFill>
                <a:latin typeface="Tw Cen MT" pitchFamily="0" charset="0"/>
                <a:ea typeface="华文仿宋" pitchFamily="0" charset="0"/>
                <a:cs typeface="Tw Cen MT" pitchFamily="0" charset="0"/>
              </a:rPr>
              <a:t>&lt;#&gt;</a:t>
            </a:fld>
            <a:endParaRPr lang="zh-CN" altLang="en-US" sz="1400" b="1" i="0" u="none" strike="noStrike" kern="1200" cap="none" spc="10" baseline="0">
              <a:solidFill>
                <a:schemeClr val="tx2"/>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77415822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59796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815811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1" name="矩形"/>
          <p:cNvSpPr>
            <a:spLocks xmlns:a="http://schemas.openxmlformats.org/drawingml/2006/main"/>
          </p:cNvSpPr>
          <p:nvPr/>
        </p:nvSpPr>
        <p:spPr>
          <a:xfrm xmlns:a="http://schemas.openxmlformats.org/drawingml/2006/main" rot="0">
            <a:off x="0" y="1234440"/>
            <a:ext cx="12192000" cy="320039"/>
          </a:xfrm>
          <a:prstGeom xmlns:a="http://schemas.openxmlformats.org/drawingml/2006/main" prst="rect"/>
          <a:solidFill xmlns:a="http://schemas.openxmlformats.org/drawingml/2006/main">
            <a:srgbClr val="FFFFFF"/>
          </a:solidFill>
          <a:ln xmlns:a="http://schemas.openxmlformats.org/drawingml/2006/main" w="50800" cmpd="dbl" cap="rnd">
            <a:noFill/>
            <a:prstDash val="solid"/>
            <a:round/>
          </a:ln>
        </p:spPr>
      </p:sp>
      <p:sp>
        <p:nvSpPr>
          <p:cNvPr id="40" name="矩形"/>
          <p:cNvSpPr>
            <a:spLocks xmlns:a="http://schemas.openxmlformats.org/drawingml/2006/main"/>
          </p:cNvSpPr>
          <p:nvPr/>
        </p:nvSpPr>
        <p:spPr>
          <a:xfrm xmlns:a="http://schemas.openxmlformats.org/drawingml/2006/main" rot="0">
            <a:off x="0" y="1280160"/>
            <a:ext cx="711200" cy="228600"/>
          </a:xfrm>
          <a:prstGeom xmlns:a="http://schemas.openxmlformats.org/drawingml/2006/main" prst="rect"/>
          <a:solidFill xmlns:a="http://schemas.openxmlformats.org/drawingml/2006/main">
            <a:srgbClr val="DD8047"/>
          </a:solidFill>
          <a:ln xmlns:a="http://schemas.openxmlformats.org/drawingml/2006/main" w="50800" cmpd="dbl" cap="rnd">
            <a:noFill/>
            <a:prstDash val="solid"/>
            <a:round/>
          </a:ln>
        </p:spPr>
      </p:sp>
      <p:sp>
        <p:nvSpPr>
          <p:cNvPr id="39" name="矩形"/>
          <p:cNvSpPr>
            <a:spLocks xmlns:a="http://schemas.openxmlformats.org/drawingml/2006/main"/>
          </p:cNvSpPr>
          <p:nvPr/>
        </p:nvSpPr>
        <p:spPr>
          <a:xfrm xmlns:a="http://schemas.openxmlformats.org/drawingml/2006/main" rot="0">
            <a:off x="787400" y="1280160"/>
            <a:ext cx="11404600" cy="228600"/>
          </a:xfrm>
          <a:prstGeom xmlns:a="http://schemas.openxmlformats.org/drawingml/2006/main" prst="rect"/>
          <a:solidFill xmlns:a="http://schemas.openxmlformats.org/drawingml/2006/main">
            <a:srgbClr val="94B6D2"/>
          </a:solidFill>
          <a:ln xmlns:a="http://schemas.openxmlformats.org/drawingml/2006/main" w="50800" cmpd="dbl" cap="rnd">
            <a:noFill/>
            <a:prstDash val="solid"/>
            <a:round/>
          </a:ln>
        </p:spPr>
      </p:sp>
      <p:sp>
        <p:nvSpPr>
          <p:cNvPr id="35" name="文本框"/>
          <p:cNvSpPr>
            <a:spLocks xmlns:a="http://schemas.openxmlformats.org/drawingml/2006/main" noGrp="1"/>
          </p:cNvSpPr>
          <p:nvPr>
            <p:ph type="title"/>
          </p:nvPr>
        </p:nvSpPr>
        <p:spPr>
          <a:xfrm xmlns:a="http://schemas.openxmlformats.org/drawingml/2006/main" rot="0">
            <a:off x="812800" y="228600"/>
            <a:ext cx="10871200" cy="9906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36" name="文本框"/>
          <p:cNvSpPr>
            <a:spLocks xmlns:a="http://schemas.openxmlformats.org/drawingml/2006/main" noGrp="1"/>
          </p:cNvSpPr>
          <p:nvPr>
            <p:ph type="dt" idx="10"/>
          </p:nvPr>
        </p:nvSpPr>
        <p:spPr>
          <a:xfrm xmlns:a="http://schemas.openxmlformats.org/drawingml/2006/main" rot="0">
            <a:off x="8127999" y="6248401"/>
            <a:ext cx="355599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eaLnBrk="1" latinLnBrk="0" hangingPunct="1"/>
            <a:endParaRPr lang="zh-CN" altLang="en-US" sz="1400">
              <a:solidFill>
                <a:schemeClr val="tx2"/>
              </a:solidFill>
              <a:latin typeface="Tw Cen MT" pitchFamily="0" charset="0"/>
              <a:ea typeface="华文仿宋" pitchFamily="0" charset="0"/>
              <a:cs typeface="Tw Cen MT" pitchFamily="0" charset="0"/>
            </a:endParaRPr>
          </a:p>
        </p:txBody>
      </p:sp>
      <p:sp>
        <p:nvSpPr>
          <p:cNvPr id="37" name="文本框"/>
          <p:cNvSpPr>
            <a:spLocks xmlns:a="http://schemas.openxmlformats.org/drawingml/2006/main" noGrp="1"/>
          </p:cNvSpPr>
          <p:nvPr>
            <p:ph type="ftr"/>
          </p:nvPr>
        </p:nvSpPr>
        <p:spPr>
          <a:xfrm xmlns:a="http://schemas.openxmlformats.org/drawingml/2006/main" rot="0">
            <a:off x="812800" y="6248207"/>
            <a:ext cx="7228111"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eaLnBrk="1" latinLnBrk="0" hangingPunct="1"/>
            <a:endParaRPr lang="zh-CN" altLang="en-US" sz="1400">
              <a:solidFill>
                <a:schemeClr val="tx2"/>
              </a:solidFill>
              <a:latin typeface="Tw Cen MT" pitchFamily="0" charset="0"/>
              <a:ea typeface="华文仿宋" pitchFamily="0" charset="0"/>
              <a:cs typeface="Tw Cen MT" pitchFamily="0" charset="0"/>
            </a:endParaRPr>
          </a:p>
        </p:txBody>
      </p:sp>
      <p:sp>
        <p:nvSpPr>
          <p:cNvPr id="38" name="文本框"/>
          <p:cNvSpPr>
            <a:spLocks xmlns:a="http://schemas.openxmlformats.org/drawingml/2006/main" noGrp="1"/>
          </p:cNvSpPr>
          <p:nvPr>
            <p:ph type="sldNum"/>
          </p:nvPr>
        </p:nvSpPr>
        <p:spPr>
          <a:xfrm xmlns:a="http://schemas.openxmlformats.org/drawingml/2006/main" rot="0">
            <a:off x="0" y="1272222"/>
            <a:ext cx="711200" cy="24447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Tw Cen MT" pitchFamily="0" charset="0"/>
                <a:ea typeface="华文仿宋" pitchFamily="0" charset="0"/>
                <a:cs typeface="Tw Cen MT" pitchFamily="0" charset="0"/>
              </a:rPr>
              <a:t>&lt;#&gt;</a:t>
            </a:fld>
            <a:endParaRPr lang="zh-CN" altLang="en-US" sz="1400" b="1" spc="10">
              <a:solidFill>
                <a:srgbClr val="FFFFFF"/>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25625819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57451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990019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887270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087801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0372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44952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053765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074645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12800" y="228600"/>
            <a:ext cx="10871200" cy="9906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16864" y="1600200"/>
            <a:ext cx="10871200" cy="4526280"/>
          </a:xfrm>
          <a:prstGeom prst="rect"/>
          <a:noFill/>
          <a:ln w="12700" cmpd="sng" cap="flat">
            <a:noFill/>
            <a:prstDash val="solid"/>
            <a:miter/>
          </a:ln>
        </p:spPr>
        <p:txBody>
          <a:bodyPr vert="horz" wrap="square" lIns="91440" tIns="45720" rIns="91440" bIns="45720" anchor="t" anchorCtr="0">
            <a:prstTxWarp prst="textNoShape"/>
          </a:bodyPr>
          <a:lstStyle/>
          <a:p>
            <a:pPr eaLnBrk="1" latinLnBrk="0" hangingPunct="1"/>
            <a:r>
              <a:rPr lang="en-US" altLang="zh-CN"/>
              <a:t>Click to edit Master text styles</a:t>
            </a:r>
            <a:endParaRPr lang="en-US" altLang="zh-CN"/>
          </a:p>
          <a:p>
            <a:pPr lvl="1" eaLnBrk="1" latinLnBrk="0" hangingPunct="1"/>
            <a:r>
              <a:rPr lang="en-US" altLang="zh-CN"/>
              <a:t>Second level</a:t>
            </a:r>
            <a:endParaRPr lang="en-US" altLang="zh-CN"/>
          </a:p>
          <a:p>
            <a:pPr lvl="2" eaLnBrk="1" latinLnBrk="0" hangingPunct="1"/>
            <a:r>
              <a:rPr lang="en-US" altLang="zh-CN"/>
              <a:t>Third level</a:t>
            </a:r>
            <a:endParaRPr lang="en-US" altLang="zh-CN"/>
          </a:p>
          <a:p>
            <a:pPr lvl="3" eaLnBrk="1" latinLnBrk="0" hangingPunct="1"/>
            <a:r>
              <a:rPr lang="en-US" altLang="zh-CN"/>
              <a:t>Fourth level</a:t>
            </a:r>
            <a:endParaRPr lang="en-US" altLang="zh-CN"/>
          </a:p>
          <a:p>
            <a:pPr lvl="4" eaLnBrk="1" latinLnBrk="0" hangingPunct="1"/>
            <a:r>
              <a:rPr lang="en-US" altLang="zh-CN"/>
              <a:t>Fifth level</a:t>
            </a:r>
            <a:endParaRPr lang="zh-CN" altLang="en-US"/>
          </a:p>
        </p:txBody>
      </p:sp>
      <p:sp>
        <p:nvSpPr>
          <p:cNvPr id="4" name="文本框"/>
          <p:cNvSpPr>
            <a:spLocks noGrp="1"/>
          </p:cNvSpPr>
          <p:nvPr>
            <p:ph type="dt" idx="2"/>
          </p:nvPr>
        </p:nvSpPr>
        <p:spPr>
          <a:xfrm rot="0">
            <a:off x="8127999" y="6248401"/>
            <a:ext cx="3555999" cy="365125"/>
          </a:xfrm>
          <a:prstGeom prst="rect"/>
          <a:noFill/>
          <a:ln w="12700" cmpd="sng" cap="flat">
            <a:noFill/>
            <a:prstDash val="solid"/>
            <a:miter/>
          </a:ln>
        </p:spPr>
        <p:txBody>
          <a:bodyPr vert="horz" wrap="square" lIns="91440" tIns="45720" rIns="91440" bIns="45720" anchor="ctr" anchorCtr="0">
            <a:prstTxWarp prst="textNoShape"/>
          </a:bodyPr>
          <a:lstStyle/>
          <a:p>
            <a:pPr algn="l" eaLnBrk="1" latinLnBrk="0" hangingPunct="1"/>
            <a:fld id="{CAD2D6BD-DE1B-4B5F-8B41-2702339687B9}" type="datetime1">
              <a:rPr lang="en-US" altLang="zh-CN" sz="1400">
                <a:solidFill>
                  <a:schemeClr val="tx2"/>
                </a:solidFill>
                <a:latin typeface="Tw Cen MT" pitchFamily="0" charset="0"/>
                <a:ea typeface="华文仿宋" pitchFamily="0" charset="0"/>
                <a:cs typeface="Tw Cen MT" pitchFamily="0" charset="0"/>
              </a:rPr>
              <a:t>9/5/2025</a:t>
            </a:fld>
            <a:endParaRPr lang="zh-CN" altLang="en-US" sz="1400">
              <a:solidFill>
                <a:schemeClr val="tx2"/>
              </a:solidFill>
              <a:latin typeface="Tw Cen MT" pitchFamily="0" charset="0"/>
              <a:ea typeface="华文仿宋" pitchFamily="0" charset="0"/>
              <a:cs typeface="Tw Cen MT" pitchFamily="0" charset="0"/>
            </a:endParaRPr>
          </a:p>
        </p:txBody>
      </p:sp>
      <p:sp>
        <p:nvSpPr>
          <p:cNvPr id="5" name="文本框"/>
          <p:cNvSpPr>
            <a:spLocks noGrp="1"/>
          </p:cNvSpPr>
          <p:nvPr>
            <p:ph type="ftr" idx="3"/>
          </p:nvPr>
        </p:nvSpPr>
        <p:spPr>
          <a:xfrm rot="0">
            <a:off x="812800" y="6248207"/>
            <a:ext cx="7228111" cy="365125"/>
          </a:xfrm>
          <a:prstGeom prst="rect"/>
          <a:noFill/>
          <a:ln w="12700" cmpd="sng" cap="flat">
            <a:noFill/>
            <a:prstDash val="solid"/>
            <a:miter/>
          </a:ln>
        </p:spPr>
        <p:txBody>
          <a:bodyPr vert="horz" wrap="square" lIns="91440" tIns="45720" rIns="91440" bIns="45720" anchor="ctr" anchorCtr="0">
            <a:prstTxWarp prst="textNoShape"/>
          </a:bodyPr>
          <a:lstStyle/>
          <a:p>
            <a:pPr algn="r" eaLnBrk="1" latinLnBrk="0" hangingPunct="1"/>
            <a:endParaRPr lang="zh-CN" altLang="en-US" sz="1400">
              <a:solidFill>
                <a:schemeClr val="tx2"/>
              </a:solidFill>
              <a:latin typeface="Tw Cen MT" pitchFamily="0" charset="0"/>
              <a:ea typeface="华文仿宋" pitchFamily="0" charset="0"/>
              <a:cs typeface="Tw Cen MT" pitchFamily="0" charset="0"/>
            </a:endParaRPr>
          </a:p>
        </p:txBody>
      </p:sp>
      <p:sp>
        <p:nvSpPr>
          <p:cNvPr id="6" name="矩形"/>
          <p:cNvSpPr>
            <a:spLocks/>
          </p:cNvSpPr>
          <p:nvPr/>
        </p:nvSpPr>
        <p:spPr>
          <a:xfrm rot="0">
            <a:off x="0" y="1234440"/>
            <a:ext cx="12192000" cy="320039"/>
          </a:xfrm>
          <a:prstGeom prst="rect"/>
          <a:solidFill>
            <a:srgbClr val="FFFFFF"/>
          </a:solidFill>
          <a:ln w="50800" cmpd="dbl" cap="rnd">
            <a:noFill/>
            <a:prstDash val="solid"/>
            <a:round/>
          </a:ln>
        </p:spPr>
      </p:sp>
      <p:sp>
        <p:nvSpPr>
          <p:cNvPr id="7" name="矩形"/>
          <p:cNvSpPr>
            <a:spLocks/>
          </p:cNvSpPr>
          <p:nvPr/>
        </p:nvSpPr>
        <p:spPr>
          <a:xfrm rot="0">
            <a:off x="0" y="1280160"/>
            <a:ext cx="711200" cy="228600"/>
          </a:xfrm>
          <a:prstGeom prst="rect"/>
          <a:solidFill>
            <a:srgbClr val="DD8047"/>
          </a:solidFill>
          <a:ln w="50800" cmpd="dbl" cap="rnd">
            <a:noFill/>
            <a:prstDash val="solid"/>
            <a:round/>
          </a:ln>
        </p:spPr>
      </p:sp>
      <p:sp>
        <p:nvSpPr>
          <p:cNvPr id="8" name="矩形"/>
          <p:cNvSpPr>
            <a:spLocks/>
          </p:cNvSpPr>
          <p:nvPr/>
        </p:nvSpPr>
        <p:spPr>
          <a:xfrm rot="0">
            <a:off x="787400" y="1280160"/>
            <a:ext cx="11404600" cy="228600"/>
          </a:xfrm>
          <a:prstGeom prst="rect"/>
          <a:solidFill>
            <a:srgbClr val="94B6D2"/>
          </a:solidFill>
          <a:ln w="50800" cmpd="dbl" cap="rnd">
            <a:noFill/>
            <a:prstDash val="solid"/>
            <a:round/>
          </a:ln>
        </p:spPr>
      </p:sp>
      <p:sp>
        <p:nvSpPr>
          <p:cNvPr id="9" name="文本框"/>
          <p:cNvSpPr>
            <a:spLocks noGrp="1"/>
          </p:cNvSpPr>
          <p:nvPr>
            <p:ph type="sldNum" idx="4"/>
          </p:nvPr>
        </p:nvSpPr>
        <p:spPr>
          <a:xfrm rot="0">
            <a:off x="0" y="1272222"/>
            <a:ext cx="711200" cy="244475"/>
          </a:xfrm>
          <a:prstGeom prst="rect"/>
          <a:noFill/>
          <a:ln w="12700" cmpd="sng" cap="flat">
            <a:noFill/>
            <a:prstDash val="solid"/>
            <a:miter/>
          </a:ln>
        </p:spPr>
        <p:txBody>
          <a:bodyPr vert="horz" wrap="square" lIns="91440" tIns="45720" rIns="91440" bIns="45720" anchor="ctr" anchorCtr="0">
            <a:prstTxWarp prst="textNoShape"/>
          </a:bodyPr>
          <a:lstStyle/>
          <a:p>
            <a:pPr marL="38100" indent="0" algn="ctr" eaLnBrk="1" latinLnBrk="0" hangingPunct="1">
              <a:lnSpc>
                <a:spcPct val="100000"/>
              </a:lnSpc>
              <a:spcBef>
                <a:spcPts val="55"/>
              </a:spcBef>
            </a:pPr>
            <a:fld id="{CAD2D6BD-DE1B-4B5F-8B41-2702339687B9}" type="slidenum">
              <a:rPr lang="en-US" altLang="zh-CN" sz="1400" b="1" i="0" u="none" strike="noStrike" kern="1200" cap="none" spc="10" baseline="0">
                <a:solidFill>
                  <a:srgbClr val="FFFFFF"/>
                </a:solidFill>
                <a:latin typeface="Tw Cen MT" pitchFamily="0" charset="0"/>
                <a:ea typeface="华文仿宋" pitchFamily="0" charset="0"/>
                <a:cs typeface="Tw Cen MT" pitchFamily="0" charset="0"/>
              </a:rPr>
              <a:t>&lt;#&gt;</a:t>
            </a:fld>
            <a:endParaRPr lang="zh-CN" altLang="en-US" sz="1400" b="1" spc="10">
              <a:solidFill>
                <a:srgbClr val="FFFFFF"/>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149245829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l" defTabSz="914400" eaLnBrk="1" fontAlgn="auto" latinLnBrk="0" hangingPunct="1">
        <a:spcBef>
          <a:spcPts val="0"/>
        </a:spcBef>
        <a:buNone/>
        <a:defRPr sz="4400" kern="1200">
          <a:solidFill>
            <a:schemeClr val="tx2"/>
          </a:solidFill>
          <a:latin typeface="Tw Cen MT" pitchFamily="0" charset="0"/>
          <a:ea typeface="华文仿宋" pitchFamily="0" charset="0"/>
          <a:cs typeface="Tw Cen MT" pitchFamily="0" charset="0"/>
        </a:defRPr>
      </a:lvl1pPr>
    </p:titleStyle>
    <p:bodyStyle>
      <a:lvl1pPr marL="320040" indent="-320040" algn="l" defTabSz="914400" eaLnBrk="1" fontAlgn="auto" latinLnBrk="0" hangingPunct="1">
        <a:spcBef>
          <a:spcPts val="700"/>
        </a:spcBef>
        <a:buClr>
          <a:schemeClr val="accent2"/>
        </a:buClr>
        <a:buSzPct val="60000"/>
        <a:buFont typeface="Wingdings" pitchFamily="0" charset="0"/>
        <a:buChar char=""/>
        <a:defRPr sz="2900" kern="1200">
          <a:solidFill>
            <a:schemeClr val="tx1"/>
          </a:solidFill>
          <a:latin typeface="Tw Cen MT" pitchFamily="0" charset="0"/>
          <a:ea typeface="华文仿宋" pitchFamily="0" charset="0"/>
          <a:cs typeface="Tw Cen MT" pitchFamily="0" charset="0"/>
        </a:defRPr>
      </a:lvl1pPr>
      <a:lvl2pPr marL="640080" indent="-274320" algn="l" defTabSz="914400" eaLnBrk="1" fontAlgn="auto" latinLnBrk="0" hangingPunct="1">
        <a:spcBef>
          <a:spcPts val="550"/>
        </a:spcBef>
        <a:buClr>
          <a:schemeClr val="accent1"/>
        </a:buClr>
        <a:buSzPct val="70000"/>
        <a:buFont typeface="Wingdings 2" pitchFamily="0" charset="0"/>
        <a:buChar char=""/>
        <a:defRPr sz="2600" kern="1200">
          <a:solidFill>
            <a:schemeClr val="tx1"/>
          </a:solidFill>
          <a:latin typeface="Tw Cen MT" pitchFamily="0" charset="0"/>
          <a:ea typeface="华文仿宋" pitchFamily="0" charset="0"/>
          <a:cs typeface="Tw Cen MT" pitchFamily="0" charset="0"/>
        </a:defRPr>
      </a:lvl2pPr>
      <a:lvl3pPr marL="914400" indent="-228600" algn="l" defTabSz="914400" eaLnBrk="1" fontAlgn="auto" latinLnBrk="0" hangingPunct="1">
        <a:spcBef>
          <a:spcPts val="500"/>
        </a:spcBef>
        <a:buClr>
          <a:schemeClr val="accent2"/>
        </a:buClr>
        <a:buSzPct val="75000"/>
        <a:buFont typeface="Wingdings" pitchFamily="0" charset="0"/>
        <a:buChar char=""/>
        <a:defRPr sz="2300" kern="1200">
          <a:solidFill>
            <a:schemeClr val="tx1"/>
          </a:solidFill>
          <a:latin typeface="Tw Cen MT" pitchFamily="0" charset="0"/>
          <a:ea typeface="华文仿宋" pitchFamily="0" charset="0"/>
          <a:cs typeface="Tw Cen MT" pitchFamily="0" charset="0"/>
        </a:defRPr>
      </a:lvl3pPr>
      <a:lvl4pPr marL="1371600" indent="-228600" algn="l" defTabSz="914400" eaLnBrk="1" fontAlgn="auto" latinLnBrk="0" hangingPunct="1">
        <a:spcBef>
          <a:spcPts val="400"/>
        </a:spcBef>
        <a:buClr>
          <a:schemeClr val="accent3"/>
        </a:buClr>
        <a:buSzPct val="75000"/>
        <a:buFont typeface="Wingdings" pitchFamily="0" charset="0"/>
        <a:buChar char=""/>
        <a:defRPr sz="2000" kern="1200">
          <a:solidFill>
            <a:schemeClr val="tx1"/>
          </a:solidFill>
          <a:latin typeface="Tw Cen MT" pitchFamily="0" charset="0"/>
          <a:ea typeface="华文仿宋" pitchFamily="0" charset="0"/>
          <a:cs typeface="Tw Cen MT" pitchFamily="0" charset="0"/>
        </a:defRPr>
      </a:lvl4pPr>
      <a:lvl5pPr marL="1828800" indent="-228600" algn="l" defTabSz="914400" eaLnBrk="1" fontAlgn="auto" latinLnBrk="0" hangingPunct="1">
        <a:spcBef>
          <a:spcPts val="400"/>
        </a:spcBef>
        <a:buClr>
          <a:schemeClr val="accent4"/>
        </a:buClr>
        <a:buSzPct val="65000"/>
        <a:buFont typeface="Wingdings" pitchFamily="0" charset="0"/>
        <a:buChar char=""/>
        <a:defRPr sz="2000" kern="1200">
          <a:solidFill>
            <a:schemeClr val="tx1"/>
          </a:solidFill>
          <a:latin typeface="Tw Cen MT" pitchFamily="0" charset="0"/>
          <a:ea typeface="华文仿宋" pitchFamily="0" charset="0"/>
          <a:cs typeface="Tw Cen MT" pitchFamily="0" charset="0"/>
        </a:defRPr>
      </a:lvl5pPr>
      <a:lvl6pPr marL="2103120" indent="-228600" algn="l" defTabSz="914400" eaLnBrk="1" fontAlgn="auto" latinLnBrk="0" hangingPunct="1">
        <a:spcBef>
          <a:spcPct val="20000"/>
        </a:spcBef>
        <a:buClr>
          <a:schemeClr val="accent1"/>
        </a:buClr>
        <a:buFont typeface="Wingdings" pitchFamily="0" charset="0"/>
        <a:buChar char="§"/>
        <a:defRPr sz="1800" kern="1200" baseline="0">
          <a:solidFill>
            <a:schemeClr val="tx1"/>
          </a:solidFill>
          <a:latin typeface="Tw Cen MT" pitchFamily="0" charset="0"/>
          <a:ea typeface="华文仿宋" pitchFamily="0" charset="0"/>
          <a:cs typeface="Tw Cen MT" pitchFamily="0" charset="0"/>
        </a:defRPr>
      </a:lvl6pPr>
      <a:lvl7pPr marL="2377440" indent="-228600" algn="l" defTabSz="914400" eaLnBrk="1" fontAlgn="auto" latinLnBrk="0" hangingPunct="1">
        <a:spcBef>
          <a:spcPct val="20000"/>
        </a:spcBef>
        <a:buClr>
          <a:schemeClr val="accent2"/>
        </a:buClr>
        <a:buFont typeface="Wingdings" pitchFamily="0" charset="0"/>
        <a:buChar char="§"/>
        <a:defRPr sz="1800" kern="1200" baseline="0">
          <a:solidFill>
            <a:schemeClr val="tx1"/>
          </a:solidFill>
          <a:latin typeface="Tw Cen MT" pitchFamily="0" charset="0"/>
          <a:ea typeface="华文仿宋" pitchFamily="0" charset="0"/>
          <a:cs typeface="Tw Cen MT" pitchFamily="0" charset="0"/>
        </a:defRPr>
      </a:lvl7pPr>
      <a:lvl8pPr marL="2651760" indent="-228600" algn="l" defTabSz="914400" eaLnBrk="1" fontAlgn="auto" latinLnBrk="0" hangingPunct="1">
        <a:spcBef>
          <a:spcPct val="20000"/>
        </a:spcBef>
        <a:buClr>
          <a:schemeClr val="accent3"/>
        </a:buClr>
        <a:buFont typeface="Wingdings" pitchFamily="0" charset="0"/>
        <a:buChar char="§"/>
        <a:defRPr sz="1800" kern="1200" baseline="0">
          <a:solidFill>
            <a:schemeClr val="tx1"/>
          </a:solidFill>
          <a:latin typeface="Tw Cen MT" pitchFamily="0" charset="0"/>
          <a:ea typeface="华文仿宋" pitchFamily="0" charset="0"/>
          <a:cs typeface="Tw Cen MT" pitchFamily="0" charset="0"/>
        </a:defRPr>
      </a:lvl8pPr>
      <a:lvl9pPr marL="2651760" indent="-228600" algn="l" defTabSz="914400" eaLnBrk="1" fontAlgn="auto" latinLnBrk="0" hangingPunct="1">
        <a:spcBef>
          <a:spcPct val="20000"/>
        </a:spcBef>
        <a:buClr>
          <a:schemeClr val="accent3"/>
        </a:buClr>
        <a:buFont typeface="Wingdings" pitchFamily="0" charset="0"/>
        <a:buChar char="§"/>
        <a:defRPr sz="1800" kern="1200" baseline="0">
          <a:solidFill>
            <a:schemeClr val="tx1"/>
          </a:solidFill>
          <a:latin typeface="Tw Cen MT" pitchFamily="0" charset="0"/>
          <a:ea typeface="华文仿宋" pitchFamily="0" charset="0"/>
          <a:cs typeface="Tw Cen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eg"/><Relationship Id="rId3" Type="http://schemas.openxmlformats.org/officeDocument/2006/relationships/image" Target="../media/12.jpeg"/><Relationship Id="rId4" Type="http://schemas.openxmlformats.org/officeDocument/2006/relationships/slideLayout" Target="../slideLayouts/slideLayout12.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grpSp>
        <p:nvGrpSpPr>
          <p:cNvPr id="26" name="组合"/>
          <p:cNvGrpSpPr>
            <a:grpSpLocks/>
          </p:cNvGrpSpPr>
          <p:nvPr/>
        </p:nvGrpSpPr>
        <p:grpSpPr>
          <a:xfrm>
            <a:off x="876299" y="990599"/>
            <a:ext cx="1743075" cy="1333500"/>
            <a:chOff x="876299" y="990599"/>
            <a:chExt cx="1743075" cy="1333500"/>
          </a:xfrm>
        </p:grpSpPr>
        <p:sp>
          <p:nvSpPr>
            <p:cNvPr id="24" name="曲线"/>
            <p:cNvSpPr>
              <a:spLocks/>
            </p:cNvSpPr>
            <p:nvPr/>
          </p:nvSpPr>
          <p:spPr>
            <a:xfrm rot="0">
              <a:off x="876299"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5" name="曲线"/>
            <p:cNvSpPr>
              <a:spLocks/>
            </p:cNvSpPr>
            <p:nvPr/>
          </p:nvSpPr>
          <p:spPr>
            <a:xfrm rot="0">
              <a:off x="1971675"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599" y="10797"/>
                  </a:lnTo>
                  <a:lnTo>
                    <a:pt x="16915" y="0"/>
                  </a:lnTo>
                  <a:close/>
                </a:path>
              </a:pathLst>
            </a:custGeom>
            <a:solidFill>
              <a:srgbClr val="2D936B"/>
            </a:solidFill>
            <a:ln cmpd="sng" cap="flat">
              <a:noFill/>
              <a:prstDash val="solid"/>
              <a:miter/>
            </a:ln>
          </p:spPr>
        </p:sp>
      </p:grpSp>
      <p:sp>
        <p:nvSpPr>
          <p:cNvPr id="27" name="曲线"/>
          <p:cNvSpPr>
            <a:spLocks/>
          </p:cNvSpPr>
          <p:nvPr/>
        </p:nvSpPr>
        <p:spPr>
          <a:xfrm rot="0">
            <a:off x="3752851" y="1190627"/>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28" name="曲线"/>
          <p:cNvSpPr>
            <a:spLocks/>
          </p:cNvSpPr>
          <p:nvPr/>
        </p:nvSpPr>
        <p:spPr>
          <a:xfrm rot="0">
            <a:off x="3800474" y="5229227"/>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29" name="文本框"/>
          <p:cNvSpPr>
            <a:spLocks noGrp="1"/>
          </p:cNvSpPr>
          <p:nvPr>
            <p:ph type="ctrTitle"/>
          </p:nvPr>
        </p:nvSpPr>
        <p:spPr>
          <a:xfrm rot="0">
            <a:off x="1524000" y="-1057094"/>
            <a:ext cx="7629525" cy="2016760"/>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100000"/>
              </a:lnSpc>
              <a:spcBef>
                <a:spcPts val="130"/>
              </a:spcBef>
              <a:spcAft>
                <a:spcPts val="0"/>
              </a:spcAft>
              <a:buNone/>
            </a:pPr>
            <a:r>
              <a:rPr lang="en-US" altLang="zh-CN" sz="4400" b="1" i="0" u="none" strike="noStrike" kern="1200" cap="all" spc="0" baseline="0">
                <a:solidFill>
                  <a:srgbClr val="0F0F0F"/>
                </a:solidFill>
                <a:latin typeface="Times New Roman" pitchFamily="18" charset="0"/>
                <a:ea typeface="华文仿宋" pitchFamily="0" charset="0"/>
                <a:cs typeface="Times New Roman" pitchFamily="18" charset="0"/>
              </a:rPr>
              <a:t>Digital Portfolio </a:t>
            </a:r>
            <a:br>
              <a:rPr lang="zh-CN" altLang="en-US" sz="4400" b="1" i="0" u="none" strike="noStrike" kern="1200" cap="all" spc="0" baseline="0">
                <a:solidFill>
                  <a:srgbClr val="0F0F0F"/>
                </a:solidFill>
                <a:latin typeface="Roboto" pitchFamily="2" charset="0"/>
                <a:ea typeface="华文仿宋" pitchFamily="0" charset="0"/>
                <a:cs typeface="Lucida Sans"/>
              </a:rPr>
            </a:br>
            <a:endParaRPr lang="zh-CN" altLang="en-US" sz="4400" b="0" i="0" u="none" strike="noStrike" kern="1200" cap="all" spc="15" baseline="0">
              <a:solidFill>
                <a:schemeClr val="tx2"/>
              </a:solidFill>
              <a:latin typeface="Tw Cen MT" pitchFamily="0" charset="0"/>
              <a:ea typeface="华文仿宋" pitchFamily="0" charset="0"/>
              <a:cs typeface="Lucida Sans"/>
            </a:endParaRPr>
          </a:p>
        </p:txBody>
      </p:sp>
      <p:sp>
        <p:nvSpPr>
          <p:cNvPr id="30" name="文本框"/>
          <p:cNvSpPr>
            <a:spLocks noGrp="1"/>
          </p:cNvSpPr>
          <p:nvPr>
            <p:ph type="sldNum"/>
          </p:nvPr>
        </p:nvSpPr>
        <p:spPr>
          <a:xfrm rot="0">
            <a:off x="1767392" y="4928703"/>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chemeClr val="tx2"/>
                </a:solidFill>
                <a:latin typeface="Tw Cen MT" pitchFamily="0" charset="0"/>
                <a:ea typeface="华文仿宋" pitchFamily="0" charset="0"/>
                <a:cs typeface="Tw Cen MT" pitchFamily="0" charset="0"/>
              </a:rPr>
              <a:t>1</a:t>
            </a:fld>
            <a:endParaRPr lang="zh-CN" altLang="en-US" sz="1400" b="1" i="0" u="none" strike="noStrike" kern="1200" cap="none" spc="10" baseline="0">
              <a:solidFill>
                <a:schemeClr val="tx2"/>
              </a:solidFill>
              <a:latin typeface="Tw Cen MT" pitchFamily="0" charset="0"/>
              <a:ea typeface="华文仿宋" pitchFamily="0" charset="0"/>
              <a:cs typeface="Tw Cen MT" pitchFamily="0" charset="0"/>
            </a:endParaRPr>
          </a:p>
        </p:txBody>
      </p:sp>
      <p:pic>
        <p:nvPicPr>
          <p:cNvPr id="31" name="图片"/>
          <p:cNvPicPr>
            <a:picLocks/>
          </p:cNvPicPr>
          <p:nvPr/>
        </p:nvPicPr>
        <p:blipFill>
          <a:blip r:embed="rId1" cstate="print"/>
          <a:stretch>
            <a:fillRect/>
          </a:stretch>
        </p:blipFill>
        <p:spPr>
          <a:xfrm rot="0">
            <a:off x="676275" y="6467477"/>
            <a:ext cx="2143125" cy="200024"/>
          </a:xfrm>
          <a:prstGeom prst="rect"/>
          <a:noFill/>
          <a:ln w="12700" cmpd="sng" cap="flat">
            <a:noFill/>
            <a:prstDash val="solid"/>
            <a:miter/>
          </a:ln>
        </p:spPr>
      </p:pic>
      <p:sp>
        <p:nvSpPr>
          <p:cNvPr id="32" name="矩形"/>
          <p:cNvSpPr>
            <a:spLocks/>
          </p:cNvSpPr>
          <p:nvPr/>
        </p:nvSpPr>
        <p:spPr>
          <a:xfrm rot="0">
            <a:off x="2554543" y="3314150"/>
            <a:ext cx="8610601"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STUDENT NAME: </a:t>
            </a: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RITHIKA.V</a:t>
            </a:r>
            <a:endParaRPr lang="en-US" altLang="zh-CN" sz="2400" b="0" i="0" u="none" strike="noStrike" kern="1200" cap="none" spc="0" baseline="0">
              <a:solidFill>
                <a:schemeClr val="tx1"/>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REGISTER NO AND NMID: </a:t>
            </a: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222410739/045BB9730283BEABEF949412AD605A91</a:t>
            </a:r>
            <a:endParaRPr lang="en-US" altLang="zh-CN" sz="2400" b="0" i="0" u="none" strike="noStrike" kern="1200" cap="none" spc="0" baseline="0">
              <a:solidFill>
                <a:schemeClr val="tx1"/>
              </a:solidFill>
              <a:latin typeface="Tw Cen MT" pitchFamily="0" charset="0"/>
              <a:ea typeface="华文仿宋"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DEPARTMENT: </a:t>
            </a: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2</a:t>
            </a:r>
            <a:r>
              <a:rPr lang="en-US" altLang="zh-CN" sz="2400" b="0" i="0" u="none" strike="noStrike" kern="1200" cap="none" spc="0" baseline="30000">
                <a:solidFill>
                  <a:schemeClr val="tx1"/>
                </a:solidFill>
                <a:latin typeface="Tw Cen MT" pitchFamily="0" charset="0"/>
                <a:ea typeface="华文仿宋" pitchFamily="0" charset="0"/>
                <a:cs typeface="Tw Cen MT" pitchFamily="0" charset="0"/>
              </a:rPr>
              <a:t>nd</a:t>
            </a: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 BSC COMPUTER SCIENCE</a:t>
            </a:r>
            <a:endParaRPr lang="en-US" altLang="zh-CN" sz="2400" b="0" i="0" u="none" strike="noStrike" kern="1200" cap="none" spc="0" baseline="0">
              <a:solidFill>
                <a:schemeClr val="tx1"/>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COLLEGE: COLLEGE/ </a:t>
            </a: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UNIVERSITY:PERI COLLEGE OF ARTS AND SCIENCE/MADRAS UNIVERSITY</a:t>
            </a:r>
            <a:endParaRPr lang="en-US" altLang="zh-CN" sz="2400" b="0" i="0" u="none" strike="noStrike" kern="1200" cap="none" spc="0" baseline="0">
              <a:solidFill>
                <a:schemeClr val="tx1"/>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w Cen MT" pitchFamily="0" charset="0"/>
                <a:ea typeface="华文仿宋" pitchFamily="0" charset="0"/>
                <a:cs typeface="Tw Cen MT" pitchFamily="0" charset="0"/>
              </a:rPr>
              <a:t>           </a:t>
            </a:r>
            <a:endParaRPr lang="zh-CN" altLang="en-US" sz="24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55296898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矩形"/>
          <p:cNvSpPr>
            <a:spLocks/>
          </p:cNvSpPr>
          <p:nvPr/>
        </p:nvSpPr>
        <p:spPr>
          <a:xfrm rot="0">
            <a:off x="752476" y="6486037"/>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华文仿宋"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华文仿宋"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华文仿宋"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华文仿宋"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华文仿宋"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华文仿宋"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华文仿宋"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华文仿宋"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华文仿宋"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华文仿宋"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华文仿宋"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华文仿宋"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华文仿宋"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华文仿宋"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华文仿宋" pitchFamily="0" charset="0"/>
              <a:cs typeface="Trebuchet MS" pitchFamily="0" charset="0"/>
            </a:endParaRPr>
          </a:p>
        </p:txBody>
      </p:sp>
      <p:sp>
        <p:nvSpPr>
          <p:cNvPr id="127"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1" cstate="print"/>
          <a:stretch>
            <a:fillRect/>
          </a:stretch>
        </p:blipFill>
        <p:spPr>
          <a:xfrm rot="0">
            <a:off x="66677" y="3381375"/>
            <a:ext cx="2466975" cy="3419475"/>
          </a:xfrm>
          <a:prstGeom prst="rect"/>
          <a:noFill/>
          <a:ln w="12700" cmpd="sng" cap="flat">
            <a:noFill/>
            <a:prstDash val="solid"/>
            <a:miter/>
          </a:ln>
        </p:spPr>
      </p:pic>
      <p:sp>
        <p:nvSpPr>
          <p:cNvPr id="131" name="文本框"/>
          <p:cNvSpPr>
            <a:spLocks noGrp="1"/>
          </p:cNvSpPr>
          <p:nvPr>
            <p:ph type="title"/>
          </p:nvPr>
        </p:nvSpPr>
        <p:spPr>
          <a:xfrm rot="0">
            <a:off x="739777" y="654938"/>
            <a:ext cx="8480425"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4250" b="0" i="0" u="none" strike="noStrike" kern="1200" cap="none" spc="15" baseline="0">
                <a:solidFill>
                  <a:schemeClr val="tx2"/>
                </a:solidFill>
                <a:latin typeface="Tw Cen MT" pitchFamily="0" charset="0"/>
                <a:ea typeface="华文仿宋" pitchFamily="0" charset="0"/>
                <a:cs typeface="Lucida Sans"/>
              </a:rPr>
              <a:t>RESULTS AND SCREENSHOTS</a:t>
            </a:r>
            <a:endParaRPr lang="zh-CN" altLang="en-US" sz="4250" b="0" i="0" u="none" strike="noStrike" kern="1200" cap="none" spc="0" baseline="0">
              <a:solidFill>
                <a:schemeClr val="tx2"/>
              </a:solidFill>
              <a:latin typeface="Tw Cen MT" pitchFamily="0" charset="0"/>
              <a:ea typeface="华文仿宋" pitchFamily="0" charset="0"/>
              <a:cs typeface="Lucida Sans"/>
            </a:endParaRPr>
          </a:p>
        </p:txBody>
      </p:sp>
      <p:sp>
        <p:nvSpPr>
          <p:cNvPr id="132" name="矩形"/>
          <p:cNvSpPr>
            <a:spLocks/>
          </p:cNvSpPr>
          <p:nvPr/>
        </p:nvSpPr>
        <p:spPr>
          <a:xfrm rot="0">
            <a:off x="11277219" y="6473338"/>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仿宋"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华文仿宋" pitchFamily="0" charset="0"/>
              <a:cs typeface="Trebuchet MS" pitchFamily="0" charset="0"/>
            </a:endParaRPr>
          </a:p>
        </p:txBody>
      </p:sp>
      <p:sp>
        <p:nvSpPr>
          <p:cNvPr id="133" name="矩形"/>
          <p:cNvSpPr>
            <a:spLocks/>
          </p:cNvSpPr>
          <p:nvPr/>
        </p:nvSpPr>
        <p:spPr>
          <a:xfrm rot="0">
            <a:off x="2743200" y="2354705"/>
            <a:ext cx="8534019"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华文仿宋" pitchFamily="0" charset="0"/>
              <a:cs typeface="Times New Roman" pitchFamily="18" charset="0"/>
            </a:endParaRPr>
          </a:p>
        </p:txBody>
      </p:sp>
      <p:sp>
        <p:nvSpPr>
          <p:cNvPr id="134" name="矩形" descr="blob:https://web.whatsapp.com/3ce4ce5c-7aa2-4e9e-9cce-7c22c9267581"/>
          <p:cNvSpPr>
            <a:spLocks noChangeAspect="1"/>
          </p:cNvSpPr>
          <p:nvPr/>
        </p:nvSpPr>
        <p:spPr>
          <a:xfrm rot="0">
            <a:off x="155575" y="-144463"/>
            <a:ext cx="304800" cy="304800"/>
          </a:xfrm>
          <a:prstGeom prst="rect"/>
          <a:noFill/>
          <a:ln w="12700" cmpd="sng" cap="flat">
            <a:noFill/>
            <a:prstDash val="solid"/>
            <a:miter/>
          </a:ln>
        </p:spPr>
      </p:sp>
      <p:sp>
        <p:nvSpPr>
          <p:cNvPr id="135" name="矩形" descr="blob:https://web.whatsapp.com/3ce4ce5c-7aa2-4e9e-9cce-7c22c9267581"/>
          <p:cNvSpPr>
            <a:spLocks noChangeAspect="1"/>
          </p:cNvSpPr>
          <p:nvPr/>
        </p:nvSpPr>
        <p:spPr>
          <a:xfrm rot="0">
            <a:off x="155575" y="-144463"/>
            <a:ext cx="304800" cy="304800"/>
          </a:xfrm>
          <a:prstGeom prst="rect"/>
          <a:noFill/>
          <a:ln w="12700" cmpd="sng" cap="flat">
            <a:noFill/>
            <a:prstDash val="solid"/>
            <a:miter/>
          </a:ln>
        </p:spPr>
      </p:sp>
      <p:pic>
        <p:nvPicPr>
          <p:cNvPr id="136" name="图片" descr="WhatsApp Image 2025-08-30 at 7.45.08 PM.jpeg"/>
          <p:cNvPicPr>
            <a:picLocks noChangeAspect="1"/>
          </p:cNvPicPr>
          <p:nvPr/>
        </p:nvPicPr>
        <p:blipFill>
          <a:blip r:embed="rId2" cstate="print"/>
          <a:stretch>
            <a:fillRect/>
          </a:stretch>
        </p:blipFill>
        <p:spPr>
          <a:xfrm rot="0">
            <a:off x="2819400" y="2057400"/>
            <a:ext cx="3962400" cy="2133600"/>
          </a:xfrm>
          <a:prstGeom prst="rect"/>
          <a:noFill/>
          <a:ln w="12700" cmpd="sng" cap="flat">
            <a:noFill/>
            <a:prstDash val="solid"/>
            <a:miter/>
          </a:ln>
        </p:spPr>
      </p:pic>
      <p:pic>
        <p:nvPicPr>
          <p:cNvPr id="137" name="图片" descr="WhatsApp Image 2025-08-30 at 7.45.23 PM.jpeg"/>
          <p:cNvPicPr>
            <a:picLocks noChangeAspect="1"/>
          </p:cNvPicPr>
          <p:nvPr/>
        </p:nvPicPr>
        <p:blipFill>
          <a:blip r:embed="rId3" cstate="print"/>
          <a:stretch>
            <a:fillRect/>
          </a:stretch>
        </p:blipFill>
        <p:spPr>
          <a:xfrm rot="0">
            <a:off x="2819400" y="4191000"/>
            <a:ext cx="3962400" cy="1828800"/>
          </a:xfrm>
          <a:prstGeom prst="rect"/>
          <a:noFill/>
          <a:ln w="12700" cmpd="sng" cap="flat">
            <a:noFill/>
            <a:prstDash val="solid"/>
            <a:miter/>
          </a:ln>
        </p:spPr>
      </p:pic>
    </p:spTree>
    <p:extLst>
      <p:ext uri="{BB962C8B-B14F-4D97-AF65-F5344CB8AC3E}">
        <p14:creationId xmlns:p14="http://schemas.microsoft.com/office/powerpoint/2010/main" val="53172228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0"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文本框"/>
          <p:cNvSpPr>
            <a:spLocks noGrp="1"/>
          </p:cNvSpPr>
          <p:nvPr>
            <p:ph type="title"/>
          </p:nvPr>
        </p:nvSpPr>
        <p:spPr>
          <a:xfrm rot="0">
            <a:off x="755333" y="282967"/>
            <a:ext cx="4578667" cy="680085"/>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4400" b="0" i="0" u="none" strike="noStrike" kern="1200" cap="none" spc="0" baseline="0">
                <a:solidFill>
                  <a:schemeClr val="tx2"/>
                </a:solidFill>
                <a:latin typeface="Tw Cen MT" pitchFamily="0" charset="0"/>
                <a:ea typeface="华文仿宋" pitchFamily="0" charset="0"/>
                <a:cs typeface="Lucida Sans"/>
              </a:rPr>
              <a:t>CONCLUSION</a:t>
            </a:r>
            <a:endParaRPr lang="zh-CN" altLang="en-US" sz="4400" b="0" i="0" u="none" strike="noStrike" kern="1200" cap="none" spc="0" baseline="0">
              <a:solidFill>
                <a:schemeClr val="tx2"/>
              </a:solidFill>
              <a:latin typeface="Tw Cen MT" pitchFamily="0" charset="0"/>
              <a:ea typeface="华文仿宋" pitchFamily="0" charset="0"/>
              <a:cs typeface="Lucida Sans"/>
            </a:endParaRPr>
          </a:p>
        </p:txBody>
      </p:sp>
      <p:sp>
        <p:nvSpPr>
          <p:cNvPr id="143" name="矩形"/>
          <p:cNvSpPr>
            <a:spLocks/>
          </p:cNvSpPr>
          <p:nvPr/>
        </p:nvSpPr>
        <p:spPr>
          <a:xfrm rot="0">
            <a:off x="11277219" y="6473338"/>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仿宋"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华文仿宋" pitchFamily="0" charset="0"/>
              <a:cs typeface="Trebuchet MS" pitchFamily="0" charset="0"/>
            </a:endParaRPr>
          </a:p>
        </p:txBody>
      </p:sp>
      <p:sp>
        <p:nvSpPr>
          <p:cNvPr id="144" name="矩形"/>
          <p:cNvSpPr>
            <a:spLocks/>
          </p:cNvSpPr>
          <p:nvPr/>
        </p:nvSpPr>
        <p:spPr>
          <a:xfrm rot="0">
            <a:off x="228600" y="1905001"/>
            <a:ext cx="89154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I'm a passionate and dedicated [your profession, e.g., graphic designer / web developer / photographer] with a strong focus on [key skills or interests, e.g., user-centered design, clean code, or storytelling through visuals]. I enjoy turning ideas into impactful work that speaks for itself. With a mix of creativity, technical skills, and attention to detail, I strive to deliver work that not only meets expectations but inspires.</a:t>
            </a: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172445936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2" name="曲线"/>
          <p:cNvSpPr>
            <a:spLocks/>
          </p:cNvSpPr>
          <p:nvPr/>
        </p:nvSpPr>
        <p:spPr>
          <a:xfrm rot="0">
            <a:off x="0" y="1981383"/>
            <a:ext cx="12192000" cy="3352376"/>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w="19050" cmpd="sng" cap="flat">
            <a:solidFill>
              <a:srgbClr val="D8B25C"/>
            </a:solidFill>
            <a:prstDash val="solid"/>
            <a:round/>
          </a:ln>
        </p:spPr>
        <p:txBody>
          <a:bodyPr vert="horz" wrap="square" lIns="0" tIns="0" rIns="0" bIns="0" anchor="ctr"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“My Digital Showcase”</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simple and professional.</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a:t>
            </a: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Rithika’s</a:t>
            </a: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 Creative Hub”</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personal branding style.</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“Innovations &amp; Inspirations”</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highlights your work and ideas.</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“Code &amp; Creativity Portfolio”</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ideal if your work involves programming.</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“Projects That Speak”</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emphasizes results and projects.</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“The Art of Development”</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good if mixing design and coding.</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a:t>
            </a: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Rithika’s</a:t>
            </a: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 Professional Journey”</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formal and clean for career-focused portfolio.</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“Skills in Action”</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showcases practical abilities.</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“Digital Footprint”</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modern, tech-savvy vibe.</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Tw Cen MT" pitchFamily="0" charset="0"/>
                <a:ea typeface="华文仿宋" pitchFamily="0" charset="0"/>
                <a:cs typeface="Tw Cen MT" pitchFamily="0" charset="0"/>
              </a:rPr>
              <a:t>“From Ideas to Execution”</a:t>
            </a:r>
            <a:r>
              <a:rPr lang="en-US" altLang="zh-CN" sz="1800" b="0" i="0" u="none" strike="noStrike" kern="1200" cap="none" spc="0" baseline="0">
                <a:solidFill>
                  <a:srgbClr val="000000"/>
                </a:solidFill>
                <a:latin typeface="Tw Cen MT" pitchFamily="0" charset="0"/>
                <a:ea typeface="华文仿宋" pitchFamily="0" charset="0"/>
                <a:cs typeface="Tw Cen MT" pitchFamily="0" charset="0"/>
              </a:rPr>
              <a:t> – emphasizes the process behind your work.</a:t>
            </a:r>
            <a:endParaRPr lang="en-US" altLang="zh-CN" sz="1800" b="0" i="0" u="none" strike="noStrike" kern="1200" cap="none" spc="0" baseline="0">
              <a:solidFill>
                <a:srgbClr val="000000"/>
              </a:solidFill>
              <a:latin typeface="Tw Cen MT" pitchFamily="0" charset="0"/>
              <a:ea typeface="华文仿宋" pitchFamily="0" charset="0"/>
              <a:cs typeface="Tw Cen MT" pitchFamily="0" charset="0"/>
            </a:endParaRPr>
          </a:p>
          <a:p>
            <a:pPr lvl="2" marL="731520" indent="0" algn="l">
              <a:lnSpc>
                <a:spcPct val="200000"/>
              </a:lnSpc>
              <a:spcBef>
                <a:spcPts val="0"/>
              </a:spcBef>
              <a:spcAft>
                <a:spcPts val="0"/>
              </a:spcAft>
              <a:buNone/>
            </a:pPr>
            <a:endParaRPr lang="zh-CN" altLang="en-US" sz="1800" b="0" i="0" u="none" strike="noStrike" kern="1200" cap="none" spc="0" baseline="0">
              <a:ln>
                <a:solidFill>
                  <a:srgbClr val="CCBCB6"/>
                </a:solidFill>
              </a:ln>
              <a:solidFill>
                <a:srgbClr val="000000"/>
              </a:solidFill>
              <a:latin typeface="Tw Cen MT" pitchFamily="0" charset="0"/>
              <a:ea typeface="华文仿宋" pitchFamily="0" charset="0"/>
              <a:cs typeface="Tw Cen MT" pitchFamily="0" charset="0"/>
            </a:endParaRPr>
          </a:p>
        </p:txBody>
      </p:sp>
      <p:grpSp>
        <p:nvGrpSpPr>
          <p:cNvPr id="52" name="组合"/>
          <p:cNvGrpSpPr>
            <a:grpSpLocks/>
          </p:cNvGrpSpPr>
          <p:nvPr/>
        </p:nvGrpSpPr>
        <p:grpSpPr>
          <a:xfrm>
            <a:off x="7448612" y="0"/>
            <a:ext cx="4743795" cy="6858466"/>
            <a:chOff x="7448612" y="0"/>
            <a:chExt cx="4743795" cy="6858466"/>
          </a:xfrm>
        </p:grpSpPr>
        <p:sp>
          <p:nvSpPr>
            <p:cNvPr id="4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4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46"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4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4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4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5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53" name="曲线"/>
          <p:cNvSpPr>
            <a:spLocks/>
          </p:cNvSpPr>
          <p:nvPr/>
        </p:nvSpPr>
        <p:spPr>
          <a:xfrm rot="0">
            <a:off x="1" y="4010027"/>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54"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5"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57" name="文本框"/>
          <p:cNvSpPr>
            <a:spLocks noGrp="1"/>
          </p:cNvSpPr>
          <p:nvPr>
            <p:ph type="title"/>
          </p:nvPr>
        </p:nvSpPr>
        <p:spPr>
          <a:xfrm rot="0">
            <a:off x="812800" y="228600"/>
            <a:ext cx="10871200" cy="22897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0" i="0" u="none" strike="noStrike" kern="1200" cap="none" spc="0" baseline="0">
                <a:solidFill>
                  <a:schemeClr val="tx2"/>
                </a:solidFill>
                <a:latin typeface="Tw Cen MT" pitchFamily="0" charset="0"/>
                <a:ea typeface="华文仿宋" pitchFamily="0" charset="0"/>
                <a:cs typeface="Lucida Sans"/>
              </a:rPr>
              <a:t>PROJECT TITLE</a:t>
            </a:r>
            <a:endParaRPr lang="zh-CN" altLang="en-US" sz="4400" b="0" i="0" u="none" strike="noStrike" kern="1200" cap="none" spc="0" baseline="0">
              <a:solidFill>
                <a:schemeClr val="tx2"/>
              </a:solidFill>
              <a:latin typeface="Tw Cen MT" pitchFamily="0" charset="0"/>
              <a:ea typeface="华文仿宋" pitchFamily="0" charset="0"/>
              <a:cs typeface="Lucida Sans"/>
            </a:endParaRPr>
          </a:p>
        </p:txBody>
      </p:sp>
      <p:sp>
        <p:nvSpPr>
          <p:cNvPr id="58" name="文本框"/>
          <p:cNvSpPr>
            <a:spLocks noGrp="1"/>
          </p:cNvSpPr>
          <p:nvPr>
            <p:ph type="sldNum"/>
          </p:nvPr>
        </p:nvSpPr>
        <p:spPr>
          <a:xfrm rot="0">
            <a:off x="0" y="1272222"/>
            <a:ext cx="711200" cy="244475"/>
          </a:xfrm>
          <a:prstGeom prst="rect"/>
          <a:noFill/>
          <a:ln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80000"/>
              </a:lnSpc>
              <a:spcBef>
                <a:spcPts val="0"/>
              </a:spcBef>
              <a:spcAft>
                <a:spcPts val="0"/>
              </a:spcAft>
              <a:buNone/>
            </a:pPr>
            <a:fld id="{CAD2D6BD-DE1B-4B5F-8B41-2702339687B9}" type="slidenum">
              <a:rPr lang="en-US" altLang="zh-CN" sz="1200" b="1" i="0" u="none" strike="noStrike" kern="1200" cap="none" spc="0" baseline="0">
                <a:solidFill>
                  <a:srgbClr val="FFFFFF"/>
                </a:solidFill>
                <a:latin typeface="Tw Cen MT" pitchFamily="0" charset="0"/>
                <a:ea typeface="华文仿宋" pitchFamily="0" charset="0"/>
                <a:cs typeface="Tw Cen MT" pitchFamily="0" charset="0"/>
              </a:rPr>
              <a:t>2</a:t>
            </a:fld>
            <a:endParaRPr lang="zh-CN" altLang="en-US" sz="1200" b="1" i="0" u="none" strike="noStrike" kern="1200" cap="none" spc="0" baseline="0">
              <a:solidFill>
                <a:srgbClr val="FFFFFF"/>
              </a:solidFill>
              <a:latin typeface="Tw Cen MT" pitchFamily="0" charset="0"/>
              <a:ea typeface="华文仿宋" pitchFamily="0" charset="0"/>
              <a:cs typeface="Tw Cen MT" pitchFamily="0" charset="0"/>
            </a:endParaRPr>
          </a:p>
        </p:txBody>
      </p:sp>
      <p:grpSp>
        <p:nvGrpSpPr>
          <p:cNvPr id="61" name="组合"/>
          <p:cNvGrpSpPr>
            <a:grpSpLocks/>
          </p:cNvGrpSpPr>
          <p:nvPr/>
        </p:nvGrpSpPr>
        <p:grpSpPr>
          <a:xfrm>
            <a:off x="466725" y="6410325"/>
            <a:ext cx="3705224" cy="295275"/>
            <a:chOff x="466725" y="6410325"/>
            <a:chExt cx="3705224" cy="295275"/>
          </a:xfrm>
        </p:grpSpPr>
        <p:pic>
          <p:nvPicPr>
            <p:cNvPr id="5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6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Tree>
    <p:extLst>
      <p:ext uri="{BB962C8B-B14F-4D97-AF65-F5344CB8AC3E}">
        <p14:creationId xmlns:p14="http://schemas.microsoft.com/office/powerpoint/2010/main" val="197171180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曲线"/>
          <p:cNvSpPr>
            <a:spLocks/>
          </p:cNvSpPr>
          <p:nvPr/>
        </p:nvSpPr>
        <p:spPr>
          <a:xfrm rot="0">
            <a:off x="-76198"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2" name="组合"/>
          <p:cNvGrpSpPr>
            <a:grpSpLocks/>
          </p:cNvGrpSpPr>
          <p:nvPr/>
        </p:nvGrpSpPr>
        <p:grpSpPr>
          <a:xfrm>
            <a:off x="7448612" y="0"/>
            <a:ext cx="4743795" cy="6858466"/>
            <a:chOff x="7448612" y="0"/>
            <a:chExt cx="4743795" cy="6858466"/>
          </a:xfrm>
        </p:grpSpPr>
        <p:sp>
          <p:nvSpPr>
            <p:cNvPr id="63"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5"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6"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8"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6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0"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3" name="曲线"/>
          <p:cNvSpPr>
            <a:spLocks/>
          </p:cNvSpPr>
          <p:nvPr/>
        </p:nvSpPr>
        <p:spPr>
          <a:xfrm rot="0">
            <a:off x="1" y="4010027"/>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599" y="21600"/>
                </a:lnTo>
                <a:lnTo>
                  <a:pt x="0" y="0"/>
                </a:lnTo>
                <a:close/>
              </a:path>
            </a:pathLst>
          </a:custGeom>
          <a:solidFill>
            <a:srgbClr val="5FCAEE">
              <a:alpha val="70000"/>
            </a:srgbClr>
          </a:solidFill>
          <a:ln cmpd="sng" cap="flat">
            <a:noFill/>
            <a:prstDash val="solid"/>
            <a:miter/>
          </a:ln>
        </p:spPr>
      </p:sp>
      <p:sp>
        <p:nvSpPr>
          <p:cNvPr id="74" name="矩形"/>
          <p:cNvSpPr>
            <a:spLocks/>
          </p:cNvSpPr>
          <p:nvPr/>
        </p:nvSpPr>
        <p:spPr>
          <a:xfrm rot="0">
            <a:off x="752476" y="6486037"/>
            <a:ext cx="1773555" cy="1667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华文仿宋"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华文仿宋"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华文仿宋"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华文仿宋"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华文仿宋"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华文仿宋"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华文仿宋"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华文仿宋"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华文仿宋"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华文仿宋"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华文仿宋"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华文仿宋"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华文仿宋"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华文仿宋"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华文仿宋" pitchFamily="0" charset="0"/>
              <a:cs typeface="Trebuchet MS" pitchFamily="0" charset="0"/>
            </a:endParaRPr>
          </a:p>
        </p:txBody>
      </p:sp>
      <p:sp>
        <p:nvSpPr>
          <p:cNvPr id="75" name="曲线"/>
          <p:cNvSpPr>
            <a:spLocks/>
          </p:cNvSpPr>
          <p:nvPr/>
        </p:nvSpPr>
        <p:spPr>
          <a:xfrm rot="0">
            <a:off x="7362826"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8" y="1474"/>
                </a:lnTo>
                <a:lnTo>
                  <a:pt x="3163" y="3163"/>
                </a:lnTo>
                <a:lnTo>
                  <a:pt x="1474" y="5349"/>
                </a:lnTo>
                <a:lnTo>
                  <a:pt x="385" y="7928"/>
                </a:lnTo>
                <a:lnTo>
                  <a:pt x="0" y="10800"/>
                </a:lnTo>
                <a:lnTo>
                  <a:pt x="385" y="13671"/>
                </a:lnTo>
                <a:lnTo>
                  <a:pt x="1474" y="16250"/>
                </a:lnTo>
                <a:lnTo>
                  <a:pt x="3163" y="18436"/>
                </a:lnTo>
                <a:lnTo>
                  <a:pt x="5348"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76" name="曲线"/>
          <p:cNvSpPr>
            <a:spLocks/>
          </p:cNvSpPr>
          <p:nvPr/>
        </p:nvSpPr>
        <p:spPr>
          <a:xfrm rot="0">
            <a:off x="11010901"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77" name="图片"/>
          <p:cNvPicPr>
            <a:picLocks/>
          </p:cNvPicPr>
          <p:nvPr/>
        </p:nvPicPr>
        <p:blipFill>
          <a:blip r:embed="rId1" cstate="print"/>
          <a:stretch>
            <a:fillRect/>
          </a:stretch>
        </p:blipFill>
        <p:spPr>
          <a:xfrm rot="0">
            <a:off x="10687048" y="6134100"/>
            <a:ext cx="247650" cy="247650"/>
          </a:xfrm>
          <a:prstGeom prst="rect"/>
          <a:noFill/>
          <a:ln w="12700" cmpd="sng" cap="flat">
            <a:noFill/>
            <a:prstDash val="solid"/>
            <a:miter/>
          </a:ln>
        </p:spPr>
      </p:pic>
      <p:grpSp>
        <p:nvGrpSpPr>
          <p:cNvPr id="80" name="组合"/>
          <p:cNvGrpSpPr>
            <a:grpSpLocks/>
          </p:cNvGrpSpPr>
          <p:nvPr/>
        </p:nvGrpSpPr>
        <p:grpSpPr>
          <a:xfrm>
            <a:off x="47625" y="3819523"/>
            <a:ext cx="4124324" cy="3009897"/>
            <a:chOff x="47625" y="3819523"/>
            <a:chExt cx="4124324" cy="3009897"/>
          </a:xfrm>
        </p:grpSpPr>
        <p:pic>
          <p:nvPicPr>
            <p:cNvPr id="7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79"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81" name="文本框"/>
          <p:cNvSpPr>
            <a:spLocks noGrp="1"/>
          </p:cNvSpPr>
          <p:nvPr>
            <p:ph type="title"/>
          </p:nvPr>
        </p:nvSpPr>
        <p:spPr>
          <a:xfrm rot="0">
            <a:off x="739774" y="342910"/>
            <a:ext cx="3832418" cy="680085"/>
          </a:xfrm>
          <a:prstGeom prst="rect"/>
          <a:noFill/>
          <a:ln w="12700" cmpd="sng" cap="flat">
            <a:noFill/>
            <a:prstDash val="solid"/>
            <a:miter/>
          </a:ln>
        </p:spPr>
        <p:txBody>
          <a:bodyPr vert="horz" wrap="square" lIns="0" tIns="13334" rIns="0" bIns="0" anchor="ctr" anchorCtr="0">
            <a:prstTxWarp prst="textNoShape"/>
            <a:spAutoFit/>
          </a:bodyPr>
          <a:lstStyle/>
          <a:p>
            <a:pPr marL="12700" indent="0" algn="l">
              <a:lnSpc>
                <a:spcPct val="100000"/>
              </a:lnSpc>
              <a:spcBef>
                <a:spcPts val="104"/>
              </a:spcBef>
              <a:spcAft>
                <a:spcPts val="0"/>
              </a:spcAft>
              <a:buNone/>
            </a:pPr>
            <a:r>
              <a:rPr lang="en-US" altLang="zh-CN" sz="4400" b="0" i="0" u="none" strike="noStrike" kern="1200" cap="none" spc="25" baseline="0">
                <a:solidFill>
                  <a:schemeClr val="tx2"/>
                </a:solidFill>
                <a:latin typeface="Tw Cen MT" pitchFamily="0" charset="0"/>
                <a:ea typeface="华文仿宋" pitchFamily="0" charset="0"/>
                <a:cs typeface="Lucida Sans"/>
              </a:rPr>
              <a:t>A</a:t>
            </a:r>
            <a:r>
              <a:rPr lang="en-US" altLang="zh-CN" sz="4400" b="0" i="0" u="none" strike="noStrike" kern="1200" cap="none" spc="-5" baseline="0">
                <a:solidFill>
                  <a:schemeClr val="tx2"/>
                </a:solidFill>
                <a:latin typeface="Tw Cen MT" pitchFamily="0" charset="0"/>
                <a:ea typeface="华文仿宋" pitchFamily="0" charset="0"/>
                <a:cs typeface="Lucida Sans"/>
              </a:rPr>
              <a:t>G</a:t>
            </a:r>
            <a:r>
              <a:rPr lang="en-US" altLang="zh-CN" sz="4400" b="0" i="0" u="none" strike="noStrike" kern="1200" cap="none" spc="-35" baseline="0">
                <a:solidFill>
                  <a:schemeClr val="tx2"/>
                </a:solidFill>
                <a:latin typeface="Tw Cen MT" pitchFamily="0" charset="0"/>
                <a:ea typeface="华文仿宋" pitchFamily="0" charset="0"/>
                <a:cs typeface="Lucida Sans"/>
              </a:rPr>
              <a:t>E</a:t>
            </a:r>
            <a:r>
              <a:rPr lang="en-US" altLang="zh-CN" sz="4400" b="0" i="0" u="none" strike="noStrike" kern="1200" cap="none" spc="15" baseline="0">
                <a:solidFill>
                  <a:schemeClr val="tx2"/>
                </a:solidFill>
                <a:latin typeface="Tw Cen MT" pitchFamily="0" charset="0"/>
                <a:ea typeface="华文仿宋" pitchFamily="0" charset="0"/>
                <a:cs typeface="Lucida Sans"/>
              </a:rPr>
              <a:t>N</a:t>
            </a:r>
            <a:r>
              <a:rPr lang="en-US" altLang="zh-CN" sz="4400" b="0" i="0" u="none" strike="noStrike" kern="1200" cap="none" spc="0" baseline="0">
                <a:solidFill>
                  <a:schemeClr val="tx2"/>
                </a:solidFill>
                <a:latin typeface="Tw Cen MT" pitchFamily="0" charset="0"/>
                <a:ea typeface="华文仿宋" pitchFamily="0" charset="0"/>
                <a:cs typeface="Lucida Sans"/>
              </a:rPr>
              <a:t>DA</a:t>
            </a:r>
            <a:endParaRPr lang="zh-CN" altLang="en-US" sz="4400" b="0" i="0" u="none" strike="noStrike" kern="1200" cap="none" spc="0" baseline="0">
              <a:solidFill>
                <a:schemeClr val="tx2"/>
              </a:solidFill>
              <a:latin typeface="Tw Cen MT" pitchFamily="0" charset="0"/>
              <a:ea typeface="华文仿宋" pitchFamily="0" charset="0"/>
              <a:cs typeface="Lucida Sans"/>
            </a:endParaRPr>
          </a:p>
        </p:txBody>
      </p:sp>
      <p:sp>
        <p:nvSpPr>
          <p:cNvPr id="82" name="文本框"/>
          <p:cNvSpPr>
            <a:spLocks noGrp="1"/>
          </p:cNvSpPr>
          <p:nvPr>
            <p:ph type="sldNum"/>
          </p:nvPr>
        </p:nvSpPr>
        <p:spPr>
          <a:xfrm rot="0">
            <a:off x="10838689" y="5734051"/>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Tw Cen MT" pitchFamily="0" charset="0"/>
                <a:ea typeface="华文仿宋" pitchFamily="0" charset="0"/>
                <a:cs typeface="Tw Cen MT" pitchFamily="0" charset="0"/>
              </a:rPr>
              <a:t>3</a:t>
            </a:fld>
            <a:endParaRPr lang="zh-CN" altLang="en-US" sz="1400" b="1" i="0" u="none" strike="noStrike" kern="1200" cap="none" spc="10" baseline="0">
              <a:solidFill>
                <a:srgbClr val="FFFFFF"/>
              </a:solidFill>
              <a:latin typeface="Tw Cen MT" pitchFamily="0" charset="0"/>
              <a:ea typeface="华文仿宋" pitchFamily="0" charset="0"/>
              <a:cs typeface="Tw Cen MT" pitchFamily="0" charset="0"/>
            </a:endParaRPr>
          </a:p>
        </p:txBody>
      </p:sp>
      <p:sp>
        <p:nvSpPr>
          <p:cNvPr id="83" name="矩形"/>
          <p:cNvSpPr>
            <a:spLocks/>
          </p:cNvSpPr>
          <p:nvPr/>
        </p:nvSpPr>
        <p:spPr>
          <a:xfrm rot="0">
            <a:off x="2509806" y="1041534"/>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华文仿宋"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华文仿宋" pitchFamily="0" charset="0"/>
              <a:cs typeface="Times New Roman" pitchFamily="18" charset="0"/>
            </a:endParaRPr>
          </a:p>
        </p:txBody>
      </p:sp>
    </p:spTree>
    <p:extLst>
      <p:ext uri="{BB962C8B-B14F-4D97-AF65-F5344CB8AC3E}">
        <p14:creationId xmlns:p14="http://schemas.microsoft.com/office/powerpoint/2010/main" val="176424441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7" name="组合"/>
          <p:cNvGrpSpPr>
            <a:grpSpLocks/>
          </p:cNvGrpSpPr>
          <p:nvPr/>
        </p:nvGrpSpPr>
        <p:grpSpPr>
          <a:xfrm>
            <a:off x="7991475" y="2933700"/>
            <a:ext cx="2762249" cy="3257550"/>
            <a:chOff x="7991475" y="2933700"/>
            <a:chExt cx="2762249" cy="3257550"/>
          </a:xfrm>
        </p:grpSpPr>
        <p:sp>
          <p:nvSpPr>
            <p:cNvPr id="8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8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88"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9" name="文本框"/>
          <p:cNvSpPr>
            <a:spLocks noGrp="1"/>
          </p:cNvSpPr>
          <p:nvPr>
            <p:ph type="title"/>
          </p:nvPr>
        </p:nvSpPr>
        <p:spPr>
          <a:xfrm rot="0">
            <a:off x="1291267" y="1108501"/>
            <a:ext cx="6938063"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0" i="0" u="none" strike="noStrike" kern="1200" cap="none" spc="-20" baseline="0">
                <a:solidFill>
                  <a:schemeClr val="tx2"/>
                </a:solidFill>
                <a:latin typeface="Tw Cen MT" pitchFamily="0" charset="0"/>
                <a:ea typeface="华文仿宋" pitchFamily="0" charset="0"/>
                <a:cs typeface="Lucida Sans"/>
              </a:rPr>
              <a:t>P</a:t>
            </a:r>
            <a:r>
              <a:rPr lang="en-US" altLang="zh-CN" sz="4250" b="0" i="0" u="none" strike="noStrike" kern="1200" cap="none" spc="15" baseline="0">
                <a:solidFill>
                  <a:schemeClr val="tx2"/>
                </a:solidFill>
                <a:latin typeface="Tw Cen MT" pitchFamily="0" charset="0"/>
                <a:ea typeface="华文仿宋" pitchFamily="0" charset="0"/>
                <a:cs typeface="Lucida Sans"/>
              </a:rPr>
              <a:t>ROB</a:t>
            </a:r>
            <a:r>
              <a:rPr lang="en-US" altLang="zh-CN" sz="4250" b="0" i="0" u="none" strike="noStrike" kern="1200" cap="none" spc="55" baseline="0">
                <a:solidFill>
                  <a:schemeClr val="tx2"/>
                </a:solidFill>
                <a:latin typeface="Tw Cen MT" pitchFamily="0" charset="0"/>
                <a:ea typeface="华文仿宋" pitchFamily="0" charset="0"/>
                <a:cs typeface="Lucida Sans"/>
              </a:rPr>
              <a:t>L</a:t>
            </a:r>
            <a:r>
              <a:rPr lang="en-US" altLang="zh-CN" sz="4250" b="0" i="0" u="none" strike="noStrike" kern="1200" cap="none" spc="-20" baseline="0">
                <a:solidFill>
                  <a:schemeClr val="tx2"/>
                </a:solidFill>
                <a:latin typeface="Tw Cen MT" pitchFamily="0" charset="0"/>
                <a:ea typeface="华文仿宋" pitchFamily="0" charset="0"/>
                <a:cs typeface="Lucida Sans"/>
              </a:rPr>
              <a:t>E</a:t>
            </a:r>
            <a:r>
              <a:rPr lang="en-US" altLang="zh-CN" sz="4250" b="0" i="0" u="none" strike="noStrike" kern="1200" cap="none" spc="20" baseline="0">
                <a:solidFill>
                  <a:schemeClr val="tx2"/>
                </a:solidFill>
                <a:latin typeface="Tw Cen MT" pitchFamily="0" charset="0"/>
                <a:ea typeface="华文仿宋" pitchFamily="0" charset="0"/>
                <a:cs typeface="Lucida Sans"/>
              </a:rPr>
              <a:t>M</a:t>
            </a:r>
            <a:r>
              <a:rPr lang="en-US" altLang="zh-CN" sz="4250" b="0" i="0" u="none" strike="noStrike" kern="1200" cap="none" spc="0" baseline="0">
                <a:solidFill>
                  <a:schemeClr val="tx2"/>
                </a:solidFill>
                <a:latin typeface="Tw Cen MT" pitchFamily="0" charset="0"/>
                <a:ea typeface="华文仿宋" pitchFamily="0" charset="0"/>
                <a:cs typeface="Lucida Sans"/>
              </a:rPr>
              <a:t>	</a:t>
            </a:r>
            <a:r>
              <a:rPr lang="en-US" altLang="zh-CN" sz="4250" b="0" i="0" u="none" strike="noStrike" kern="1200" cap="none" spc="10" baseline="0">
                <a:solidFill>
                  <a:schemeClr val="tx2"/>
                </a:solidFill>
                <a:latin typeface="Tw Cen MT" pitchFamily="0" charset="0"/>
                <a:ea typeface="华文仿宋" pitchFamily="0" charset="0"/>
                <a:cs typeface="Lucida Sans"/>
              </a:rPr>
              <a:t>S</a:t>
            </a:r>
            <a:r>
              <a:rPr lang="en-US" altLang="zh-CN" sz="4250" b="0" i="0" u="none" strike="noStrike" kern="1200" cap="none" spc="-370" baseline="0">
                <a:solidFill>
                  <a:schemeClr val="tx2"/>
                </a:solidFill>
                <a:latin typeface="Tw Cen MT" pitchFamily="0" charset="0"/>
                <a:ea typeface="华文仿宋" pitchFamily="0" charset="0"/>
                <a:cs typeface="Lucida Sans"/>
              </a:rPr>
              <a:t>T</a:t>
            </a:r>
            <a:r>
              <a:rPr lang="en-US" altLang="zh-CN" sz="4250" b="0" i="0" u="none" strike="noStrike" kern="1200" cap="none" spc="-375" baseline="0">
                <a:solidFill>
                  <a:schemeClr val="tx2"/>
                </a:solidFill>
                <a:latin typeface="Tw Cen MT" pitchFamily="0" charset="0"/>
                <a:ea typeface="华文仿宋" pitchFamily="0" charset="0"/>
                <a:cs typeface="Lucida Sans"/>
              </a:rPr>
              <a:t>A</a:t>
            </a:r>
            <a:r>
              <a:rPr lang="en-US" altLang="zh-CN" sz="4250" b="0" i="0" u="none" strike="noStrike" kern="1200" cap="none" spc="15" baseline="0">
                <a:solidFill>
                  <a:schemeClr val="tx2"/>
                </a:solidFill>
                <a:latin typeface="Tw Cen MT" pitchFamily="0" charset="0"/>
                <a:ea typeface="华文仿宋" pitchFamily="0" charset="0"/>
                <a:cs typeface="Lucida Sans"/>
              </a:rPr>
              <a:t>T</a:t>
            </a:r>
            <a:r>
              <a:rPr lang="en-US" altLang="zh-CN" sz="4250" b="0" i="0" u="none" strike="noStrike" kern="1200" cap="none" spc="-10" baseline="0">
                <a:solidFill>
                  <a:schemeClr val="tx2"/>
                </a:solidFill>
                <a:latin typeface="Tw Cen MT" pitchFamily="0" charset="0"/>
                <a:ea typeface="华文仿宋" pitchFamily="0" charset="0"/>
                <a:cs typeface="Lucida Sans"/>
              </a:rPr>
              <a:t>E</a:t>
            </a:r>
            <a:r>
              <a:rPr lang="en-US" altLang="zh-CN" sz="4250" b="0" i="0" u="none" strike="noStrike" kern="1200" cap="none" spc="-20" baseline="0">
                <a:solidFill>
                  <a:schemeClr val="tx2"/>
                </a:solidFill>
                <a:latin typeface="Tw Cen MT" pitchFamily="0" charset="0"/>
                <a:ea typeface="华文仿宋" pitchFamily="0" charset="0"/>
                <a:cs typeface="Lucida Sans"/>
              </a:rPr>
              <a:t>ME</a:t>
            </a:r>
            <a:r>
              <a:rPr lang="en-US" altLang="zh-CN" sz="4250" b="0" i="0" u="none" strike="noStrike" kern="1200" cap="none" spc="10" baseline="0">
                <a:solidFill>
                  <a:schemeClr val="tx2"/>
                </a:solidFill>
                <a:latin typeface="Tw Cen MT" pitchFamily="0" charset="0"/>
                <a:ea typeface="华文仿宋" pitchFamily="0" charset="0"/>
                <a:cs typeface="Lucida Sans"/>
              </a:rPr>
              <a:t>NT</a:t>
            </a:r>
            <a:endParaRPr lang="zh-CN" altLang="en-US" sz="4250" b="0" i="0" u="none" strike="noStrike" kern="1200" cap="none" spc="0" baseline="0">
              <a:solidFill>
                <a:schemeClr val="tx2"/>
              </a:solidFill>
              <a:latin typeface="Tw Cen MT" pitchFamily="0" charset="0"/>
              <a:ea typeface="华文仿宋" pitchFamily="0" charset="0"/>
              <a:cs typeface="Lucida Sans"/>
            </a:endParaRPr>
          </a:p>
        </p:txBody>
      </p:sp>
      <p:sp>
        <p:nvSpPr>
          <p:cNvPr id="90" name="文本框"/>
          <p:cNvSpPr>
            <a:spLocks noGrp="1"/>
          </p:cNvSpPr>
          <p:nvPr>
            <p:ph type="sldNum"/>
          </p:nvPr>
        </p:nvSpPr>
        <p:spPr>
          <a:xfrm rot="0">
            <a:off x="10838689" y="5734051"/>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Tw Cen MT" pitchFamily="0" charset="0"/>
                <a:ea typeface="华文仿宋" pitchFamily="0" charset="0"/>
                <a:cs typeface="Tw Cen MT" pitchFamily="0" charset="0"/>
              </a:rPr>
              <a:t>4</a:t>
            </a:fld>
            <a:endParaRPr lang="zh-CN" altLang="en-US" sz="1400" b="1" i="0" u="none" strike="noStrike" kern="1200" cap="none" spc="10" baseline="0">
              <a:solidFill>
                <a:srgbClr val="FFFFFF"/>
              </a:solidFill>
              <a:latin typeface="Tw Cen MT" pitchFamily="0" charset="0"/>
              <a:ea typeface="华文仿宋" pitchFamily="0" charset="0"/>
              <a:cs typeface="Tw Cen MT" pitchFamily="0" charset="0"/>
            </a:endParaRPr>
          </a:p>
        </p:txBody>
      </p:sp>
      <p:pic>
        <p:nvPicPr>
          <p:cNvPr id="91" name="图片"/>
          <p:cNvPicPr>
            <a:picLocks/>
          </p:cNvPicPr>
          <p:nvPr/>
        </p:nvPicPr>
        <p:blipFill>
          <a:blip r:embed="rId2" cstate="print"/>
          <a:stretch>
            <a:fillRect/>
          </a:stretch>
        </p:blipFill>
        <p:spPr>
          <a:xfrm rot="0">
            <a:off x="676275" y="6467477"/>
            <a:ext cx="2143125" cy="200024"/>
          </a:xfrm>
          <a:prstGeom prst="rect"/>
          <a:noFill/>
          <a:ln w="12700" cmpd="sng" cap="flat">
            <a:noFill/>
            <a:prstDash val="solid"/>
            <a:miter/>
          </a:ln>
        </p:spPr>
      </p:pic>
      <p:sp>
        <p:nvSpPr>
          <p:cNvPr id="92" name="矩形"/>
          <p:cNvSpPr>
            <a:spLocks/>
          </p:cNvSpPr>
          <p:nvPr/>
        </p:nvSpPr>
        <p:spPr>
          <a:xfrm rot="0">
            <a:off x="609600" y="2743200"/>
            <a:ext cx="73152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Many students and professionals struggle to effectively showcase their skills, projects, and achievements in a structured and visually appealing way. Traditional resumes or word documents often fail to highlight creativity, technical abilities, and project work in an interactive manner. There is a need for a </a:t>
            </a: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digital portfolio</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that provides a centralized platform to present work, skills, and achievements in a professional and engaging format, making it easier for potential employers, clients, or collaborators to evaluate and connect with the individual.</a:t>
            </a: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52152453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6" name="组合"/>
          <p:cNvGrpSpPr>
            <a:grpSpLocks/>
          </p:cNvGrpSpPr>
          <p:nvPr/>
        </p:nvGrpSpPr>
        <p:grpSpPr>
          <a:xfrm>
            <a:off x="8658225" y="2647950"/>
            <a:ext cx="3533775" cy="3810000"/>
            <a:chOff x="8658225" y="2647950"/>
            <a:chExt cx="3533775" cy="3810000"/>
          </a:xfrm>
        </p:grpSpPr>
        <p:sp>
          <p:nvSpPr>
            <p:cNvPr id="9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9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9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97"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98" name="文本框"/>
          <p:cNvSpPr>
            <a:spLocks noGrp="1"/>
          </p:cNvSpPr>
          <p:nvPr>
            <p:ph type="title"/>
          </p:nvPr>
        </p:nvSpPr>
        <p:spPr>
          <a:xfrm rot="0">
            <a:off x="1368416" y="1410697"/>
            <a:ext cx="7089484" cy="664210"/>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0" i="0" u="none" strike="noStrike" kern="1200" cap="none" spc="5" baseline="0">
                <a:solidFill>
                  <a:schemeClr val="tx2"/>
                </a:solidFill>
                <a:latin typeface="Tw Cen MT" pitchFamily="0" charset="0"/>
                <a:ea typeface="华文仿宋" pitchFamily="0" charset="0"/>
                <a:cs typeface="Lucida Sans"/>
              </a:rPr>
              <a:t>PROJECT	</a:t>
            </a:r>
            <a:r>
              <a:rPr lang="en-US" altLang="zh-CN" sz="4250" b="0" i="0" u="none" strike="noStrike" kern="1200" cap="none" spc="-20" baseline="0">
                <a:solidFill>
                  <a:schemeClr val="tx2"/>
                </a:solidFill>
                <a:latin typeface="Tw Cen MT" pitchFamily="0" charset="0"/>
                <a:ea typeface="华文仿宋" pitchFamily="0" charset="0"/>
                <a:cs typeface="Lucida Sans"/>
              </a:rPr>
              <a:t>OVERVIEW</a:t>
            </a:r>
            <a:endParaRPr lang="zh-CN" altLang="en-US" sz="4250" b="0" i="0" u="none" strike="noStrike" kern="1200" cap="none" spc="0" baseline="0">
              <a:solidFill>
                <a:schemeClr val="tx2"/>
              </a:solidFill>
              <a:latin typeface="Tw Cen MT" pitchFamily="0" charset="0"/>
              <a:ea typeface="华文仿宋" pitchFamily="0" charset="0"/>
              <a:cs typeface="Lucida Sans"/>
            </a:endParaRPr>
          </a:p>
        </p:txBody>
      </p:sp>
      <p:sp>
        <p:nvSpPr>
          <p:cNvPr id="99" name="文本框"/>
          <p:cNvSpPr>
            <a:spLocks noGrp="1"/>
          </p:cNvSpPr>
          <p:nvPr>
            <p:ph type="sldNum"/>
          </p:nvPr>
        </p:nvSpPr>
        <p:spPr>
          <a:xfrm rot="0">
            <a:off x="10838689" y="5734051"/>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Tw Cen MT" pitchFamily="0" charset="0"/>
                <a:ea typeface="华文仿宋" pitchFamily="0" charset="0"/>
                <a:cs typeface="Tw Cen MT" pitchFamily="0" charset="0"/>
              </a:rPr>
              <a:t>5</a:t>
            </a:fld>
            <a:endParaRPr lang="zh-CN" altLang="en-US" sz="1400" b="1" i="0" u="none" strike="noStrike" kern="1200" cap="none" spc="10" baseline="0">
              <a:solidFill>
                <a:srgbClr val="FFFFFF"/>
              </a:solidFill>
              <a:latin typeface="Tw Cen MT" pitchFamily="0" charset="0"/>
              <a:ea typeface="华文仿宋" pitchFamily="0" charset="0"/>
              <a:cs typeface="Tw Cen MT" pitchFamily="0" charset="0"/>
            </a:endParaRPr>
          </a:p>
        </p:txBody>
      </p:sp>
      <p:pic>
        <p:nvPicPr>
          <p:cNvPr id="100" name="图片"/>
          <p:cNvPicPr>
            <a:picLocks/>
          </p:cNvPicPr>
          <p:nvPr/>
        </p:nvPicPr>
        <p:blipFill>
          <a:blip r:embed="rId2" cstate="print"/>
          <a:stretch>
            <a:fillRect/>
          </a:stretch>
        </p:blipFill>
        <p:spPr>
          <a:xfrm rot="0">
            <a:off x="676275" y="6467477"/>
            <a:ext cx="2143125" cy="200024"/>
          </a:xfrm>
          <a:prstGeom prst="rect"/>
          <a:noFill/>
          <a:ln w="12700" cmpd="sng" cap="flat">
            <a:noFill/>
            <a:prstDash val="solid"/>
            <a:miter/>
          </a:ln>
        </p:spPr>
      </p:pic>
      <p:sp>
        <p:nvSpPr>
          <p:cNvPr id="101" name="矩形"/>
          <p:cNvSpPr>
            <a:spLocks/>
          </p:cNvSpPr>
          <p:nvPr/>
        </p:nvSpPr>
        <p:spPr>
          <a:xfrm rot="0">
            <a:off x="457200" y="2690337"/>
            <a:ext cx="8686800"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This project is a </a:t>
            </a: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digital portfolio</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that shows my skills, projects, and achievements in one place. It includes sections like About Me, Skills, Projects, and Contact Information. The portfolio helps me present my work clearly and professionally to teachers, employers, or anyone interested in my work.</a:t>
            </a: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174521418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2"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3" name="曲线"/>
          <p:cNvSpPr>
            <a:spLocks/>
          </p:cNvSpPr>
          <p:nvPr/>
        </p:nvSpPr>
        <p:spPr>
          <a:xfrm rot="0">
            <a:off x="6696076"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05" name="文本框"/>
          <p:cNvSpPr>
            <a:spLocks noGrp="1"/>
          </p:cNvSpPr>
          <p:nvPr>
            <p:ph type="title"/>
          </p:nvPr>
        </p:nvSpPr>
        <p:spPr>
          <a:xfrm rot="0">
            <a:off x="699453" y="891794"/>
            <a:ext cx="5014595" cy="988060"/>
          </a:xfrm>
          <a:prstGeom prst="rect"/>
          <a:noFill/>
          <a:ln w="12700" cmpd="sng" cap="flat">
            <a:noFill/>
            <a:prstDash val="solid"/>
            <a:miter/>
          </a:ln>
        </p:spPr>
        <p:txBody>
          <a:bodyPr vert="horz" wrap="square" lIns="0" tIns="16510" rIns="0" bIns="0" anchor="ctr" anchorCtr="0">
            <a:prstTxWarp prst="textNoShape"/>
            <a:spAutoFit/>
          </a:bodyPr>
          <a:lstStyle/>
          <a:p>
            <a:pPr marL="12700" indent="0" algn="l">
              <a:lnSpc>
                <a:spcPct val="100000"/>
              </a:lnSpc>
              <a:spcBef>
                <a:spcPts val="130"/>
              </a:spcBef>
              <a:spcAft>
                <a:spcPts val="0"/>
              </a:spcAft>
              <a:buNone/>
            </a:pPr>
            <a:r>
              <a:rPr lang="en-US" altLang="zh-CN" sz="3200" b="0" i="0" u="none" strike="noStrike" kern="1200" cap="none" spc="25" baseline="0">
                <a:solidFill>
                  <a:schemeClr val="tx2"/>
                </a:solidFill>
                <a:latin typeface="Tw Cen MT" pitchFamily="0" charset="0"/>
                <a:ea typeface="华文仿宋" pitchFamily="0" charset="0"/>
                <a:cs typeface="Lucida Sans"/>
              </a:rPr>
              <a:t>W</a:t>
            </a:r>
            <a:r>
              <a:rPr lang="en-US" altLang="zh-CN" sz="3200" b="0" i="0" u="none" strike="noStrike" kern="1200" cap="none" spc="-20" baseline="0">
                <a:solidFill>
                  <a:schemeClr val="tx2"/>
                </a:solidFill>
                <a:latin typeface="Tw Cen MT" pitchFamily="0" charset="0"/>
                <a:ea typeface="华文仿宋" pitchFamily="0" charset="0"/>
                <a:cs typeface="Lucida Sans"/>
              </a:rPr>
              <a:t>H</a:t>
            </a:r>
            <a:r>
              <a:rPr lang="en-US" altLang="zh-CN" sz="3200" b="0" i="0" u="none" strike="noStrike" kern="1200" cap="none" spc="20" baseline="0">
                <a:solidFill>
                  <a:schemeClr val="tx2"/>
                </a:solidFill>
                <a:latin typeface="Tw Cen MT" pitchFamily="0" charset="0"/>
                <a:ea typeface="华文仿宋" pitchFamily="0" charset="0"/>
                <a:cs typeface="Lucida Sans"/>
              </a:rPr>
              <a:t>O</a:t>
            </a:r>
            <a:r>
              <a:rPr lang="en-US" altLang="zh-CN" sz="3200" b="0" i="0" u="none" strike="noStrike" kern="1200" cap="none" spc="-235" baseline="0">
                <a:solidFill>
                  <a:schemeClr val="tx2"/>
                </a:solidFill>
                <a:latin typeface="Tw Cen MT" pitchFamily="0" charset="0"/>
                <a:ea typeface="华文仿宋" pitchFamily="0" charset="0"/>
                <a:cs typeface="Lucida Sans"/>
              </a:rPr>
              <a:t> </a:t>
            </a:r>
            <a:r>
              <a:rPr lang="en-US" altLang="zh-CN" sz="3200" b="0" i="0" u="none" strike="noStrike" kern="1200" cap="none" spc="-10" baseline="0">
                <a:solidFill>
                  <a:schemeClr val="tx2"/>
                </a:solidFill>
                <a:latin typeface="Tw Cen MT" pitchFamily="0" charset="0"/>
                <a:ea typeface="华文仿宋" pitchFamily="0" charset="0"/>
                <a:cs typeface="Lucida Sans"/>
              </a:rPr>
              <a:t>AR</a:t>
            </a:r>
            <a:r>
              <a:rPr lang="en-US" altLang="zh-CN" sz="3200" b="0" i="0" u="none" strike="noStrike" kern="1200" cap="none" spc="15" baseline="0">
                <a:solidFill>
                  <a:schemeClr val="tx2"/>
                </a:solidFill>
                <a:latin typeface="Tw Cen MT" pitchFamily="0" charset="0"/>
                <a:ea typeface="华文仿宋" pitchFamily="0" charset="0"/>
                <a:cs typeface="Lucida Sans"/>
              </a:rPr>
              <a:t>E</a:t>
            </a:r>
            <a:r>
              <a:rPr lang="en-US" altLang="zh-CN" sz="3200" b="0" i="0" u="none" strike="noStrike" kern="1200" cap="none" spc="-35" baseline="0">
                <a:solidFill>
                  <a:schemeClr val="tx2"/>
                </a:solidFill>
                <a:latin typeface="Tw Cen MT" pitchFamily="0" charset="0"/>
                <a:ea typeface="华文仿宋" pitchFamily="0" charset="0"/>
                <a:cs typeface="Lucida Sans"/>
              </a:rPr>
              <a:t> </a:t>
            </a:r>
            <a:r>
              <a:rPr lang="en-US" altLang="zh-CN" sz="3200" b="0" i="0" u="none" strike="noStrike" kern="1200" cap="none" spc="-10" baseline="0">
                <a:solidFill>
                  <a:schemeClr val="tx2"/>
                </a:solidFill>
                <a:latin typeface="Tw Cen MT" pitchFamily="0" charset="0"/>
                <a:ea typeface="华文仿宋" pitchFamily="0" charset="0"/>
                <a:cs typeface="Lucida Sans"/>
              </a:rPr>
              <a:t>T</a:t>
            </a:r>
            <a:r>
              <a:rPr lang="en-US" altLang="zh-CN" sz="3200" b="0" i="0" u="none" strike="noStrike" kern="1200" cap="none" spc="-15" baseline="0">
                <a:solidFill>
                  <a:schemeClr val="tx2"/>
                </a:solidFill>
                <a:latin typeface="Tw Cen MT" pitchFamily="0" charset="0"/>
                <a:ea typeface="华文仿宋" pitchFamily="0" charset="0"/>
                <a:cs typeface="Lucida Sans"/>
              </a:rPr>
              <a:t>H</a:t>
            </a:r>
            <a:r>
              <a:rPr lang="en-US" altLang="zh-CN" sz="3200" b="0" i="0" u="none" strike="noStrike" kern="1200" cap="none" spc="15" baseline="0">
                <a:solidFill>
                  <a:schemeClr val="tx2"/>
                </a:solidFill>
                <a:latin typeface="Tw Cen MT" pitchFamily="0" charset="0"/>
                <a:ea typeface="华文仿宋" pitchFamily="0" charset="0"/>
                <a:cs typeface="Lucida Sans"/>
              </a:rPr>
              <a:t>E</a:t>
            </a:r>
            <a:r>
              <a:rPr lang="en-US" altLang="zh-CN" sz="3200" b="0" i="0" u="none" strike="noStrike" kern="1200" cap="none" spc="-35" baseline="0">
                <a:solidFill>
                  <a:schemeClr val="tx2"/>
                </a:solidFill>
                <a:latin typeface="Tw Cen MT" pitchFamily="0" charset="0"/>
                <a:ea typeface="华文仿宋" pitchFamily="0" charset="0"/>
                <a:cs typeface="Lucida Sans"/>
              </a:rPr>
              <a:t> </a:t>
            </a:r>
            <a:r>
              <a:rPr lang="en-US" altLang="zh-CN" sz="3200" b="0" i="0" u="none" strike="noStrike" kern="1200" cap="none" spc="-20" baseline="0">
                <a:solidFill>
                  <a:schemeClr val="tx2"/>
                </a:solidFill>
                <a:latin typeface="Tw Cen MT" pitchFamily="0" charset="0"/>
                <a:ea typeface="华文仿宋" pitchFamily="0" charset="0"/>
                <a:cs typeface="Lucida Sans"/>
              </a:rPr>
              <a:t>E</a:t>
            </a:r>
            <a:r>
              <a:rPr lang="en-US" altLang="zh-CN" sz="3200" b="0" i="0" u="none" strike="noStrike" kern="1200" cap="none" spc="30" baseline="0">
                <a:solidFill>
                  <a:schemeClr val="tx2"/>
                </a:solidFill>
                <a:latin typeface="Tw Cen MT" pitchFamily="0" charset="0"/>
                <a:ea typeface="华文仿宋" pitchFamily="0" charset="0"/>
                <a:cs typeface="Lucida Sans"/>
              </a:rPr>
              <a:t>N</a:t>
            </a:r>
            <a:r>
              <a:rPr lang="en-US" altLang="zh-CN" sz="3200" b="0" i="0" u="none" strike="noStrike" kern="1200" cap="none" spc="15" baseline="0">
                <a:solidFill>
                  <a:schemeClr val="tx2"/>
                </a:solidFill>
                <a:latin typeface="Tw Cen MT" pitchFamily="0" charset="0"/>
                <a:ea typeface="华文仿宋" pitchFamily="0" charset="0"/>
                <a:cs typeface="Lucida Sans"/>
              </a:rPr>
              <a:t>D</a:t>
            </a:r>
            <a:r>
              <a:rPr lang="en-US" altLang="zh-CN" sz="3200" b="0" i="0" u="none" strike="noStrike" kern="1200" cap="none" spc="-45" baseline="0">
                <a:solidFill>
                  <a:schemeClr val="tx2"/>
                </a:solidFill>
                <a:latin typeface="Tw Cen MT" pitchFamily="0" charset="0"/>
                <a:ea typeface="华文仿宋" pitchFamily="0" charset="0"/>
                <a:cs typeface="Lucida Sans"/>
              </a:rPr>
              <a:t> </a:t>
            </a:r>
            <a:r>
              <a:rPr lang="en-US" altLang="zh-CN" sz="3200" b="0" i="0" u="none" strike="noStrike" kern="1200" cap="none" spc="0" baseline="0">
                <a:solidFill>
                  <a:schemeClr val="tx2"/>
                </a:solidFill>
                <a:latin typeface="Tw Cen MT" pitchFamily="0" charset="0"/>
                <a:ea typeface="华文仿宋" pitchFamily="0" charset="0"/>
                <a:cs typeface="Lucida Sans"/>
              </a:rPr>
              <a:t>U</a:t>
            </a:r>
            <a:r>
              <a:rPr lang="en-US" altLang="zh-CN" sz="3200" b="0" i="0" u="none" strike="noStrike" kern="1200" cap="none" spc="10" baseline="0">
                <a:solidFill>
                  <a:schemeClr val="tx2"/>
                </a:solidFill>
                <a:latin typeface="Tw Cen MT" pitchFamily="0" charset="0"/>
                <a:ea typeface="华文仿宋" pitchFamily="0" charset="0"/>
                <a:cs typeface="Lucida Sans"/>
              </a:rPr>
              <a:t>S</a:t>
            </a:r>
            <a:r>
              <a:rPr lang="en-US" altLang="zh-CN" sz="3200" b="0" i="0" u="none" strike="noStrike" kern="1200" cap="none" spc="-25" baseline="0">
                <a:solidFill>
                  <a:schemeClr val="tx2"/>
                </a:solidFill>
                <a:latin typeface="Tw Cen MT" pitchFamily="0" charset="0"/>
                <a:ea typeface="华文仿宋" pitchFamily="0" charset="0"/>
                <a:cs typeface="Lucida Sans"/>
              </a:rPr>
              <a:t>E</a:t>
            </a:r>
            <a:r>
              <a:rPr lang="en-US" altLang="zh-CN" sz="3200" b="0" i="0" u="none" strike="noStrike" kern="1200" cap="none" spc="-10" baseline="0">
                <a:solidFill>
                  <a:schemeClr val="tx2"/>
                </a:solidFill>
                <a:latin typeface="Tw Cen MT" pitchFamily="0" charset="0"/>
                <a:ea typeface="华文仿宋" pitchFamily="0" charset="0"/>
                <a:cs typeface="Lucida Sans"/>
              </a:rPr>
              <a:t>R</a:t>
            </a:r>
            <a:r>
              <a:rPr lang="en-US" altLang="zh-CN" sz="3200" b="0" i="0" u="none" strike="noStrike" kern="1200" cap="none" spc="5" baseline="0">
                <a:solidFill>
                  <a:schemeClr val="tx2"/>
                </a:solidFill>
                <a:latin typeface="Tw Cen MT" pitchFamily="0" charset="0"/>
                <a:ea typeface="华文仿宋" pitchFamily="0" charset="0"/>
                <a:cs typeface="Lucida Sans"/>
              </a:rPr>
              <a:t>S?</a:t>
            </a:r>
            <a:endParaRPr lang="zh-CN" altLang="en-US" sz="3200" b="0" i="0" u="none" strike="noStrike" kern="1200" cap="none" spc="0" baseline="0">
              <a:solidFill>
                <a:schemeClr val="tx2"/>
              </a:solidFill>
              <a:latin typeface="Tw Cen MT" pitchFamily="0" charset="0"/>
              <a:ea typeface="华文仿宋" pitchFamily="0" charset="0"/>
              <a:cs typeface="Lucida Sans"/>
            </a:endParaRPr>
          </a:p>
        </p:txBody>
      </p:sp>
      <p:sp>
        <p:nvSpPr>
          <p:cNvPr id="106" name="文本框"/>
          <p:cNvSpPr>
            <a:spLocks noGrp="1"/>
          </p:cNvSpPr>
          <p:nvPr>
            <p:ph type="sldNum"/>
          </p:nvPr>
        </p:nvSpPr>
        <p:spPr>
          <a:xfrm rot="0">
            <a:off x="10838689" y="5734051"/>
            <a:ext cx="812799" cy="216535"/>
          </a:xfrm>
          <a:prstGeom prst="rect"/>
          <a:noFill/>
          <a:ln cmpd="sng" cap="flat">
            <a:noFill/>
            <a:prstDash val="solid"/>
            <a:miter/>
          </a:ln>
        </p:spPr>
        <p:txBody>
          <a:bodyPr vert="horz" wrap="square" lIns="0" tIns="6985" rIns="0" bIns="0" anchor="ctr" anchorCtr="0">
            <a:prstTxWarp prst="textNoShape"/>
            <a:spAutoFit/>
          </a:bodyPr>
          <a:lstStyle/>
          <a:p>
            <a:pPr marL="38100" indent="0" algn="ctr" eaLnBrk="1" latinLnBrk="0" hangingPunct="1">
              <a:lnSpc>
                <a:spcPct val="100000"/>
              </a:lnSpc>
              <a:spcBef>
                <a:spcPts val="55"/>
              </a:spcBef>
              <a:spcAft>
                <a:spcPts val="0"/>
              </a:spcAft>
              <a:buNone/>
            </a:pPr>
            <a:fld id="{CAD2D6BD-DE1B-4B5F-8B41-2702339687B9}" type="slidenum">
              <a:rPr lang="en-US" altLang="zh-CN" sz="1400" b="1" i="0" u="none" strike="noStrike" kern="1200" cap="none" spc="10" baseline="0">
                <a:solidFill>
                  <a:srgbClr val="FFFFFF"/>
                </a:solidFill>
                <a:latin typeface="Tw Cen MT" pitchFamily="0" charset="0"/>
                <a:ea typeface="华文仿宋" pitchFamily="0" charset="0"/>
                <a:cs typeface="Tw Cen MT" pitchFamily="0" charset="0"/>
              </a:rPr>
              <a:t>6</a:t>
            </a:fld>
            <a:endParaRPr lang="zh-CN" altLang="en-US" sz="1400" b="1" i="0" u="none" strike="noStrike" kern="1200" cap="none" spc="10" baseline="0">
              <a:solidFill>
                <a:srgbClr val="FFFFFF"/>
              </a:solidFill>
              <a:latin typeface="Tw Cen MT" pitchFamily="0" charset="0"/>
              <a:ea typeface="华文仿宋" pitchFamily="0" charset="0"/>
              <a:cs typeface="Tw Cen MT" pitchFamily="0" charset="0"/>
            </a:endParaRPr>
          </a:p>
        </p:txBody>
      </p:sp>
      <p:pic>
        <p:nvPicPr>
          <p:cNvPr id="107" name="图片"/>
          <p:cNvPicPr>
            <a:picLocks/>
          </p:cNvPicPr>
          <p:nvPr/>
        </p:nvPicPr>
        <p:blipFill>
          <a:blip r:embed="rId1" cstate="print"/>
          <a:stretch>
            <a:fillRect/>
          </a:stretch>
        </p:blipFill>
        <p:spPr>
          <a:xfrm rot="0">
            <a:off x="723901" y="6172202"/>
            <a:ext cx="2181225" cy="485775"/>
          </a:xfrm>
          <a:prstGeom prst="rect"/>
          <a:noFill/>
          <a:ln w="12700" cmpd="sng" cap="flat">
            <a:noFill/>
            <a:prstDash val="solid"/>
            <a:miter/>
          </a:ln>
        </p:spPr>
      </p:pic>
      <p:sp>
        <p:nvSpPr>
          <p:cNvPr id="108" name="矩形"/>
          <p:cNvSpPr>
            <a:spLocks/>
          </p:cNvSpPr>
          <p:nvPr/>
        </p:nvSpPr>
        <p:spPr>
          <a:xfrm rot="0">
            <a:off x="609600" y="2362201"/>
            <a:ext cx="6096000"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Students who want to showcase their skills and projects.</a:t>
            </a:r>
            <a:endParaRPr lang="en-US" altLang="zh-CN" sz="1800" b="0" i="0" u="none" strike="noStrike" kern="1200" cap="none" spc="0" baseline="0">
              <a:solidFill>
                <a:schemeClr val="tx1"/>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Teachers or professors who want to review student work.</a:t>
            </a:r>
            <a:endParaRPr lang="en-US" altLang="zh-CN" sz="1800" b="0" i="0" u="none" strike="noStrike" kern="1200" cap="none" spc="0" baseline="0">
              <a:solidFill>
                <a:schemeClr val="tx1"/>
              </a:solidFill>
              <a:latin typeface="Tw Cen MT" pitchFamily="0" charset="0"/>
              <a:ea typeface="华文仿宋" pitchFamily="0" charset="0"/>
              <a:cs typeface="Tw Cen MT"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Peers who are looking for inspiration or ideas for their own projects.</a:t>
            </a: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17928245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09" name="图片"/>
          <p:cNvPicPr>
            <a:picLocks/>
          </p:cNvPicPr>
          <p:nvPr/>
        </p:nvPicPr>
        <p:blipFill>
          <a:blip r:embed="rId1" cstate="print"/>
          <a:stretch>
            <a:fillRect/>
          </a:stretch>
        </p:blipFill>
        <p:spPr>
          <a:xfrm rot="0">
            <a:off x="1" y="1524002"/>
            <a:ext cx="2695575" cy="3248025"/>
          </a:xfrm>
          <a:prstGeom prst="rect"/>
          <a:noFill/>
          <a:ln w="12700" cmpd="sng" cap="flat">
            <a:noFill/>
            <a:prstDash val="solid"/>
            <a:miter/>
          </a:ln>
        </p:spPr>
      </p:pic>
      <p:sp>
        <p:nvSpPr>
          <p:cNvPr id="110" name="曲线"/>
          <p:cNvSpPr>
            <a:spLocks/>
          </p:cNvSpPr>
          <p:nvPr/>
        </p:nvSpPr>
        <p:spPr>
          <a:xfrm rot="0">
            <a:off x="9353551" y="53625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2971799" y="1905000"/>
            <a:ext cx="5343525" cy="3905249"/>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83C3"/>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Tools:</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Use platforms like </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Behance</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Canva</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or </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WordPress</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to build and present your portfolio.</a:t>
            </a:r>
            <a:br>
              <a:rPr lang="zh-CN" altLang="en-US" sz="1800" b="0" i="0" u="none" strike="noStrike" kern="1200" cap="none" spc="0" baseline="0">
                <a:solidFill>
                  <a:schemeClr val="tx1"/>
                </a:solidFill>
                <a:latin typeface="Tw Cen MT" pitchFamily="0" charset="0"/>
                <a:ea typeface="华文仿宋" pitchFamily="0" charset="0"/>
                <a:cs typeface="Tw Cen MT" pitchFamily="0" charset="0"/>
              </a:rPr>
            </a:b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Techniques:</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Curate your best work, tailor content to your audience, and maintain visual consistency.</a:t>
            </a:r>
            <a:br>
              <a:rPr lang="zh-CN" altLang="en-US" sz="1800" b="0" i="0" u="none" strike="noStrike" kern="1200" cap="none" spc="0" baseline="0">
                <a:solidFill>
                  <a:schemeClr val="tx1"/>
                </a:solidFill>
                <a:latin typeface="Tw Cen MT" pitchFamily="0" charset="0"/>
                <a:ea typeface="华文仿宋" pitchFamily="0" charset="0"/>
                <a:cs typeface="Tw Cen MT" pitchFamily="0" charset="0"/>
              </a:rPr>
            </a:b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
        <p:nvSpPr>
          <p:cNvPr id="112"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3" name="文本框"/>
          <p:cNvSpPr>
            <a:spLocks noGrp="1"/>
          </p:cNvSpPr>
          <p:nvPr>
            <p:ph type="title"/>
          </p:nvPr>
        </p:nvSpPr>
        <p:spPr>
          <a:xfrm rot="0">
            <a:off x="812800" y="228600"/>
            <a:ext cx="10871200" cy="990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0" i="0" u="none" strike="noStrike" kern="1200" cap="none" spc="0" baseline="0">
                <a:solidFill>
                  <a:schemeClr val="tx2"/>
                </a:solidFill>
                <a:latin typeface="Tw Cen MT" pitchFamily="0" charset="0"/>
                <a:ea typeface="华文仿宋" pitchFamily="0" charset="0"/>
                <a:cs typeface="Lucida Sans"/>
              </a:rPr>
              <a:t>TOOLS AND TECHNIQUES</a:t>
            </a:r>
            <a:endParaRPr lang="zh-CN" altLang="en-US" sz="4400" b="0" i="0" u="none" strike="noStrike" kern="1200" cap="none" spc="0" baseline="0">
              <a:solidFill>
                <a:schemeClr val="tx2"/>
              </a:solidFill>
              <a:latin typeface="Tw Cen MT" pitchFamily="0" charset="0"/>
              <a:ea typeface="华文仿宋" pitchFamily="0" charset="0"/>
              <a:cs typeface="Lucida Sans"/>
            </a:endParaRPr>
          </a:p>
        </p:txBody>
      </p:sp>
      <p:sp>
        <p:nvSpPr>
          <p:cNvPr id="114" name="文本框"/>
          <p:cNvSpPr>
            <a:spLocks noGrp="1"/>
          </p:cNvSpPr>
          <p:nvPr>
            <p:ph type="sldNum"/>
          </p:nvPr>
        </p:nvSpPr>
        <p:spPr>
          <a:xfrm rot="0">
            <a:off x="0" y="1272222"/>
            <a:ext cx="711200" cy="244475"/>
          </a:xfrm>
          <a:prstGeom prst="rect"/>
          <a:noFill/>
          <a:ln cmpd="sng" cap="flat">
            <a:noFill/>
            <a:prstDash val="solid"/>
            <a:miter/>
          </a:ln>
        </p:spPr>
        <p:txBody>
          <a:bodyPr vert="horz" wrap="square" lIns="91440" tIns="45720" rIns="91440" bIns="45720" anchor="ctr" anchorCtr="0">
            <a:prstTxWarp prst="textNoShape"/>
          </a:bodyPr>
          <a:lstStyle/>
          <a:p>
            <a:pPr marL="0" indent="0" algn="ctr" eaLnBrk="1" latinLnBrk="0" hangingPunct="1">
              <a:lnSpc>
                <a:spcPct val="80000"/>
              </a:lnSpc>
              <a:spcBef>
                <a:spcPts val="0"/>
              </a:spcBef>
              <a:spcAft>
                <a:spcPts val="0"/>
              </a:spcAft>
              <a:buNone/>
            </a:pPr>
            <a:fld id="{CAD2D6BD-DE1B-4B5F-8B41-2702339687B9}" type="slidenum">
              <a:rPr lang="en-US" altLang="zh-CN" sz="1200" b="1" i="0" u="none" strike="noStrike" kern="1200" cap="none" spc="0" baseline="0">
                <a:solidFill>
                  <a:srgbClr val="FFFFFF"/>
                </a:solidFill>
                <a:latin typeface="Tw Cen MT" pitchFamily="0" charset="0"/>
                <a:ea typeface="华文仿宋" pitchFamily="0" charset="0"/>
                <a:cs typeface="Tw Cen MT" pitchFamily="0" charset="0"/>
              </a:rPr>
              <a:t>7</a:t>
            </a:fld>
            <a:endParaRPr lang="zh-CN" altLang="en-US" sz="1200" b="1" i="0" u="none" strike="noStrike" kern="1200" cap="none" spc="0" baseline="0">
              <a:solidFill>
                <a:srgbClr val="FFFFFF"/>
              </a:solidFill>
              <a:latin typeface="Tw Cen MT" pitchFamily="0" charset="0"/>
              <a:ea typeface="华文仿宋" pitchFamily="0" charset="0"/>
              <a:cs typeface="Tw Cen MT" pitchFamily="0" charset="0"/>
            </a:endParaRPr>
          </a:p>
        </p:txBody>
      </p:sp>
      <p:pic>
        <p:nvPicPr>
          <p:cNvPr id="115" name="图片"/>
          <p:cNvPicPr>
            <a:picLocks/>
          </p:cNvPicPr>
          <p:nvPr/>
        </p:nvPicPr>
        <p:blipFill>
          <a:blip r:embed="rId2" cstate="print"/>
          <a:stretch>
            <a:fillRect/>
          </a:stretch>
        </p:blipFill>
        <p:spPr>
          <a:xfrm rot="0">
            <a:off x="676275" y="6467477"/>
            <a:ext cx="2143125" cy="200024"/>
          </a:xfrm>
          <a:prstGeom prst="rect"/>
          <a:noFill/>
          <a:ln w="12700" cmpd="sng" cap="flat">
            <a:noFill/>
            <a:prstDash val="solid"/>
            <a:miter/>
          </a:ln>
        </p:spPr>
      </p:pic>
    </p:spTree>
    <p:extLst>
      <p:ext uri="{BB962C8B-B14F-4D97-AF65-F5344CB8AC3E}">
        <p14:creationId xmlns:p14="http://schemas.microsoft.com/office/powerpoint/2010/main" val="3462138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2"/>
        </a:solidFill>
      </p:bgPr>
    </p:bg>
    <p:spTree>
      <p:nvGrpSpPr>
        <p:cNvPr id="1" name=""/>
        <p:cNvGrpSpPr/>
        <p:nvPr/>
      </p:nvGrpSpPr>
      <p:grpSpPr>
        <a:xfrm>
          <a:off x="0" y="0"/>
          <a:ext cx="0" cy="0"/>
          <a:chOff x="0" y="0"/>
          <a:chExt cx="0" cy="0"/>
        </a:xfrm>
      </p:grpSpPr>
      <p:sp>
        <p:nvSpPr>
          <p:cNvPr id="118" name="曲线"/>
          <p:cNvSpPr>
            <a:spLocks/>
          </p:cNvSpPr>
          <p:nvPr/>
        </p:nvSpPr>
        <p:spPr>
          <a:xfrm rot="0">
            <a:off x="9353551" y="5895977"/>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0" name="矩形"/>
          <p:cNvSpPr>
            <a:spLocks/>
          </p:cNvSpPr>
          <p:nvPr/>
        </p:nvSpPr>
        <p:spPr>
          <a:xfrm rot="0">
            <a:off x="11277219"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华文仿宋"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华文仿宋" pitchFamily="0" charset="0"/>
              <a:cs typeface="Trebuchet MS" pitchFamily="0" charset="0"/>
            </a:endParaRPr>
          </a:p>
        </p:txBody>
      </p:sp>
      <p:sp>
        <p:nvSpPr>
          <p:cNvPr id="121" name="矩形"/>
          <p:cNvSpPr>
            <a:spLocks/>
          </p:cNvSpPr>
          <p:nvPr/>
        </p:nvSpPr>
        <p:spPr>
          <a:xfrm rot="0">
            <a:off x="739774" y="291148"/>
            <a:ext cx="8794751"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华文仿宋"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华文仿宋" pitchFamily="0" charset="0"/>
              <a:cs typeface="Trebuchet MS" pitchFamily="0" charset="0"/>
            </a:endParaRPr>
          </a:p>
        </p:txBody>
      </p:sp>
      <p:sp>
        <p:nvSpPr>
          <p:cNvPr id="12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矩形"/>
          <p:cNvSpPr>
            <a:spLocks/>
          </p:cNvSpPr>
          <p:nvPr/>
        </p:nvSpPr>
        <p:spPr>
          <a:xfrm rot="0">
            <a:off x="304800" y="1676400"/>
            <a:ext cx="8839200"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Design:</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Keep it clean, professional, and aligned with your personal or brand identity.</a:t>
            </a:r>
            <a:br>
              <a:rPr lang="zh-CN" altLang="en-US" sz="1800" b="0" i="0" u="none" strike="noStrike" kern="1200" cap="none" spc="0" baseline="0">
                <a:solidFill>
                  <a:schemeClr val="tx1"/>
                </a:solidFill>
                <a:latin typeface="Tw Cen MT" pitchFamily="0" charset="0"/>
                <a:ea typeface="华文仿宋" pitchFamily="0" charset="0"/>
                <a:cs typeface="Tw Cen MT" pitchFamily="0" charset="0"/>
              </a:rPr>
            </a:b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Layout:</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Use a clear structure—intro, project showcases, and contact info—for easy navigation.</a:t>
            </a: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157498554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文本框"/>
          <p:cNvSpPr>
            <a:spLocks noGrp="1"/>
          </p:cNvSpPr>
          <p:nvPr>
            <p:ph type="title"/>
          </p:nvPr>
        </p:nvSpPr>
        <p:spPr>
          <a:xfrm rot="0">
            <a:off x="812800" y="228600"/>
            <a:ext cx="10871200" cy="990600"/>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4400" b="0" i="0" u="none" strike="noStrike" kern="1200" cap="none" spc="0" baseline="0">
                <a:solidFill>
                  <a:schemeClr val="tx2"/>
                </a:solidFill>
                <a:latin typeface="Tw Cen MT" pitchFamily="0" charset="0"/>
                <a:ea typeface="华文仿宋" pitchFamily="0" charset="0"/>
                <a:cs typeface="Lucida Sans"/>
              </a:rPr>
              <a:t>FEATURES AND FUNCTIONALITY</a:t>
            </a:r>
            <a:endParaRPr lang="zh-CN" altLang="en-US" sz="4400" b="0" i="0" u="none" strike="noStrike" kern="1200" cap="none" spc="0" baseline="0">
              <a:solidFill>
                <a:schemeClr val="tx2"/>
              </a:solidFill>
              <a:latin typeface="Tw Cen MT" pitchFamily="0" charset="0"/>
              <a:ea typeface="华文仿宋" pitchFamily="0" charset="0"/>
              <a:cs typeface="Lucida Sans"/>
            </a:endParaRPr>
          </a:p>
        </p:txBody>
      </p:sp>
      <p:sp>
        <p:nvSpPr>
          <p:cNvPr id="125" name="矩形"/>
          <p:cNvSpPr>
            <a:spLocks/>
          </p:cNvSpPr>
          <p:nvPr/>
        </p:nvSpPr>
        <p:spPr>
          <a:xfrm rot="0">
            <a:off x="609600" y="1905001"/>
            <a:ext cx="8534400"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Features:</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Include project galleries, about section, resume/CV, and contact form.</a:t>
            </a:r>
            <a:br>
              <a:rPr lang="zh-CN" altLang="en-US" sz="1800" b="0" i="0" u="none" strike="noStrike" kern="1200" cap="none" spc="0" baseline="0">
                <a:solidFill>
                  <a:schemeClr val="tx1"/>
                </a:solidFill>
                <a:latin typeface="Tw Cen MT" pitchFamily="0" charset="0"/>
                <a:ea typeface="华文仿宋" pitchFamily="0" charset="0"/>
                <a:cs typeface="Tw Cen MT" pitchFamily="0" charset="0"/>
              </a:rPr>
            </a:br>
            <a:r>
              <a:rPr lang="en-US" altLang="zh-CN" sz="1800" b="1" i="0" u="none" strike="noStrike" kern="1200" cap="none" spc="0" baseline="0">
                <a:solidFill>
                  <a:schemeClr val="tx1"/>
                </a:solidFill>
                <a:latin typeface="Tw Cen MT" pitchFamily="0" charset="0"/>
                <a:ea typeface="华文仿宋" pitchFamily="0" charset="0"/>
                <a:cs typeface="Tw Cen MT" pitchFamily="0" charset="0"/>
              </a:rPr>
              <a:t>Functionality:</a:t>
            </a:r>
            <a:r>
              <a:rPr lang="en-US" altLang="zh-CN" sz="1800" b="0" i="0" u="none" strike="noStrike" kern="1200" cap="none" spc="0" baseline="0">
                <a:solidFill>
                  <a:schemeClr val="tx1"/>
                </a:solidFill>
                <a:latin typeface="Tw Cen MT" pitchFamily="0" charset="0"/>
                <a:ea typeface="华文仿宋" pitchFamily="0" charset="0"/>
                <a:cs typeface="Tw Cen MT" pitchFamily="0" charset="0"/>
              </a:rPr>
              <a:t> Ensure mobile responsiveness, fast loading, and easy navigation.</a:t>
            </a:r>
            <a:endParaRPr lang="zh-CN" altLang="en-US" sz="1800" b="0" i="0" u="none" strike="noStrike" kern="1200" cap="none" spc="0" baseline="0">
              <a:solidFill>
                <a:schemeClr val="tx1"/>
              </a:solidFill>
              <a:latin typeface="Tw Cen MT" pitchFamily="0" charset="0"/>
              <a:ea typeface="华文仿宋" pitchFamily="0" charset="0"/>
              <a:cs typeface="Tw Cen MT" pitchFamily="0" charset="0"/>
            </a:endParaRPr>
          </a:p>
        </p:txBody>
      </p:sp>
    </p:spTree>
    <p:extLst>
      <p:ext uri="{BB962C8B-B14F-4D97-AF65-F5344CB8AC3E}">
        <p14:creationId xmlns:p14="http://schemas.microsoft.com/office/powerpoint/2010/main" val="1903302752"/>
      </p:ext>
    </p:extLst>
  </p:cSld>
  <p:clrMapOvr>
    <a:masterClrMapping/>
  </p:clrMapOvr>
</p:sld>
</file>

<file path=ppt/theme/theme1.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
        <a:ea typeface=""/>
        <a:cs typeface=""/>
      </a:majorFont>
      <a:minorFont>
        <a:latin typeface=""/>
        <a:ea typeface=""/>
        <a:cs typeface=""/>
      </a:minorFont>
    </a:fontScheme>
    <a:fmtScheme name="Media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Override1.xml><?xml version="1.0" encoding="utf-8"?>
<a:themeOverride xmlns:a="http://schemas.openxmlformats.org/drawingml/2006/main">
  <a:clrScheme name="scheme1">
    <a:dk1>
      <a:srgbClr val="FFFFFF"/>
    </a:dk1>
    <a:lt1>
      <a:srgbClr val="000000"/>
    </a:lt1>
    <a:dk2>
      <a:srgbClr val="EBDDC3"/>
    </a:dk2>
    <a:lt2>
      <a:srgbClr val="775F55"/>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Template>Normal.eit</Template>
  <TotalTime>437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34</cp:revision>
  <dcterms:created xsi:type="dcterms:W3CDTF">2024-03-29T15:07:22Z</dcterms:created>
  <dcterms:modified xsi:type="dcterms:W3CDTF">2025-09-05T13:28:48Z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