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F411-5379-337F-72FF-6875C40DA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C6DE5-3D2B-F63D-A96D-3E601C8B8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1F1B2-C3CF-BA40-FECC-72E08471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55DD-65E7-46D9-AB81-B696F20B35A3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74B63-1CB2-265C-81A2-EEC1EF1C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E865A-84AA-CBC6-1265-ABF525BA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EE58-30C3-402A-B67B-431276AA9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59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7FF2-B8D5-2F2B-F4F0-BC9952FE9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F64F0-6793-038D-EC24-68A611168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97011-4EA1-BAF8-272C-E1463B0B6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55DD-65E7-46D9-AB81-B696F20B35A3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CB539-7218-CDE6-2CA1-27004D61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18C17-3F20-9D7C-F8DE-B9D32AB9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EE58-30C3-402A-B67B-431276AA9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6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DE6302-57FC-BCB6-6302-58EC7A3C5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01A4F-872F-1EA6-B788-66B035593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AC9FC-FC72-A1F9-3116-6631DA36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55DD-65E7-46D9-AB81-B696F20B35A3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1A8F0-6D15-67FC-FE3F-FBA640E71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94685-2CAD-9996-C3DF-D450CABD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EE58-30C3-402A-B67B-431276AA9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11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25A08-D41C-D133-D5FB-763B75F3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C8C5E-9FB1-B4FA-29CA-4A0F7F96A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9230D-448D-F77D-EE50-A3C09819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55DD-65E7-46D9-AB81-B696F20B35A3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FFED3-BBA6-3446-54DC-4F778D15B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D64F7-F3EA-4837-6521-77D542DB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EE58-30C3-402A-B67B-431276AA9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16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5C19-42BF-F4AD-EBCA-30160BF1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DFAF0-3815-4BAE-226A-77C768A30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E5469-57E4-80A1-1950-F23DA43B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55DD-65E7-46D9-AB81-B696F20B35A3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1BAE8-F242-4014-DACF-ADD3D493A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FBD41-7CD4-F0BB-1521-D0BD866C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EE58-30C3-402A-B67B-431276AA9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60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2E93-F9F6-2224-8AEB-CF0115A7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D3C27-E420-20D8-41D0-1C0D0F70A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8EC4B-8225-900A-ABD7-8E516F1A9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E5FC4-6541-F6AA-2065-CCF93852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55DD-65E7-46D9-AB81-B696F20B35A3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E572B-CD9A-53C7-10D9-E1F5C616F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E322F-CDE0-91B2-06CF-0674343D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EE58-30C3-402A-B67B-431276AA9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66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C6C2-09EE-9EEA-0E70-275643716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CBB8E-3398-9F13-55CF-0264E535B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28367-C1CF-EEC3-1C56-DF8C486A7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A2025-0955-6B44-1997-DBBD3595E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E82E58-AA31-0E66-CC25-A882A3E96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F702B3-2490-7A84-7E53-AFD3A2A0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55DD-65E7-46D9-AB81-B696F20B35A3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1845D0-FC92-19F4-9F10-F8F698D9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8D3D1-BBEB-32E9-7A74-04C236CD4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EE58-30C3-402A-B67B-431276AA9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81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372ED-0682-2964-665D-31796A3F1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5D35B4-87E2-966D-B64E-61C30459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55DD-65E7-46D9-AB81-B696F20B35A3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86C1E-6D60-7DF6-85D7-1ADD772C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F2806-6922-4E41-4790-89DEF574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EE58-30C3-402A-B67B-431276AA9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13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5E3F78-44A7-52CA-4E12-6EF5D5D0C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55DD-65E7-46D9-AB81-B696F20B35A3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BDC0CD-7685-DEEF-67DE-78580E82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D2123-7224-6E5D-2D98-9CD8F76B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EE58-30C3-402A-B67B-431276AA9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13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C9BD-6C9F-573C-2BE4-53D8C46E4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E2F7E-8CFE-FE71-D7C5-6DFD5F7ED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11B71-26DE-275B-75B1-4AE7EFEBA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430B1-9122-5C5C-7A97-AFBCF726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55DD-65E7-46D9-AB81-B696F20B35A3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C8CF3-02F6-2BCD-D5F9-D5C66343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4E93B-4003-FD3E-BC82-87DB7CDB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EE58-30C3-402A-B67B-431276AA9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15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79A5-8E20-58EF-ADB3-E5EBA66D2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151DE3-A5F0-E6FE-27C5-842A0425A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2C754-5D90-E778-8F6A-4178A0C15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89484-4B94-BE27-8BFD-DCA0C397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55DD-65E7-46D9-AB81-B696F20B35A3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98EE2-1A39-8879-67B7-78B707282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AB096-04DD-3462-482F-C16E6DF1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EE58-30C3-402A-B67B-431276AA9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71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D54A2A-7692-A58D-E730-59B3CD2F2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4AC9-AD1E-D172-E009-18179896D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DDE92-7E6F-4DDF-E5D0-DA0513F88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A755DD-65E7-46D9-AB81-B696F20B35A3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88725-A8BA-7B4E-9C88-B0765FA1F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A6FC5-CBE5-9D27-DAB0-8363CAAF7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23EE58-30C3-402A-B67B-431276AA9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19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98912B-4E21-A94D-2DB4-6EAC0648DE98}"/>
              </a:ext>
            </a:extLst>
          </p:cNvPr>
          <p:cNvSpPr txBox="1"/>
          <p:nvPr/>
        </p:nvSpPr>
        <p:spPr>
          <a:xfrm>
            <a:off x="174171" y="130629"/>
            <a:ext cx="11941629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b="1" dirty="0"/>
              <a:t>GROUP - 7</a:t>
            </a:r>
          </a:p>
          <a:p>
            <a:r>
              <a:rPr lang="en-IN" sz="2000" b="1" dirty="0"/>
              <a:t>Title:- </a:t>
            </a:r>
            <a:r>
              <a:rPr lang="en-IN" sz="2000" dirty="0"/>
              <a:t>Chat bot career search and job guidance.</a:t>
            </a:r>
          </a:p>
          <a:p>
            <a:r>
              <a:rPr lang="en-IN" sz="2000" b="1" dirty="0"/>
              <a:t>Problem Statement:- </a:t>
            </a:r>
          </a:p>
          <a:p>
            <a:r>
              <a:rPr lang="en-IN" sz="2000" dirty="0"/>
              <a:t>The career assistant chatbot is developed to help individuals explore their 			            professional careers and to be the resources that provides the latest job related to their </a:t>
            </a:r>
            <a:r>
              <a:rPr lang="en-IN" sz="2000"/>
              <a:t>data.</a:t>
            </a:r>
            <a:endParaRPr lang="en-IN" sz="2000" dirty="0"/>
          </a:p>
          <a:p>
            <a:r>
              <a:rPr lang="en-IN" sz="2000" b="1" dirty="0"/>
              <a:t>Algorithm:-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Data is scraped by selenium and beautiful Soup to collect job information from the internet.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Named Entity Recognition (NER) pulls out the main points such as title, companies and skills.</a:t>
            </a:r>
          </a:p>
          <a:p>
            <a:r>
              <a:rPr lang="en-IN" sz="2000" b="1" dirty="0"/>
              <a:t>Sample Output:-</a:t>
            </a:r>
          </a:p>
          <a:p>
            <a:r>
              <a:rPr lang="en-IN" sz="2000" dirty="0"/>
              <a:t>DATASET</a:t>
            </a:r>
          </a:p>
          <a:p>
            <a:r>
              <a:rPr lang="en-IN" sz="2000" dirty="0"/>
              <a:t>       Developer</a:t>
            </a:r>
          </a:p>
          <a:p>
            <a:r>
              <a:rPr lang="en-IN" sz="2000" dirty="0"/>
              <a:t>       Google</a:t>
            </a:r>
          </a:p>
          <a:p>
            <a:r>
              <a:rPr lang="en-IN" sz="2000" dirty="0"/>
              <a:t>       Java</a:t>
            </a:r>
          </a:p>
          <a:p>
            <a:r>
              <a:rPr lang="en-IN" sz="2000" dirty="0"/>
              <a:t>OUTPUT</a:t>
            </a:r>
          </a:p>
          <a:p>
            <a:r>
              <a:rPr lang="en-IN" sz="2000" dirty="0"/>
              <a:t>    Title:-Developer</a:t>
            </a:r>
          </a:p>
          <a:p>
            <a:r>
              <a:rPr lang="en-IN" sz="2000" dirty="0"/>
              <a:t>    Companies:-Google</a:t>
            </a:r>
          </a:p>
          <a:p>
            <a:r>
              <a:rPr lang="en-IN" sz="2000" dirty="0"/>
              <a:t>    Skills:-Java</a:t>
            </a:r>
          </a:p>
          <a:p>
            <a:endParaRPr lang="en-IN" sz="2000" b="1" dirty="0"/>
          </a:p>
          <a:p>
            <a:r>
              <a:rPr lang="en-IN" sz="2000" b="1" dirty="0"/>
              <a:t>										</a:t>
            </a:r>
            <a:r>
              <a:rPr lang="en-IN" sz="2000" dirty="0"/>
              <a:t>2320040006 – Munny</a:t>
            </a:r>
          </a:p>
          <a:p>
            <a:r>
              <a:rPr lang="en-IN" sz="2000" b="1" dirty="0"/>
              <a:t>										</a:t>
            </a:r>
            <a:r>
              <a:rPr lang="en-IN" sz="2000" dirty="0"/>
              <a:t>2320040007 – Rithika</a:t>
            </a:r>
          </a:p>
          <a:p>
            <a:r>
              <a:rPr lang="en-IN" sz="2000" b="1" dirty="0"/>
              <a:t>										</a:t>
            </a:r>
            <a:r>
              <a:rPr lang="en-IN" sz="2000" dirty="0"/>
              <a:t>2320040107 - Navya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66539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147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Rithika Manyam</dc:creator>
  <cp:lastModifiedBy>Rithika Manyam</cp:lastModifiedBy>
  <cp:revision>2</cp:revision>
  <dcterms:created xsi:type="dcterms:W3CDTF">2024-08-26T07:23:26Z</dcterms:created>
  <dcterms:modified xsi:type="dcterms:W3CDTF">2024-09-09T03:54:26Z</dcterms:modified>
</cp:coreProperties>
</file>