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869441"/>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R</a:t>
            </a:r>
            <a:r>
              <a:rPr altLang="en-IN" sz="2400" lang="en-US"/>
              <a:t>I</a:t>
            </a:r>
            <a:r>
              <a:rPr altLang="en-IN" sz="2400" lang="en-US"/>
              <a:t>T</a:t>
            </a:r>
            <a:r>
              <a:rPr altLang="en-IN" sz="2400" lang="en-US"/>
              <a:t>H</a:t>
            </a:r>
            <a:r>
              <a:rPr altLang="en-IN" sz="2400" lang="en-US"/>
              <a:t>I</a:t>
            </a:r>
            <a:r>
              <a:rPr altLang="en-IN" sz="2400" lang="en-US"/>
              <a:t>K</a:t>
            </a:r>
            <a:r>
              <a:rPr altLang="en-IN" sz="2400" lang="en-US"/>
              <a:t>A</a:t>
            </a:r>
            <a:r>
              <a:rPr altLang="en-IN" sz="2400" lang="en-US"/>
              <a:t>.</a:t>
            </a:r>
            <a:r>
              <a:rPr altLang="en-IN" sz="2400" lang="en-US"/>
              <a:t> </a:t>
            </a:r>
            <a:r>
              <a:rPr altLang="en-IN" sz="2400" lang="en-US"/>
              <a:t>S</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1</a:t>
            </a:r>
            <a:r>
              <a:rPr altLang="en-IN" dirty="0" sz="2400" lang="en-US"/>
              <a:t>1</a:t>
            </a:r>
            <a:r>
              <a:rPr altLang="en-IN" dirty="0" sz="2400" lang="en-US"/>
              <a:t>6</a:t>
            </a:r>
            <a:r>
              <a:rPr altLang="en-IN" dirty="0" sz="2400" lang="en-US"/>
              <a:t> </a:t>
            </a:r>
            <a:r>
              <a:rPr altLang="en-IN" dirty="0" sz="2400" lang="en-US"/>
              <a:t>(</a:t>
            </a:r>
            <a:r>
              <a:rPr altLang="en-IN" dirty="0" sz="2400" lang="en-US"/>
              <a:t>B</a:t>
            </a:r>
            <a:r>
              <a:rPr altLang="en-IN" dirty="0" sz="2400" lang="en-US"/>
              <a:t>8</a:t>
            </a:r>
            <a:r>
              <a:rPr altLang="en-IN" dirty="0" sz="2400" lang="en-US"/>
              <a:t>D</a:t>
            </a:r>
            <a:r>
              <a:rPr altLang="en-IN" dirty="0" sz="2400" lang="en-US"/>
              <a:t>9</a:t>
            </a:r>
            <a:r>
              <a:rPr altLang="en-IN" dirty="0" sz="2400" lang="en-US"/>
              <a:t>8</a:t>
            </a:r>
            <a:r>
              <a:rPr altLang="en-IN" dirty="0" sz="2400" lang="en-US"/>
              <a:t>F</a:t>
            </a:r>
            <a:r>
              <a:rPr altLang="en-IN" dirty="0" sz="2400" lang="en-US"/>
              <a:t>F</a:t>
            </a:r>
            <a:r>
              <a:rPr altLang="en-IN" dirty="0" sz="2400" lang="en-US"/>
              <a:t>1</a:t>
            </a:r>
            <a:r>
              <a:rPr altLang="en-IN" dirty="0" sz="2400" lang="en-US"/>
              <a:t>8</a:t>
            </a:r>
            <a:r>
              <a:rPr altLang="en-IN" dirty="0" sz="2400" lang="en-US"/>
              <a:t>D</a:t>
            </a:r>
            <a:r>
              <a:rPr altLang="en-IN" dirty="0" sz="2400" lang="en-US"/>
              <a:t>8</a:t>
            </a:r>
            <a:r>
              <a:rPr altLang="en-IN" dirty="0" sz="2400" lang="en-US"/>
              <a:t>F</a:t>
            </a:r>
            <a:r>
              <a:rPr altLang="en-IN" dirty="0" sz="2400" lang="en-US"/>
              <a:t>5</a:t>
            </a:r>
            <a:r>
              <a:rPr altLang="en-IN" dirty="0" sz="2400" lang="en-US"/>
              <a:t>5</a:t>
            </a:r>
            <a:r>
              <a:rPr altLang="en-IN" dirty="0" sz="2400" lang="en-US"/>
              <a:t>7</a:t>
            </a:r>
            <a:r>
              <a:rPr altLang="en-IN" dirty="0" sz="2400" lang="en-US"/>
              <a:t>8</a:t>
            </a:r>
            <a:r>
              <a:rPr altLang="en-IN" dirty="0" sz="2400" lang="en-US"/>
              <a:t>F</a:t>
            </a:r>
            <a:r>
              <a:rPr altLang="en-IN" dirty="0" sz="2400" lang="en-US"/>
              <a:t>0</a:t>
            </a:r>
            <a:r>
              <a:rPr altLang="en-IN" dirty="0" sz="2400" lang="en-US"/>
              <a:t>1</a:t>
            </a:r>
            <a:r>
              <a:rPr altLang="en-IN" dirty="0" sz="2400" lang="en-US"/>
              <a:t>4</a:t>
            </a:r>
            <a:r>
              <a:rPr altLang="en-IN" dirty="0" sz="2400" lang="en-US"/>
              <a:t>2</a:t>
            </a:r>
            <a:r>
              <a:rPr altLang="en-IN" dirty="0" sz="2400" lang="en-US"/>
              <a:t>E</a:t>
            </a:r>
            <a:r>
              <a:rPr altLang="en-IN" dirty="0" sz="2400" lang="en-US"/>
              <a:t>F</a:t>
            </a:r>
            <a:r>
              <a:rPr altLang="en-IN" dirty="0" sz="2400" lang="en-US"/>
              <a:t>2</a:t>
            </a:r>
            <a:r>
              <a:rPr altLang="en-IN" dirty="0" sz="2400" lang="en-US"/>
              <a:t>E</a:t>
            </a:r>
            <a:r>
              <a:rPr altLang="en-IN" dirty="0" sz="2400" lang="en-US"/>
              <a:t>D</a:t>
            </a:r>
            <a:r>
              <a:rPr altLang="en-IN" dirty="0" sz="2400" lang="en-US"/>
              <a:t>8</a:t>
            </a:r>
            <a:r>
              <a:rPr altLang="en-IN" dirty="0" sz="2400" lang="en-US"/>
              <a:t>D</a:t>
            </a:r>
            <a:r>
              <a:rPr altLang="en-IN" dirty="0" sz="2400" lang="en-US"/>
              <a:t>D</a:t>
            </a:r>
            <a:r>
              <a:rPr altLang="en-IN" dirty="0" sz="2400" lang="en-US"/>
              <a:t>8</a:t>
            </a:r>
            <a:r>
              <a:rPr altLang="en-IN" dirty="0" sz="2400" lang="en-US"/>
              <a:t>F</a:t>
            </a:r>
            <a:r>
              <a:rPr altLang="en-IN" dirty="0" sz="2400" lang="en-US"/>
              <a:t>6</a:t>
            </a:r>
            <a:r>
              <a:rPr altLang="en-IN" dirty="0" sz="2400" lang="en-US"/>
              <a:t>)</a:t>
            </a:r>
            <a:r>
              <a:rPr altLang="en-IN" dirty="0" sz="2400" lang="en-US"/>
              <a:t> </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2024-03-23T16:07:22Z</dcterms:created>
  <dcterms:modified xsi:type="dcterms:W3CDTF">2024-09-04T05:24:51Z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80c07591ca4448b7a9452139b12ec729</vt:lpwstr>
  </property>
</Properties>
</file>