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1"/>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Lst>
  <p:sldSz cx="9144000" cy="5143500" type="screen16x9"/>
  <p:notesSz cx="6858000" cy="9144000"/>
  <p:embeddedFontLst>
    <p:embeddedFont>
      <p:font typeface="Catamaran Medium" charset="0"/>
      <p:regular r:id="rId22"/>
      <p:bold r:id="rId23"/>
    </p:embeddedFont>
    <p:embeddedFont>
      <p:font typeface="Open Sans" charset="0"/>
      <p:regular r:id="rId24"/>
      <p:bold r:id="rId25"/>
      <p:italic r:id="rId26"/>
      <p:boldItalic r:id="rId27"/>
    </p:embeddedFont>
    <p:embeddedFont>
      <p:font typeface="Sora" charset="0"/>
      <p:regular r:id="rId28"/>
      <p:bold r:id="rId29"/>
    </p:embeddedFont>
    <p:embeddedFont>
      <p:font typeface="Anaheim"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FB17F"/>
    <a:srgbClr val="FF33CC"/>
    <a:srgbClr val="F7ECDC"/>
    <a:srgbClr val="B90AC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7CA1F5C7-CCE5-48C4-B739-874451DDAB36}">
  <a:tblStyle styleId="{7CA1F5C7-CCE5-48C4-B739-874451DDAB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C403252-157F-46E8-AD9D-88689B420B5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91" autoAdjust="0"/>
    <p:restoredTop sz="83240" autoAdjust="0"/>
  </p:normalViewPr>
  <p:slideViewPr>
    <p:cSldViewPr snapToGrid="0">
      <p:cViewPr varScale="1">
        <p:scale>
          <a:sx n="80" d="100"/>
          <a:sy n="80" d="100"/>
        </p:scale>
        <p:origin x="-1206"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172b1845856_1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172b1845856_1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15ec5a52cd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15ec5a52cd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72b1845856_1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72b1845856_1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172b1845856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172b1845856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84d99d1a72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84d99d1a72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83a2a89c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83a2a89c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83a2a89cc0_0_17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83a2a89cc0_0_17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37250" y="152625"/>
            <a:ext cx="8868600" cy="4843500"/>
            <a:chOff x="137250" y="152625"/>
            <a:chExt cx="8868600" cy="4843500"/>
          </a:xfrm>
        </p:grpSpPr>
        <p:grpSp>
          <p:nvGrpSpPr>
            <p:cNvPr id="10" name="Google Shape;10;p2"/>
            <p:cNvGrpSpPr/>
            <p:nvPr/>
          </p:nvGrpSpPr>
          <p:grpSpPr>
            <a:xfrm>
              <a:off x="137250" y="152625"/>
              <a:ext cx="8868600" cy="4843500"/>
              <a:chOff x="137250" y="152625"/>
              <a:chExt cx="8868600" cy="4843500"/>
            </a:xfrm>
          </p:grpSpPr>
          <p:sp>
            <p:nvSpPr>
              <p:cNvPr id="11" name="Google Shape;11;p2"/>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2" name="Google Shape;12;p2"/>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13" name="Google Shape;13;p2"/>
              <p:cNvGrpSpPr/>
              <p:nvPr/>
            </p:nvGrpSpPr>
            <p:grpSpPr>
              <a:xfrm>
                <a:off x="8153825" y="4766638"/>
                <a:ext cx="624050" cy="125663"/>
                <a:chOff x="8214875" y="4766638"/>
                <a:chExt cx="624050" cy="125663"/>
              </a:xfrm>
            </p:grpSpPr>
            <p:sp>
              <p:nvSpPr>
                <p:cNvPr id="14" name="Google Shape;14;p2">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5" name="Google Shape;15;p2">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6" name="Google Shape;16;p2">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17" name="Google Shape;17;p2"/>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18" name="Google Shape;18;p2"/>
          <p:cNvSpPr txBox="1">
            <a:spLocks noGrp="1"/>
          </p:cNvSpPr>
          <p:nvPr>
            <p:ph type="ctrTitle"/>
          </p:nvPr>
        </p:nvSpPr>
        <p:spPr>
          <a:xfrm>
            <a:off x="4169750" y="1384050"/>
            <a:ext cx="4125300" cy="18999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3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4169725" y="3283950"/>
            <a:ext cx="4125300" cy="47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3"/>
        <p:cNvGrpSpPr/>
        <p:nvPr/>
      </p:nvGrpSpPr>
      <p:grpSpPr>
        <a:xfrm>
          <a:off x="0" y="0"/>
          <a:ext cx="0" cy="0"/>
          <a:chOff x="0" y="0"/>
          <a:chExt cx="0" cy="0"/>
        </a:xfrm>
      </p:grpSpPr>
      <p:grpSp>
        <p:nvGrpSpPr>
          <p:cNvPr id="124" name="Google Shape;124;p13"/>
          <p:cNvGrpSpPr/>
          <p:nvPr/>
        </p:nvGrpSpPr>
        <p:grpSpPr>
          <a:xfrm>
            <a:off x="137250" y="152625"/>
            <a:ext cx="8868600" cy="4843500"/>
            <a:chOff x="137250" y="152625"/>
            <a:chExt cx="8868600" cy="4843500"/>
          </a:xfrm>
        </p:grpSpPr>
        <p:grpSp>
          <p:nvGrpSpPr>
            <p:cNvPr id="125" name="Google Shape;125;p13"/>
            <p:cNvGrpSpPr/>
            <p:nvPr/>
          </p:nvGrpSpPr>
          <p:grpSpPr>
            <a:xfrm>
              <a:off x="137250" y="152625"/>
              <a:ext cx="8868600" cy="4843500"/>
              <a:chOff x="137250" y="152625"/>
              <a:chExt cx="8868600" cy="4843500"/>
            </a:xfrm>
          </p:grpSpPr>
          <p:sp>
            <p:nvSpPr>
              <p:cNvPr id="126" name="Google Shape;126;p13"/>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27" name="Google Shape;127;p13"/>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128" name="Google Shape;128;p13"/>
              <p:cNvGrpSpPr/>
              <p:nvPr/>
            </p:nvGrpSpPr>
            <p:grpSpPr>
              <a:xfrm>
                <a:off x="8153825" y="4766638"/>
                <a:ext cx="624050" cy="125663"/>
                <a:chOff x="8214875" y="4766638"/>
                <a:chExt cx="624050" cy="125663"/>
              </a:xfrm>
            </p:grpSpPr>
            <p:sp>
              <p:nvSpPr>
                <p:cNvPr id="129" name="Google Shape;129;p13">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30" name="Google Shape;130;p13">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31" name="Google Shape;131;p13">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132" name="Google Shape;132;p13"/>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133" name="Google Shape;13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Sora"/>
              <a:buNone/>
              <a:defRPr>
                <a:latin typeface="Sora"/>
                <a:ea typeface="Sora"/>
                <a:cs typeface="Sora"/>
                <a:sym typeface="Sora"/>
              </a:defRPr>
            </a:lvl2pPr>
            <a:lvl3pPr lvl="2" rtl="0">
              <a:spcBef>
                <a:spcPts val="0"/>
              </a:spcBef>
              <a:spcAft>
                <a:spcPts val="0"/>
              </a:spcAft>
              <a:buSzPts val="3000"/>
              <a:buFont typeface="Sora"/>
              <a:buNone/>
              <a:defRPr>
                <a:latin typeface="Sora"/>
                <a:ea typeface="Sora"/>
                <a:cs typeface="Sora"/>
                <a:sym typeface="Sora"/>
              </a:defRPr>
            </a:lvl3pPr>
            <a:lvl4pPr lvl="3" rtl="0">
              <a:spcBef>
                <a:spcPts val="0"/>
              </a:spcBef>
              <a:spcAft>
                <a:spcPts val="0"/>
              </a:spcAft>
              <a:buSzPts val="3000"/>
              <a:buFont typeface="Sora"/>
              <a:buNone/>
              <a:defRPr>
                <a:latin typeface="Sora"/>
                <a:ea typeface="Sora"/>
                <a:cs typeface="Sora"/>
                <a:sym typeface="Sora"/>
              </a:defRPr>
            </a:lvl4pPr>
            <a:lvl5pPr lvl="4" rtl="0">
              <a:spcBef>
                <a:spcPts val="0"/>
              </a:spcBef>
              <a:spcAft>
                <a:spcPts val="0"/>
              </a:spcAft>
              <a:buSzPts val="3000"/>
              <a:buFont typeface="Sora"/>
              <a:buNone/>
              <a:defRPr>
                <a:latin typeface="Sora"/>
                <a:ea typeface="Sora"/>
                <a:cs typeface="Sora"/>
                <a:sym typeface="Sora"/>
              </a:defRPr>
            </a:lvl5pPr>
            <a:lvl6pPr lvl="5" rtl="0">
              <a:spcBef>
                <a:spcPts val="0"/>
              </a:spcBef>
              <a:spcAft>
                <a:spcPts val="0"/>
              </a:spcAft>
              <a:buSzPts val="3000"/>
              <a:buFont typeface="Sora"/>
              <a:buNone/>
              <a:defRPr>
                <a:latin typeface="Sora"/>
                <a:ea typeface="Sora"/>
                <a:cs typeface="Sora"/>
                <a:sym typeface="Sora"/>
              </a:defRPr>
            </a:lvl6pPr>
            <a:lvl7pPr lvl="6" rtl="0">
              <a:spcBef>
                <a:spcPts val="0"/>
              </a:spcBef>
              <a:spcAft>
                <a:spcPts val="0"/>
              </a:spcAft>
              <a:buSzPts val="3000"/>
              <a:buFont typeface="Sora"/>
              <a:buNone/>
              <a:defRPr>
                <a:latin typeface="Sora"/>
                <a:ea typeface="Sora"/>
                <a:cs typeface="Sora"/>
                <a:sym typeface="Sora"/>
              </a:defRPr>
            </a:lvl7pPr>
            <a:lvl8pPr lvl="7" rtl="0">
              <a:spcBef>
                <a:spcPts val="0"/>
              </a:spcBef>
              <a:spcAft>
                <a:spcPts val="0"/>
              </a:spcAft>
              <a:buSzPts val="3000"/>
              <a:buFont typeface="Sora"/>
              <a:buNone/>
              <a:defRPr>
                <a:latin typeface="Sora"/>
                <a:ea typeface="Sora"/>
                <a:cs typeface="Sora"/>
                <a:sym typeface="Sora"/>
              </a:defRPr>
            </a:lvl8pPr>
            <a:lvl9pPr lvl="8" rtl="0">
              <a:spcBef>
                <a:spcPts val="0"/>
              </a:spcBef>
              <a:spcAft>
                <a:spcPts val="0"/>
              </a:spcAft>
              <a:buSzPts val="3000"/>
              <a:buFont typeface="Sora"/>
              <a:buNone/>
              <a:defRPr>
                <a:latin typeface="Sora"/>
                <a:ea typeface="Sora"/>
                <a:cs typeface="Sora"/>
                <a:sym typeface="Sora"/>
              </a:defRPr>
            </a:lvl9pPr>
          </a:lstStyle>
          <a:p>
            <a:endParaRPr/>
          </a:p>
        </p:txBody>
      </p:sp>
      <p:sp>
        <p:nvSpPr>
          <p:cNvPr id="134" name="Google Shape;134;p13"/>
          <p:cNvSpPr txBox="1">
            <a:spLocks noGrp="1"/>
          </p:cNvSpPr>
          <p:nvPr>
            <p:ph type="title" idx="2" hasCustomPrompt="1"/>
          </p:nvPr>
        </p:nvSpPr>
        <p:spPr>
          <a:xfrm>
            <a:off x="1374275" y="1480875"/>
            <a:ext cx="948000" cy="4476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Sora"/>
              <a:buNone/>
              <a:defRPr sz="3000">
                <a:latin typeface="Sora"/>
                <a:ea typeface="Sora"/>
                <a:cs typeface="Sora"/>
                <a:sym typeface="Sora"/>
              </a:defRPr>
            </a:lvl2pPr>
            <a:lvl3pPr lvl="2" rtl="0">
              <a:spcBef>
                <a:spcPts val="0"/>
              </a:spcBef>
              <a:spcAft>
                <a:spcPts val="0"/>
              </a:spcAft>
              <a:buSzPts val="3000"/>
              <a:buFont typeface="Sora"/>
              <a:buNone/>
              <a:defRPr sz="3000">
                <a:latin typeface="Sora"/>
                <a:ea typeface="Sora"/>
                <a:cs typeface="Sora"/>
                <a:sym typeface="Sora"/>
              </a:defRPr>
            </a:lvl3pPr>
            <a:lvl4pPr lvl="3" rtl="0">
              <a:spcBef>
                <a:spcPts val="0"/>
              </a:spcBef>
              <a:spcAft>
                <a:spcPts val="0"/>
              </a:spcAft>
              <a:buSzPts val="3000"/>
              <a:buFont typeface="Sora"/>
              <a:buNone/>
              <a:defRPr sz="3000">
                <a:latin typeface="Sora"/>
                <a:ea typeface="Sora"/>
                <a:cs typeface="Sora"/>
                <a:sym typeface="Sora"/>
              </a:defRPr>
            </a:lvl4pPr>
            <a:lvl5pPr lvl="4" rtl="0">
              <a:spcBef>
                <a:spcPts val="0"/>
              </a:spcBef>
              <a:spcAft>
                <a:spcPts val="0"/>
              </a:spcAft>
              <a:buSzPts val="3000"/>
              <a:buFont typeface="Sora"/>
              <a:buNone/>
              <a:defRPr sz="3000">
                <a:latin typeface="Sora"/>
                <a:ea typeface="Sora"/>
                <a:cs typeface="Sora"/>
                <a:sym typeface="Sora"/>
              </a:defRPr>
            </a:lvl5pPr>
            <a:lvl6pPr lvl="5" rtl="0">
              <a:spcBef>
                <a:spcPts val="0"/>
              </a:spcBef>
              <a:spcAft>
                <a:spcPts val="0"/>
              </a:spcAft>
              <a:buSzPts val="3000"/>
              <a:buFont typeface="Sora"/>
              <a:buNone/>
              <a:defRPr sz="3000">
                <a:latin typeface="Sora"/>
                <a:ea typeface="Sora"/>
                <a:cs typeface="Sora"/>
                <a:sym typeface="Sora"/>
              </a:defRPr>
            </a:lvl6pPr>
            <a:lvl7pPr lvl="6" rtl="0">
              <a:spcBef>
                <a:spcPts val="0"/>
              </a:spcBef>
              <a:spcAft>
                <a:spcPts val="0"/>
              </a:spcAft>
              <a:buSzPts val="3000"/>
              <a:buFont typeface="Sora"/>
              <a:buNone/>
              <a:defRPr sz="3000">
                <a:latin typeface="Sora"/>
                <a:ea typeface="Sora"/>
                <a:cs typeface="Sora"/>
                <a:sym typeface="Sora"/>
              </a:defRPr>
            </a:lvl7pPr>
            <a:lvl8pPr lvl="7" rtl="0">
              <a:spcBef>
                <a:spcPts val="0"/>
              </a:spcBef>
              <a:spcAft>
                <a:spcPts val="0"/>
              </a:spcAft>
              <a:buSzPts val="3000"/>
              <a:buFont typeface="Sora"/>
              <a:buNone/>
              <a:defRPr sz="3000">
                <a:latin typeface="Sora"/>
                <a:ea typeface="Sora"/>
                <a:cs typeface="Sora"/>
                <a:sym typeface="Sora"/>
              </a:defRPr>
            </a:lvl8pPr>
            <a:lvl9pPr lvl="8" rtl="0">
              <a:spcBef>
                <a:spcPts val="0"/>
              </a:spcBef>
              <a:spcAft>
                <a:spcPts val="0"/>
              </a:spcAft>
              <a:buSzPts val="3000"/>
              <a:buFont typeface="Sora"/>
              <a:buNone/>
              <a:defRPr sz="3000">
                <a:latin typeface="Sora"/>
                <a:ea typeface="Sora"/>
                <a:cs typeface="Sora"/>
                <a:sym typeface="Sora"/>
              </a:defRPr>
            </a:lvl9pPr>
          </a:lstStyle>
          <a:p>
            <a:r>
              <a:t>xx%</a:t>
            </a:r>
          </a:p>
        </p:txBody>
      </p:sp>
      <p:sp>
        <p:nvSpPr>
          <p:cNvPr id="135" name="Google Shape;135;p13"/>
          <p:cNvSpPr txBox="1">
            <a:spLocks noGrp="1"/>
          </p:cNvSpPr>
          <p:nvPr>
            <p:ph type="title" idx="3" hasCustomPrompt="1"/>
          </p:nvPr>
        </p:nvSpPr>
        <p:spPr>
          <a:xfrm>
            <a:off x="1374275" y="3166121"/>
            <a:ext cx="948000" cy="4476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Sora"/>
              <a:buNone/>
              <a:defRPr sz="3000">
                <a:latin typeface="Sora"/>
                <a:ea typeface="Sora"/>
                <a:cs typeface="Sora"/>
                <a:sym typeface="Sora"/>
              </a:defRPr>
            </a:lvl2pPr>
            <a:lvl3pPr lvl="2" rtl="0">
              <a:spcBef>
                <a:spcPts val="0"/>
              </a:spcBef>
              <a:spcAft>
                <a:spcPts val="0"/>
              </a:spcAft>
              <a:buSzPts val="3000"/>
              <a:buFont typeface="Sora"/>
              <a:buNone/>
              <a:defRPr sz="3000">
                <a:latin typeface="Sora"/>
                <a:ea typeface="Sora"/>
                <a:cs typeface="Sora"/>
                <a:sym typeface="Sora"/>
              </a:defRPr>
            </a:lvl3pPr>
            <a:lvl4pPr lvl="3" rtl="0">
              <a:spcBef>
                <a:spcPts val="0"/>
              </a:spcBef>
              <a:spcAft>
                <a:spcPts val="0"/>
              </a:spcAft>
              <a:buSzPts val="3000"/>
              <a:buFont typeface="Sora"/>
              <a:buNone/>
              <a:defRPr sz="3000">
                <a:latin typeface="Sora"/>
                <a:ea typeface="Sora"/>
                <a:cs typeface="Sora"/>
                <a:sym typeface="Sora"/>
              </a:defRPr>
            </a:lvl4pPr>
            <a:lvl5pPr lvl="4" rtl="0">
              <a:spcBef>
                <a:spcPts val="0"/>
              </a:spcBef>
              <a:spcAft>
                <a:spcPts val="0"/>
              </a:spcAft>
              <a:buSzPts val="3000"/>
              <a:buFont typeface="Sora"/>
              <a:buNone/>
              <a:defRPr sz="3000">
                <a:latin typeface="Sora"/>
                <a:ea typeface="Sora"/>
                <a:cs typeface="Sora"/>
                <a:sym typeface="Sora"/>
              </a:defRPr>
            </a:lvl5pPr>
            <a:lvl6pPr lvl="5" rtl="0">
              <a:spcBef>
                <a:spcPts val="0"/>
              </a:spcBef>
              <a:spcAft>
                <a:spcPts val="0"/>
              </a:spcAft>
              <a:buSzPts val="3000"/>
              <a:buFont typeface="Sora"/>
              <a:buNone/>
              <a:defRPr sz="3000">
                <a:latin typeface="Sora"/>
                <a:ea typeface="Sora"/>
                <a:cs typeface="Sora"/>
                <a:sym typeface="Sora"/>
              </a:defRPr>
            </a:lvl6pPr>
            <a:lvl7pPr lvl="6" rtl="0">
              <a:spcBef>
                <a:spcPts val="0"/>
              </a:spcBef>
              <a:spcAft>
                <a:spcPts val="0"/>
              </a:spcAft>
              <a:buSzPts val="3000"/>
              <a:buFont typeface="Sora"/>
              <a:buNone/>
              <a:defRPr sz="3000">
                <a:latin typeface="Sora"/>
                <a:ea typeface="Sora"/>
                <a:cs typeface="Sora"/>
                <a:sym typeface="Sora"/>
              </a:defRPr>
            </a:lvl7pPr>
            <a:lvl8pPr lvl="7" rtl="0">
              <a:spcBef>
                <a:spcPts val="0"/>
              </a:spcBef>
              <a:spcAft>
                <a:spcPts val="0"/>
              </a:spcAft>
              <a:buSzPts val="3000"/>
              <a:buFont typeface="Sora"/>
              <a:buNone/>
              <a:defRPr sz="3000">
                <a:latin typeface="Sora"/>
                <a:ea typeface="Sora"/>
                <a:cs typeface="Sora"/>
                <a:sym typeface="Sora"/>
              </a:defRPr>
            </a:lvl8pPr>
            <a:lvl9pPr lvl="8" rtl="0">
              <a:spcBef>
                <a:spcPts val="0"/>
              </a:spcBef>
              <a:spcAft>
                <a:spcPts val="0"/>
              </a:spcAft>
              <a:buSzPts val="3000"/>
              <a:buFont typeface="Sora"/>
              <a:buNone/>
              <a:defRPr sz="3000">
                <a:latin typeface="Sora"/>
                <a:ea typeface="Sora"/>
                <a:cs typeface="Sora"/>
                <a:sym typeface="Sora"/>
              </a:defRPr>
            </a:lvl9pPr>
          </a:lstStyle>
          <a:p>
            <a:r>
              <a:t>xx%</a:t>
            </a:r>
          </a:p>
        </p:txBody>
      </p:sp>
      <p:sp>
        <p:nvSpPr>
          <p:cNvPr id="136" name="Google Shape;136;p13"/>
          <p:cNvSpPr txBox="1">
            <a:spLocks noGrp="1"/>
          </p:cNvSpPr>
          <p:nvPr>
            <p:ph type="title" idx="4" hasCustomPrompt="1"/>
          </p:nvPr>
        </p:nvSpPr>
        <p:spPr>
          <a:xfrm>
            <a:off x="4035600" y="1480875"/>
            <a:ext cx="948000" cy="4476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Sora"/>
              <a:buNone/>
              <a:defRPr sz="3000">
                <a:latin typeface="Sora"/>
                <a:ea typeface="Sora"/>
                <a:cs typeface="Sora"/>
                <a:sym typeface="Sora"/>
              </a:defRPr>
            </a:lvl2pPr>
            <a:lvl3pPr lvl="2" rtl="0">
              <a:spcBef>
                <a:spcPts val="0"/>
              </a:spcBef>
              <a:spcAft>
                <a:spcPts val="0"/>
              </a:spcAft>
              <a:buSzPts val="3000"/>
              <a:buFont typeface="Sora"/>
              <a:buNone/>
              <a:defRPr sz="3000">
                <a:latin typeface="Sora"/>
                <a:ea typeface="Sora"/>
                <a:cs typeface="Sora"/>
                <a:sym typeface="Sora"/>
              </a:defRPr>
            </a:lvl3pPr>
            <a:lvl4pPr lvl="3" rtl="0">
              <a:spcBef>
                <a:spcPts val="0"/>
              </a:spcBef>
              <a:spcAft>
                <a:spcPts val="0"/>
              </a:spcAft>
              <a:buSzPts val="3000"/>
              <a:buFont typeface="Sora"/>
              <a:buNone/>
              <a:defRPr sz="3000">
                <a:latin typeface="Sora"/>
                <a:ea typeface="Sora"/>
                <a:cs typeface="Sora"/>
                <a:sym typeface="Sora"/>
              </a:defRPr>
            </a:lvl4pPr>
            <a:lvl5pPr lvl="4" rtl="0">
              <a:spcBef>
                <a:spcPts val="0"/>
              </a:spcBef>
              <a:spcAft>
                <a:spcPts val="0"/>
              </a:spcAft>
              <a:buSzPts val="3000"/>
              <a:buFont typeface="Sora"/>
              <a:buNone/>
              <a:defRPr sz="3000">
                <a:latin typeface="Sora"/>
                <a:ea typeface="Sora"/>
                <a:cs typeface="Sora"/>
                <a:sym typeface="Sora"/>
              </a:defRPr>
            </a:lvl5pPr>
            <a:lvl6pPr lvl="5" rtl="0">
              <a:spcBef>
                <a:spcPts val="0"/>
              </a:spcBef>
              <a:spcAft>
                <a:spcPts val="0"/>
              </a:spcAft>
              <a:buSzPts val="3000"/>
              <a:buFont typeface="Sora"/>
              <a:buNone/>
              <a:defRPr sz="3000">
                <a:latin typeface="Sora"/>
                <a:ea typeface="Sora"/>
                <a:cs typeface="Sora"/>
                <a:sym typeface="Sora"/>
              </a:defRPr>
            </a:lvl6pPr>
            <a:lvl7pPr lvl="6" rtl="0">
              <a:spcBef>
                <a:spcPts val="0"/>
              </a:spcBef>
              <a:spcAft>
                <a:spcPts val="0"/>
              </a:spcAft>
              <a:buSzPts val="3000"/>
              <a:buFont typeface="Sora"/>
              <a:buNone/>
              <a:defRPr sz="3000">
                <a:latin typeface="Sora"/>
                <a:ea typeface="Sora"/>
                <a:cs typeface="Sora"/>
                <a:sym typeface="Sora"/>
              </a:defRPr>
            </a:lvl7pPr>
            <a:lvl8pPr lvl="7" rtl="0">
              <a:spcBef>
                <a:spcPts val="0"/>
              </a:spcBef>
              <a:spcAft>
                <a:spcPts val="0"/>
              </a:spcAft>
              <a:buSzPts val="3000"/>
              <a:buFont typeface="Sora"/>
              <a:buNone/>
              <a:defRPr sz="3000">
                <a:latin typeface="Sora"/>
                <a:ea typeface="Sora"/>
                <a:cs typeface="Sora"/>
                <a:sym typeface="Sora"/>
              </a:defRPr>
            </a:lvl8pPr>
            <a:lvl9pPr lvl="8" rtl="0">
              <a:spcBef>
                <a:spcPts val="0"/>
              </a:spcBef>
              <a:spcAft>
                <a:spcPts val="0"/>
              </a:spcAft>
              <a:buSzPts val="3000"/>
              <a:buFont typeface="Sora"/>
              <a:buNone/>
              <a:defRPr sz="3000">
                <a:latin typeface="Sora"/>
                <a:ea typeface="Sora"/>
                <a:cs typeface="Sora"/>
                <a:sym typeface="Sora"/>
              </a:defRPr>
            </a:lvl9pPr>
          </a:lstStyle>
          <a:p>
            <a:r>
              <a:t>xx%</a:t>
            </a:r>
          </a:p>
        </p:txBody>
      </p:sp>
      <p:sp>
        <p:nvSpPr>
          <p:cNvPr id="137" name="Google Shape;137;p13"/>
          <p:cNvSpPr txBox="1">
            <a:spLocks noGrp="1"/>
          </p:cNvSpPr>
          <p:nvPr>
            <p:ph type="title" idx="5" hasCustomPrompt="1"/>
          </p:nvPr>
        </p:nvSpPr>
        <p:spPr>
          <a:xfrm>
            <a:off x="4035600" y="3166121"/>
            <a:ext cx="948000" cy="4476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Sora"/>
              <a:buNone/>
              <a:defRPr sz="3000">
                <a:latin typeface="Sora"/>
                <a:ea typeface="Sora"/>
                <a:cs typeface="Sora"/>
                <a:sym typeface="Sora"/>
              </a:defRPr>
            </a:lvl2pPr>
            <a:lvl3pPr lvl="2" rtl="0">
              <a:spcBef>
                <a:spcPts val="0"/>
              </a:spcBef>
              <a:spcAft>
                <a:spcPts val="0"/>
              </a:spcAft>
              <a:buSzPts val="3000"/>
              <a:buFont typeface="Sora"/>
              <a:buNone/>
              <a:defRPr sz="3000">
                <a:latin typeface="Sora"/>
                <a:ea typeface="Sora"/>
                <a:cs typeface="Sora"/>
                <a:sym typeface="Sora"/>
              </a:defRPr>
            </a:lvl3pPr>
            <a:lvl4pPr lvl="3" rtl="0">
              <a:spcBef>
                <a:spcPts val="0"/>
              </a:spcBef>
              <a:spcAft>
                <a:spcPts val="0"/>
              </a:spcAft>
              <a:buSzPts val="3000"/>
              <a:buFont typeface="Sora"/>
              <a:buNone/>
              <a:defRPr sz="3000">
                <a:latin typeface="Sora"/>
                <a:ea typeface="Sora"/>
                <a:cs typeface="Sora"/>
                <a:sym typeface="Sora"/>
              </a:defRPr>
            </a:lvl4pPr>
            <a:lvl5pPr lvl="4" rtl="0">
              <a:spcBef>
                <a:spcPts val="0"/>
              </a:spcBef>
              <a:spcAft>
                <a:spcPts val="0"/>
              </a:spcAft>
              <a:buSzPts val="3000"/>
              <a:buFont typeface="Sora"/>
              <a:buNone/>
              <a:defRPr sz="3000">
                <a:latin typeface="Sora"/>
                <a:ea typeface="Sora"/>
                <a:cs typeface="Sora"/>
                <a:sym typeface="Sora"/>
              </a:defRPr>
            </a:lvl5pPr>
            <a:lvl6pPr lvl="5" rtl="0">
              <a:spcBef>
                <a:spcPts val="0"/>
              </a:spcBef>
              <a:spcAft>
                <a:spcPts val="0"/>
              </a:spcAft>
              <a:buSzPts val="3000"/>
              <a:buFont typeface="Sora"/>
              <a:buNone/>
              <a:defRPr sz="3000">
                <a:latin typeface="Sora"/>
                <a:ea typeface="Sora"/>
                <a:cs typeface="Sora"/>
                <a:sym typeface="Sora"/>
              </a:defRPr>
            </a:lvl6pPr>
            <a:lvl7pPr lvl="6" rtl="0">
              <a:spcBef>
                <a:spcPts val="0"/>
              </a:spcBef>
              <a:spcAft>
                <a:spcPts val="0"/>
              </a:spcAft>
              <a:buSzPts val="3000"/>
              <a:buFont typeface="Sora"/>
              <a:buNone/>
              <a:defRPr sz="3000">
                <a:latin typeface="Sora"/>
                <a:ea typeface="Sora"/>
                <a:cs typeface="Sora"/>
                <a:sym typeface="Sora"/>
              </a:defRPr>
            </a:lvl7pPr>
            <a:lvl8pPr lvl="7" rtl="0">
              <a:spcBef>
                <a:spcPts val="0"/>
              </a:spcBef>
              <a:spcAft>
                <a:spcPts val="0"/>
              </a:spcAft>
              <a:buSzPts val="3000"/>
              <a:buFont typeface="Sora"/>
              <a:buNone/>
              <a:defRPr sz="3000">
                <a:latin typeface="Sora"/>
                <a:ea typeface="Sora"/>
                <a:cs typeface="Sora"/>
                <a:sym typeface="Sora"/>
              </a:defRPr>
            </a:lvl8pPr>
            <a:lvl9pPr lvl="8" rtl="0">
              <a:spcBef>
                <a:spcPts val="0"/>
              </a:spcBef>
              <a:spcAft>
                <a:spcPts val="0"/>
              </a:spcAft>
              <a:buSzPts val="3000"/>
              <a:buFont typeface="Sora"/>
              <a:buNone/>
              <a:defRPr sz="3000">
                <a:latin typeface="Sora"/>
                <a:ea typeface="Sora"/>
                <a:cs typeface="Sora"/>
                <a:sym typeface="Sora"/>
              </a:defRPr>
            </a:lvl9pPr>
          </a:lstStyle>
          <a:p>
            <a:r>
              <a:t>xx%</a:t>
            </a:r>
          </a:p>
        </p:txBody>
      </p:sp>
      <p:sp>
        <p:nvSpPr>
          <p:cNvPr id="138" name="Google Shape;138;p13"/>
          <p:cNvSpPr txBox="1">
            <a:spLocks noGrp="1"/>
          </p:cNvSpPr>
          <p:nvPr>
            <p:ph type="title" idx="6" hasCustomPrompt="1"/>
          </p:nvPr>
        </p:nvSpPr>
        <p:spPr>
          <a:xfrm>
            <a:off x="6821725" y="1480875"/>
            <a:ext cx="948000" cy="4476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Sora"/>
              <a:buNone/>
              <a:defRPr sz="3000">
                <a:latin typeface="Sora"/>
                <a:ea typeface="Sora"/>
                <a:cs typeface="Sora"/>
                <a:sym typeface="Sora"/>
              </a:defRPr>
            </a:lvl2pPr>
            <a:lvl3pPr lvl="2" rtl="0">
              <a:spcBef>
                <a:spcPts val="0"/>
              </a:spcBef>
              <a:spcAft>
                <a:spcPts val="0"/>
              </a:spcAft>
              <a:buSzPts val="3000"/>
              <a:buFont typeface="Sora"/>
              <a:buNone/>
              <a:defRPr sz="3000">
                <a:latin typeface="Sora"/>
                <a:ea typeface="Sora"/>
                <a:cs typeface="Sora"/>
                <a:sym typeface="Sora"/>
              </a:defRPr>
            </a:lvl3pPr>
            <a:lvl4pPr lvl="3" rtl="0">
              <a:spcBef>
                <a:spcPts val="0"/>
              </a:spcBef>
              <a:spcAft>
                <a:spcPts val="0"/>
              </a:spcAft>
              <a:buSzPts val="3000"/>
              <a:buFont typeface="Sora"/>
              <a:buNone/>
              <a:defRPr sz="3000">
                <a:latin typeface="Sora"/>
                <a:ea typeface="Sora"/>
                <a:cs typeface="Sora"/>
                <a:sym typeface="Sora"/>
              </a:defRPr>
            </a:lvl4pPr>
            <a:lvl5pPr lvl="4" rtl="0">
              <a:spcBef>
                <a:spcPts val="0"/>
              </a:spcBef>
              <a:spcAft>
                <a:spcPts val="0"/>
              </a:spcAft>
              <a:buSzPts val="3000"/>
              <a:buFont typeface="Sora"/>
              <a:buNone/>
              <a:defRPr sz="3000">
                <a:latin typeface="Sora"/>
                <a:ea typeface="Sora"/>
                <a:cs typeface="Sora"/>
                <a:sym typeface="Sora"/>
              </a:defRPr>
            </a:lvl5pPr>
            <a:lvl6pPr lvl="5" rtl="0">
              <a:spcBef>
                <a:spcPts val="0"/>
              </a:spcBef>
              <a:spcAft>
                <a:spcPts val="0"/>
              </a:spcAft>
              <a:buSzPts val="3000"/>
              <a:buFont typeface="Sora"/>
              <a:buNone/>
              <a:defRPr sz="3000">
                <a:latin typeface="Sora"/>
                <a:ea typeface="Sora"/>
                <a:cs typeface="Sora"/>
                <a:sym typeface="Sora"/>
              </a:defRPr>
            </a:lvl6pPr>
            <a:lvl7pPr lvl="6" rtl="0">
              <a:spcBef>
                <a:spcPts val="0"/>
              </a:spcBef>
              <a:spcAft>
                <a:spcPts val="0"/>
              </a:spcAft>
              <a:buSzPts val="3000"/>
              <a:buFont typeface="Sora"/>
              <a:buNone/>
              <a:defRPr sz="3000">
                <a:latin typeface="Sora"/>
                <a:ea typeface="Sora"/>
                <a:cs typeface="Sora"/>
                <a:sym typeface="Sora"/>
              </a:defRPr>
            </a:lvl7pPr>
            <a:lvl8pPr lvl="7" rtl="0">
              <a:spcBef>
                <a:spcPts val="0"/>
              </a:spcBef>
              <a:spcAft>
                <a:spcPts val="0"/>
              </a:spcAft>
              <a:buSzPts val="3000"/>
              <a:buFont typeface="Sora"/>
              <a:buNone/>
              <a:defRPr sz="3000">
                <a:latin typeface="Sora"/>
                <a:ea typeface="Sora"/>
                <a:cs typeface="Sora"/>
                <a:sym typeface="Sora"/>
              </a:defRPr>
            </a:lvl8pPr>
            <a:lvl9pPr lvl="8" rtl="0">
              <a:spcBef>
                <a:spcPts val="0"/>
              </a:spcBef>
              <a:spcAft>
                <a:spcPts val="0"/>
              </a:spcAft>
              <a:buSzPts val="3000"/>
              <a:buFont typeface="Sora"/>
              <a:buNone/>
              <a:defRPr sz="3000">
                <a:latin typeface="Sora"/>
                <a:ea typeface="Sora"/>
                <a:cs typeface="Sora"/>
                <a:sym typeface="Sora"/>
              </a:defRPr>
            </a:lvl9pPr>
          </a:lstStyle>
          <a:p>
            <a:r>
              <a:t>xx%</a:t>
            </a:r>
          </a:p>
        </p:txBody>
      </p:sp>
      <p:sp>
        <p:nvSpPr>
          <p:cNvPr id="139" name="Google Shape;139;p13"/>
          <p:cNvSpPr txBox="1">
            <a:spLocks noGrp="1"/>
          </p:cNvSpPr>
          <p:nvPr>
            <p:ph type="title" idx="7" hasCustomPrompt="1"/>
          </p:nvPr>
        </p:nvSpPr>
        <p:spPr>
          <a:xfrm>
            <a:off x="6821725" y="3166121"/>
            <a:ext cx="948000" cy="4476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Sora"/>
              <a:buNone/>
              <a:defRPr sz="3000">
                <a:latin typeface="Sora"/>
                <a:ea typeface="Sora"/>
                <a:cs typeface="Sora"/>
                <a:sym typeface="Sora"/>
              </a:defRPr>
            </a:lvl2pPr>
            <a:lvl3pPr lvl="2" rtl="0">
              <a:spcBef>
                <a:spcPts val="0"/>
              </a:spcBef>
              <a:spcAft>
                <a:spcPts val="0"/>
              </a:spcAft>
              <a:buSzPts val="3000"/>
              <a:buFont typeface="Sora"/>
              <a:buNone/>
              <a:defRPr sz="3000">
                <a:latin typeface="Sora"/>
                <a:ea typeface="Sora"/>
                <a:cs typeface="Sora"/>
                <a:sym typeface="Sora"/>
              </a:defRPr>
            </a:lvl3pPr>
            <a:lvl4pPr lvl="3" rtl="0">
              <a:spcBef>
                <a:spcPts val="0"/>
              </a:spcBef>
              <a:spcAft>
                <a:spcPts val="0"/>
              </a:spcAft>
              <a:buSzPts val="3000"/>
              <a:buFont typeface="Sora"/>
              <a:buNone/>
              <a:defRPr sz="3000">
                <a:latin typeface="Sora"/>
                <a:ea typeface="Sora"/>
                <a:cs typeface="Sora"/>
                <a:sym typeface="Sora"/>
              </a:defRPr>
            </a:lvl4pPr>
            <a:lvl5pPr lvl="4" rtl="0">
              <a:spcBef>
                <a:spcPts val="0"/>
              </a:spcBef>
              <a:spcAft>
                <a:spcPts val="0"/>
              </a:spcAft>
              <a:buSzPts val="3000"/>
              <a:buFont typeface="Sora"/>
              <a:buNone/>
              <a:defRPr sz="3000">
                <a:latin typeface="Sora"/>
                <a:ea typeface="Sora"/>
                <a:cs typeface="Sora"/>
                <a:sym typeface="Sora"/>
              </a:defRPr>
            </a:lvl5pPr>
            <a:lvl6pPr lvl="5" rtl="0">
              <a:spcBef>
                <a:spcPts val="0"/>
              </a:spcBef>
              <a:spcAft>
                <a:spcPts val="0"/>
              </a:spcAft>
              <a:buSzPts val="3000"/>
              <a:buFont typeface="Sora"/>
              <a:buNone/>
              <a:defRPr sz="3000">
                <a:latin typeface="Sora"/>
                <a:ea typeface="Sora"/>
                <a:cs typeface="Sora"/>
                <a:sym typeface="Sora"/>
              </a:defRPr>
            </a:lvl6pPr>
            <a:lvl7pPr lvl="6" rtl="0">
              <a:spcBef>
                <a:spcPts val="0"/>
              </a:spcBef>
              <a:spcAft>
                <a:spcPts val="0"/>
              </a:spcAft>
              <a:buSzPts val="3000"/>
              <a:buFont typeface="Sora"/>
              <a:buNone/>
              <a:defRPr sz="3000">
                <a:latin typeface="Sora"/>
                <a:ea typeface="Sora"/>
                <a:cs typeface="Sora"/>
                <a:sym typeface="Sora"/>
              </a:defRPr>
            </a:lvl7pPr>
            <a:lvl8pPr lvl="7" rtl="0">
              <a:spcBef>
                <a:spcPts val="0"/>
              </a:spcBef>
              <a:spcAft>
                <a:spcPts val="0"/>
              </a:spcAft>
              <a:buSzPts val="3000"/>
              <a:buFont typeface="Sora"/>
              <a:buNone/>
              <a:defRPr sz="3000">
                <a:latin typeface="Sora"/>
                <a:ea typeface="Sora"/>
                <a:cs typeface="Sora"/>
                <a:sym typeface="Sora"/>
              </a:defRPr>
            </a:lvl8pPr>
            <a:lvl9pPr lvl="8" rtl="0">
              <a:spcBef>
                <a:spcPts val="0"/>
              </a:spcBef>
              <a:spcAft>
                <a:spcPts val="0"/>
              </a:spcAft>
              <a:buSzPts val="3000"/>
              <a:buFont typeface="Sora"/>
              <a:buNone/>
              <a:defRPr sz="3000">
                <a:latin typeface="Sora"/>
                <a:ea typeface="Sora"/>
                <a:cs typeface="Sora"/>
                <a:sym typeface="Sora"/>
              </a:defRPr>
            </a:lvl9pPr>
          </a:lstStyle>
          <a:p>
            <a:r>
              <a:t>xx%</a:t>
            </a:r>
          </a:p>
        </p:txBody>
      </p:sp>
      <p:sp>
        <p:nvSpPr>
          <p:cNvPr id="140" name="Google Shape;140;p13"/>
          <p:cNvSpPr txBox="1">
            <a:spLocks noGrp="1"/>
          </p:cNvSpPr>
          <p:nvPr>
            <p:ph type="subTitle" idx="1"/>
          </p:nvPr>
        </p:nvSpPr>
        <p:spPr>
          <a:xfrm>
            <a:off x="922025" y="2053913"/>
            <a:ext cx="18525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41" name="Google Shape;141;p13"/>
          <p:cNvSpPr txBox="1">
            <a:spLocks noGrp="1"/>
          </p:cNvSpPr>
          <p:nvPr>
            <p:ph type="subTitle" idx="8"/>
          </p:nvPr>
        </p:nvSpPr>
        <p:spPr>
          <a:xfrm>
            <a:off x="3583350" y="2053913"/>
            <a:ext cx="18525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42" name="Google Shape;142;p13"/>
          <p:cNvSpPr txBox="1">
            <a:spLocks noGrp="1"/>
          </p:cNvSpPr>
          <p:nvPr>
            <p:ph type="subTitle" idx="9"/>
          </p:nvPr>
        </p:nvSpPr>
        <p:spPr>
          <a:xfrm>
            <a:off x="6369475" y="2053913"/>
            <a:ext cx="18525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43" name="Google Shape;143;p13"/>
          <p:cNvSpPr txBox="1">
            <a:spLocks noGrp="1"/>
          </p:cNvSpPr>
          <p:nvPr>
            <p:ph type="subTitle" idx="13"/>
          </p:nvPr>
        </p:nvSpPr>
        <p:spPr>
          <a:xfrm>
            <a:off x="922025" y="3739113"/>
            <a:ext cx="18525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44" name="Google Shape;144;p13"/>
          <p:cNvSpPr txBox="1">
            <a:spLocks noGrp="1"/>
          </p:cNvSpPr>
          <p:nvPr>
            <p:ph type="subTitle" idx="14"/>
          </p:nvPr>
        </p:nvSpPr>
        <p:spPr>
          <a:xfrm>
            <a:off x="3583350" y="3739113"/>
            <a:ext cx="18525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45" name="Google Shape;145;p13"/>
          <p:cNvSpPr txBox="1">
            <a:spLocks noGrp="1"/>
          </p:cNvSpPr>
          <p:nvPr>
            <p:ph type="subTitle" idx="15"/>
          </p:nvPr>
        </p:nvSpPr>
        <p:spPr>
          <a:xfrm>
            <a:off x="6369475" y="3739113"/>
            <a:ext cx="18525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46"/>
        <p:cNvGrpSpPr/>
        <p:nvPr/>
      </p:nvGrpSpPr>
      <p:grpSpPr>
        <a:xfrm>
          <a:off x="0" y="0"/>
          <a:ext cx="0" cy="0"/>
          <a:chOff x="0" y="0"/>
          <a:chExt cx="0" cy="0"/>
        </a:xfrm>
      </p:grpSpPr>
      <p:grpSp>
        <p:nvGrpSpPr>
          <p:cNvPr id="147" name="Google Shape;147;p14"/>
          <p:cNvGrpSpPr/>
          <p:nvPr/>
        </p:nvGrpSpPr>
        <p:grpSpPr>
          <a:xfrm>
            <a:off x="137250" y="152625"/>
            <a:ext cx="8868600" cy="4843500"/>
            <a:chOff x="137250" y="152625"/>
            <a:chExt cx="8868600" cy="4843500"/>
          </a:xfrm>
        </p:grpSpPr>
        <p:grpSp>
          <p:nvGrpSpPr>
            <p:cNvPr id="148" name="Google Shape;148;p14"/>
            <p:cNvGrpSpPr/>
            <p:nvPr/>
          </p:nvGrpSpPr>
          <p:grpSpPr>
            <a:xfrm>
              <a:off x="137250" y="152625"/>
              <a:ext cx="8868600" cy="4843500"/>
              <a:chOff x="137250" y="152625"/>
              <a:chExt cx="8868600" cy="4843500"/>
            </a:xfrm>
          </p:grpSpPr>
          <p:sp>
            <p:nvSpPr>
              <p:cNvPr id="149" name="Google Shape;149;p14"/>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50" name="Google Shape;150;p14"/>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151" name="Google Shape;151;p14"/>
              <p:cNvGrpSpPr/>
              <p:nvPr/>
            </p:nvGrpSpPr>
            <p:grpSpPr>
              <a:xfrm>
                <a:off x="8153825" y="4766638"/>
                <a:ext cx="624050" cy="125663"/>
                <a:chOff x="8214875" y="4766638"/>
                <a:chExt cx="624050" cy="125663"/>
              </a:xfrm>
            </p:grpSpPr>
            <p:sp>
              <p:nvSpPr>
                <p:cNvPr id="152" name="Google Shape;152;p14">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53" name="Google Shape;153;p14">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54" name="Google Shape;154;p14">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155" name="Google Shape;155;p14"/>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156" name="Google Shape;156;p14"/>
          <p:cNvSpPr txBox="1">
            <a:spLocks noGrp="1"/>
          </p:cNvSpPr>
          <p:nvPr>
            <p:ph type="title"/>
          </p:nvPr>
        </p:nvSpPr>
        <p:spPr>
          <a:xfrm>
            <a:off x="1756600" y="1813713"/>
            <a:ext cx="3073200" cy="629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7" name="Google Shape;157;p14"/>
          <p:cNvSpPr txBox="1">
            <a:spLocks noGrp="1"/>
          </p:cNvSpPr>
          <p:nvPr>
            <p:ph type="subTitle" idx="1"/>
          </p:nvPr>
        </p:nvSpPr>
        <p:spPr>
          <a:xfrm>
            <a:off x="1756600" y="2442988"/>
            <a:ext cx="3073200" cy="88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8"/>
        <p:cNvGrpSpPr/>
        <p:nvPr/>
      </p:nvGrpSpPr>
      <p:grpSpPr>
        <a:xfrm>
          <a:off x="0" y="0"/>
          <a:ext cx="0" cy="0"/>
          <a:chOff x="0" y="0"/>
          <a:chExt cx="0" cy="0"/>
        </a:xfrm>
      </p:grpSpPr>
      <p:grpSp>
        <p:nvGrpSpPr>
          <p:cNvPr id="159" name="Google Shape;159;p15"/>
          <p:cNvGrpSpPr/>
          <p:nvPr/>
        </p:nvGrpSpPr>
        <p:grpSpPr>
          <a:xfrm>
            <a:off x="137250" y="152625"/>
            <a:ext cx="8868600" cy="4843500"/>
            <a:chOff x="137250" y="152625"/>
            <a:chExt cx="8868600" cy="4843500"/>
          </a:xfrm>
        </p:grpSpPr>
        <p:grpSp>
          <p:nvGrpSpPr>
            <p:cNvPr id="160" name="Google Shape;160;p15"/>
            <p:cNvGrpSpPr/>
            <p:nvPr/>
          </p:nvGrpSpPr>
          <p:grpSpPr>
            <a:xfrm>
              <a:off x="137250" y="152625"/>
              <a:ext cx="8868600" cy="4843500"/>
              <a:chOff x="137250" y="152625"/>
              <a:chExt cx="8868600" cy="4843500"/>
            </a:xfrm>
          </p:grpSpPr>
          <p:sp>
            <p:nvSpPr>
              <p:cNvPr id="161" name="Google Shape;161;p15"/>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62" name="Google Shape;162;p15"/>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163" name="Google Shape;163;p15"/>
              <p:cNvGrpSpPr/>
              <p:nvPr/>
            </p:nvGrpSpPr>
            <p:grpSpPr>
              <a:xfrm>
                <a:off x="8153825" y="4766638"/>
                <a:ext cx="624050" cy="125663"/>
                <a:chOff x="8214875" y="4766638"/>
                <a:chExt cx="624050" cy="125663"/>
              </a:xfrm>
            </p:grpSpPr>
            <p:sp>
              <p:nvSpPr>
                <p:cNvPr id="164" name="Google Shape;164;p15">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65" name="Google Shape;165;p15">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66" name="Google Shape;166;p15">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167" name="Google Shape;167;p15"/>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168" name="Google Shape;16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Sora"/>
              <a:buNone/>
              <a:defRPr>
                <a:latin typeface="Sora"/>
                <a:ea typeface="Sora"/>
                <a:cs typeface="Sora"/>
                <a:sym typeface="Sora"/>
              </a:defRPr>
            </a:lvl2pPr>
            <a:lvl3pPr lvl="2" rtl="0">
              <a:spcBef>
                <a:spcPts val="0"/>
              </a:spcBef>
              <a:spcAft>
                <a:spcPts val="0"/>
              </a:spcAft>
              <a:buSzPts val="3000"/>
              <a:buFont typeface="Sora"/>
              <a:buNone/>
              <a:defRPr>
                <a:latin typeface="Sora"/>
                <a:ea typeface="Sora"/>
                <a:cs typeface="Sora"/>
                <a:sym typeface="Sora"/>
              </a:defRPr>
            </a:lvl3pPr>
            <a:lvl4pPr lvl="3" rtl="0">
              <a:spcBef>
                <a:spcPts val="0"/>
              </a:spcBef>
              <a:spcAft>
                <a:spcPts val="0"/>
              </a:spcAft>
              <a:buSzPts val="3000"/>
              <a:buFont typeface="Sora"/>
              <a:buNone/>
              <a:defRPr>
                <a:latin typeface="Sora"/>
                <a:ea typeface="Sora"/>
                <a:cs typeface="Sora"/>
                <a:sym typeface="Sora"/>
              </a:defRPr>
            </a:lvl4pPr>
            <a:lvl5pPr lvl="4" rtl="0">
              <a:spcBef>
                <a:spcPts val="0"/>
              </a:spcBef>
              <a:spcAft>
                <a:spcPts val="0"/>
              </a:spcAft>
              <a:buSzPts val="3000"/>
              <a:buFont typeface="Sora"/>
              <a:buNone/>
              <a:defRPr>
                <a:latin typeface="Sora"/>
                <a:ea typeface="Sora"/>
                <a:cs typeface="Sora"/>
                <a:sym typeface="Sora"/>
              </a:defRPr>
            </a:lvl5pPr>
            <a:lvl6pPr lvl="5" rtl="0">
              <a:spcBef>
                <a:spcPts val="0"/>
              </a:spcBef>
              <a:spcAft>
                <a:spcPts val="0"/>
              </a:spcAft>
              <a:buSzPts val="3000"/>
              <a:buFont typeface="Sora"/>
              <a:buNone/>
              <a:defRPr>
                <a:latin typeface="Sora"/>
                <a:ea typeface="Sora"/>
                <a:cs typeface="Sora"/>
                <a:sym typeface="Sora"/>
              </a:defRPr>
            </a:lvl6pPr>
            <a:lvl7pPr lvl="6" rtl="0">
              <a:spcBef>
                <a:spcPts val="0"/>
              </a:spcBef>
              <a:spcAft>
                <a:spcPts val="0"/>
              </a:spcAft>
              <a:buSzPts val="3000"/>
              <a:buFont typeface="Sora"/>
              <a:buNone/>
              <a:defRPr>
                <a:latin typeface="Sora"/>
                <a:ea typeface="Sora"/>
                <a:cs typeface="Sora"/>
                <a:sym typeface="Sora"/>
              </a:defRPr>
            </a:lvl7pPr>
            <a:lvl8pPr lvl="7" rtl="0">
              <a:spcBef>
                <a:spcPts val="0"/>
              </a:spcBef>
              <a:spcAft>
                <a:spcPts val="0"/>
              </a:spcAft>
              <a:buSzPts val="3000"/>
              <a:buFont typeface="Sora"/>
              <a:buNone/>
              <a:defRPr>
                <a:latin typeface="Sora"/>
                <a:ea typeface="Sora"/>
                <a:cs typeface="Sora"/>
                <a:sym typeface="Sora"/>
              </a:defRPr>
            </a:lvl8pPr>
            <a:lvl9pPr lvl="8" rtl="0">
              <a:spcBef>
                <a:spcPts val="0"/>
              </a:spcBef>
              <a:spcAft>
                <a:spcPts val="0"/>
              </a:spcAft>
              <a:buSzPts val="3000"/>
              <a:buFont typeface="Sora"/>
              <a:buNone/>
              <a:defRPr>
                <a:latin typeface="Sora"/>
                <a:ea typeface="Sora"/>
                <a:cs typeface="Sora"/>
                <a:sym typeface="Sora"/>
              </a:defRPr>
            </a:lvl9pPr>
          </a:lstStyle>
          <a:p>
            <a:endParaRPr/>
          </a:p>
        </p:txBody>
      </p:sp>
      <p:sp>
        <p:nvSpPr>
          <p:cNvPr id="169" name="Google Shape;169;p15"/>
          <p:cNvSpPr txBox="1">
            <a:spLocks noGrp="1"/>
          </p:cNvSpPr>
          <p:nvPr>
            <p:ph type="subTitle" idx="1"/>
          </p:nvPr>
        </p:nvSpPr>
        <p:spPr>
          <a:xfrm>
            <a:off x="713225" y="2544050"/>
            <a:ext cx="2311200" cy="143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15"/>
          <p:cNvSpPr txBox="1">
            <a:spLocks noGrp="1"/>
          </p:cNvSpPr>
          <p:nvPr>
            <p:ph type="subTitle" idx="2"/>
          </p:nvPr>
        </p:nvSpPr>
        <p:spPr>
          <a:xfrm>
            <a:off x="3416325" y="2544050"/>
            <a:ext cx="2311200" cy="143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1" name="Google Shape;171;p15"/>
          <p:cNvSpPr txBox="1">
            <a:spLocks noGrp="1"/>
          </p:cNvSpPr>
          <p:nvPr>
            <p:ph type="subTitle" idx="3"/>
          </p:nvPr>
        </p:nvSpPr>
        <p:spPr>
          <a:xfrm>
            <a:off x="6119425" y="2544050"/>
            <a:ext cx="2311200" cy="143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15"/>
          <p:cNvSpPr txBox="1">
            <a:spLocks noGrp="1"/>
          </p:cNvSpPr>
          <p:nvPr>
            <p:ph type="subTitle" idx="4"/>
          </p:nvPr>
        </p:nvSpPr>
        <p:spPr>
          <a:xfrm>
            <a:off x="713225" y="2157575"/>
            <a:ext cx="23112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73" name="Google Shape;173;p15"/>
          <p:cNvSpPr txBox="1">
            <a:spLocks noGrp="1"/>
          </p:cNvSpPr>
          <p:nvPr>
            <p:ph type="subTitle" idx="5"/>
          </p:nvPr>
        </p:nvSpPr>
        <p:spPr>
          <a:xfrm>
            <a:off x="3416329" y="2157575"/>
            <a:ext cx="23112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74" name="Google Shape;174;p15"/>
          <p:cNvSpPr txBox="1">
            <a:spLocks noGrp="1"/>
          </p:cNvSpPr>
          <p:nvPr>
            <p:ph type="subTitle" idx="6"/>
          </p:nvPr>
        </p:nvSpPr>
        <p:spPr>
          <a:xfrm>
            <a:off x="6119425" y="2157575"/>
            <a:ext cx="23112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5"/>
        <p:cNvGrpSpPr/>
        <p:nvPr/>
      </p:nvGrpSpPr>
      <p:grpSpPr>
        <a:xfrm>
          <a:off x="0" y="0"/>
          <a:ext cx="0" cy="0"/>
          <a:chOff x="0" y="0"/>
          <a:chExt cx="0" cy="0"/>
        </a:xfrm>
      </p:grpSpPr>
      <p:grpSp>
        <p:nvGrpSpPr>
          <p:cNvPr id="176" name="Google Shape;176;p16"/>
          <p:cNvGrpSpPr/>
          <p:nvPr/>
        </p:nvGrpSpPr>
        <p:grpSpPr>
          <a:xfrm>
            <a:off x="137250" y="152625"/>
            <a:ext cx="8868600" cy="4843500"/>
            <a:chOff x="137250" y="152625"/>
            <a:chExt cx="8868600" cy="4843500"/>
          </a:xfrm>
        </p:grpSpPr>
        <p:grpSp>
          <p:nvGrpSpPr>
            <p:cNvPr id="177" name="Google Shape;177;p16"/>
            <p:cNvGrpSpPr/>
            <p:nvPr/>
          </p:nvGrpSpPr>
          <p:grpSpPr>
            <a:xfrm>
              <a:off x="137250" y="152625"/>
              <a:ext cx="8868600" cy="4843500"/>
              <a:chOff x="137250" y="152625"/>
              <a:chExt cx="8868600" cy="4843500"/>
            </a:xfrm>
          </p:grpSpPr>
          <p:sp>
            <p:nvSpPr>
              <p:cNvPr id="178" name="Google Shape;178;p16"/>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79" name="Google Shape;179;p16"/>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180" name="Google Shape;180;p16"/>
              <p:cNvGrpSpPr/>
              <p:nvPr/>
            </p:nvGrpSpPr>
            <p:grpSpPr>
              <a:xfrm>
                <a:off x="8153825" y="4766638"/>
                <a:ext cx="624050" cy="125663"/>
                <a:chOff x="8214875" y="4766638"/>
                <a:chExt cx="624050" cy="125663"/>
              </a:xfrm>
            </p:grpSpPr>
            <p:sp>
              <p:nvSpPr>
                <p:cNvPr id="181" name="Google Shape;181;p16">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82" name="Google Shape;182;p16">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83" name="Google Shape;183;p16">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184" name="Google Shape;184;p16"/>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185" name="Google Shape;18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Sora"/>
              <a:buNone/>
              <a:defRPr>
                <a:latin typeface="Sora"/>
                <a:ea typeface="Sora"/>
                <a:cs typeface="Sora"/>
                <a:sym typeface="Sora"/>
              </a:defRPr>
            </a:lvl2pPr>
            <a:lvl3pPr lvl="2" rtl="0">
              <a:spcBef>
                <a:spcPts val="0"/>
              </a:spcBef>
              <a:spcAft>
                <a:spcPts val="0"/>
              </a:spcAft>
              <a:buSzPts val="3000"/>
              <a:buFont typeface="Sora"/>
              <a:buNone/>
              <a:defRPr>
                <a:latin typeface="Sora"/>
                <a:ea typeface="Sora"/>
                <a:cs typeface="Sora"/>
                <a:sym typeface="Sora"/>
              </a:defRPr>
            </a:lvl3pPr>
            <a:lvl4pPr lvl="3" rtl="0">
              <a:spcBef>
                <a:spcPts val="0"/>
              </a:spcBef>
              <a:spcAft>
                <a:spcPts val="0"/>
              </a:spcAft>
              <a:buSzPts val="3000"/>
              <a:buFont typeface="Sora"/>
              <a:buNone/>
              <a:defRPr>
                <a:latin typeface="Sora"/>
                <a:ea typeface="Sora"/>
                <a:cs typeface="Sora"/>
                <a:sym typeface="Sora"/>
              </a:defRPr>
            </a:lvl4pPr>
            <a:lvl5pPr lvl="4" rtl="0">
              <a:spcBef>
                <a:spcPts val="0"/>
              </a:spcBef>
              <a:spcAft>
                <a:spcPts val="0"/>
              </a:spcAft>
              <a:buSzPts val="3000"/>
              <a:buFont typeface="Sora"/>
              <a:buNone/>
              <a:defRPr>
                <a:latin typeface="Sora"/>
                <a:ea typeface="Sora"/>
                <a:cs typeface="Sora"/>
                <a:sym typeface="Sora"/>
              </a:defRPr>
            </a:lvl5pPr>
            <a:lvl6pPr lvl="5" rtl="0">
              <a:spcBef>
                <a:spcPts val="0"/>
              </a:spcBef>
              <a:spcAft>
                <a:spcPts val="0"/>
              </a:spcAft>
              <a:buSzPts val="3000"/>
              <a:buFont typeface="Sora"/>
              <a:buNone/>
              <a:defRPr>
                <a:latin typeface="Sora"/>
                <a:ea typeface="Sora"/>
                <a:cs typeface="Sora"/>
                <a:sym typeface="Sora"/>
              </a:defRPr>
            </a:lvl6pPr>
            <a:lvl7pPr lvl="6" rtl="0">
              <a:spcBef>
                <a:spcPts val="0"/>
              </a:spcBef>
              <a:spcAft>
                <a:spcPts val="0"/>
              </a:spcAft>
              <a:buSzPts val="3000"/>
              <a:buFont typeface="Sora"/>
              <a:buNone/>
              <a:defRPr>
                <a:latin typeface="Sora"/>
                <a:ea typeface="Sora"/>
                <a:cs typeface="Sora"/>
                <a:sym typeface="Sora"/>
              </a:defRPr>
            </a:lvl7pPr>
            <a:lvl8pPr lvl="7" rtl="0">
              <a:spcBef>
                <a:spcPts val="0"/>
              </a:spcBef>
              <a:spcAft>
                <a:spcPts val="0"/>
              </a:spcAft>
              <a:buSzPts val="3000"/>
              <a:buFont typeface="Sora"/>
              <a:buNone/>
              <a:defRPr>
                <a:latin typeface="Sora"/>
                <a:ea typeface="Sora"/>
                <a:cs typeface="Sora"/>
                <a:sym typeface="Sora"/>
              </a:defRPr>
            </a:lvl8pPr>
            <a:lvl9pPr lvl="8" rtl="0">
              <a:spcBef>
                <a:spcPts val="0"/>
              </a:spcBef>
              <a:spcAft>
                <a:spcPts val="0"/>
              </a:spcAft>
              <a:buSzPts val="3000"/>
              <a:buFont typeface="Sora"/>
              <a:buNone/>
              <a:defRPr>
                <a:latin typeface="Sora"/>
                <a:ea typeface="Sora"/>
                <a:cs typeface="Sora"/>
                <a:sym typeface="Sora"/>
              </a:defRPr>
            </a:lvl9pPr>
          </a:lstStyle>
          <a:p>
            <a:endParaRPr/>
          </a:p>
        </p:txBody>
      </p:sp>
      <p:sp>
        <p:nvSpPr>
          <p:cNvPr id="186" name="Google Shape;186;p16"/>
          <p:cNvSpPr txBox="1">
            <a:spLocks noGrp="1"/>
          </p:cNvSpPr>
          <p:nvPr>
            <p:ph type="subTitle" idx="1"/>
          </p:nvPr>
        </p:nvSpPr>
        <p:spPr>
          <a:xfrm>
            <a:off x="1615138" y="1655500"/>
            <a:ext cx="27525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7" name="Google Shape;187;p16"/>
          <p:cNvSpPr txBox="1">
            <a:spLocks noGrp="1"/>
          </p:cNvSpPr>
          <p:nvPr>
            <p:ph type="subTitle" idx="2"/>
          </p:nvPr>
        </p:nvSpPr>
        <p:spPr>
          <a:xfrm>
            <a:off x="5260090" y="1655500"/>
            <a:ext cx="27525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8" name="Google Shape;188;p16"/>
          <p:cNvSpPr txBox="1">
            <a:spLocks noGrp="1"/>
          </p:cNvSpPr>
          <p:nvPr>
            <p:ph type="subTitle" idx="3"/>
          </p:nvPr>
        </p:nvSpPr>
        <p:spPr>
          <a:xfrm>
            <a:off x="1615138" y="3316075"/>
            <a:ext cx="27525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9" name="Google Shape;189;p16"/>
          <p:cNvSpPr txBox="1">
            <a:spLocks noGrp="1"/>
          </p:cNvSpPr>
          <p:nvPr>
            <p:ph type="subTitle" idx="4"/>
          </p:nvPr>
        </p:nvSpPr>
        <p:spPr>
          <a:xfrm>
            <a:off x="5260095" y="3316075"/>
            <a:ext cx="27525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0" name="Google Shape;190;p16"/>
          <p:cNvSpPr txBox="1">
            <a:spLocks noGrp="1"/>
          </p:cNvSpPr>
          <p:nvPr>
            <p:ph type="subTitle" idx="5"/>
          </p:nvPr>
        </p:nvSpPr>
        <p:spPr>
          <a:xfrm>
            <a:off x="1615139" y="1265325"/>
            <a:ext cx="27525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91" name="Google Shape;191;p16"/>
          <p:cNvSpPr txBox="1">
            <a:spLocks noGrp="1"/>
          </p:cNvSpPr>
          <p:nvPr>
            <p:ph type="subTitle" idx="6"/>
          </p:nvPr>
        </p:nvSpPr>
        <p:spPr>
          <a:xfrm>
            <a:off x="1615139" y="2925975"/>
            <a:ext cx="27525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92" name="Google Shape;192;p16"/>
          <p:cNvSpPr txBox="1">
            <a:spLocks noGrp="1"/>
          </p:cNvSpPr>
          <p:nvPr>
            <p:ph type="subTitle" idx="7"/>
          </p:nvPr>
        </p:nvSpPr>
        <p:spPr>
          <a:xfrm>
            <a:off x="5260070" y="1265325"/>
            <a:ext cx="27525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93" name="Google Shape;193;p16"/>
          <p:cNvSpPr txBox="1">
            <a:spLocks noGrp="1"/>
          </p:cNvSpPr>
          <p:nvPr>
            <p:ph type="subTitle" idx="8"/>
          </p:nvPr>
        </p:nvSpPr>
        <p:spPr>
          <a:xfrm>
            <a:off x="5260070" y="2925975"/>
            <a:ext cx="27525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4"/>
        <p:cNvGrpSpPr/>
        <p:nvPr/>
      </p:nvGrpSpPr>
      <p:grpSpPr>
        <a:xfrm>
          <a:off x="0" y="0"/>
          <a:ext cx="0" cy="0"/>
          <a:chOff x="0" y="0"/>
          <a:chExt cx="0" cy="0"/>
        </a:xfrm>
      </p:grpSpPr>
      <p:grpSp>
        <p:nvGrpSpPr>
          <p:cNvPr id="195" name="Google Shape;195;p17"/>
          <p:cNvGrpSpPr/>
          <p:nvPr/>
        </p:nvGrpSpPr>
        <p:grpSpPr>
          <a:xfrm>
            <a:off x="137250" y="152625"/>
            <a:ext cx="8868600" cy="4843500"/>
            <a:chOff x="137250" y="152625"/>
            <a:chExt cx="8868600" cy="4843500"/>
          </a:xfrm>
        </p:grpSpPr>
        <p:grpSp>
          <p:nvGrpSpPr>
            <p:cNvPr id="196" name="Google Shape;196;p17"/>
            <p:cNvGrpSpPr/>
            <p:nvPr/>
          </p:nvGrpSpPr>
          <p:grpSpPr>
            <a:xfrm>
              <a:off x="137250" y="152625"/>
              <a:ext cx="8868600" cy="4843500"/>
              <a:chOff x="137250" y="152625"/>
              <a:chExt cx="8868600" cy="4843500"/>
            </a:xfrm>
          </p:grpSpPr>
          <p:sp>
            <p:nvSpPr>
              <p:cNvPr id="197" name="Google Shape;197;p17"/>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98" name="Google Shape;198;p17"/>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199" name="Google Shape;199;p17"/>
              <p:cNvGrpSpPr/>
              <p:nvPr/>
            </p:nvGrpSpPr>
            <p:grpSpPr>
              <a:xfrm>
                <a:off x="8153825" y="4766638"/>
                <a:ext cx="624050" cy="125663"/>
                <a:chOff x="8214875" y="4766638"/>
                <a:chExt cx="624050" cy="125663"/>
              </a:xfrm>
            </p:grpSpPr>
            <p:sp>
              <p:nvSpPr>
                <p:cNvPr id="200" name="Google Shape;200;p17">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01" name="Google Shape;201;p17">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02" name="Google Shape;202;p17">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203" name="Google Shape;203;p17"/>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204" name="Google Shape;204;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Sora"/>
              <a:buNone/>
              <a:defRPr>
                <a:latin typeface="Sora"/>
                <a:ea typeface="Sora"/>
                <a:cs typeface="Sora"/>
                <a:sym typeface="Sora"/>
              </a:defRPr>
            </a:lvl2pPr>
            <a:lvl3pPr lvl="2" rtl="0">
              <a:spcBef>
                <a:spcPts val="0"/>
              </a:spcBef>
              <a:spcAft>
                <a:spcPts val="0"/>
              </a:spcAft>
              <a:buSzPts val="3000"/>
              <a:buFont typeface="Sora"/>
              <a:buNone/>
              <a:defRPr>
                <a:latin typeface="Sora"/>
                <a:ea typeface="Sora"/>
                <a:cs typeface="Sora"/>
                <a:sym typeface="Sora"/>
              </a:defRPr>
            </a:lvl3pPr>
            <a:lvl4pPr lvl="3" rtl="0">
              <a:spcBef>
                <a:spcPts val="0"/>
              </a:spcBef>
              <a:spcAft>
                <a:spcPts val="0"/>
              </a:spcAft>
              <a:buSzPts val="3000"/>
              <a:buFont typeface="Sora"/>
              <a:buNone/>
              <a:defRPr>
                <a:latin typeface="Sora"/>
                <a:ea typeface="Sora"/>
                <a:cs typeface="Sora"/>
                <a:sym typeface="Sora"/>
              </a:defRPr>
            </a:lvl4pPr>
            <a:lvl5pPr lvl="4" rtl="0">
              <a:spcBef>
                <a:spcPts val="0"/>
              </a:spcBef>
              <a:spcAft>
                <a:spcPts val="0"/>
              </a:spcAft>
              <a:buSzPts val="3000"/>
              <a:buFont typeface="Sora"/>
              <a:buNone/>
              <a:defRPr>
                <a:latin typeface="Sora"/>
                <a:ea typeface="Sora"/>
                <a:cs typeface="Sora"/>
                <a:sym typeface="Sora"/>
              </a:defRPr>
            </a:lvl5pPr>
            <a:lvl6pPr lvl="5" rtl="0">
              <a:spcBef>
                <a:spcPts val="0"/>
              </a:spcBef>
              <a:spcAft>
                <a:spcPts val="0"/>
              </a:spcAft>
              <a:buSzPts val="3000"/>
              <a:buFont typeface="Sora"/>
              <a:buNone/>
              <a:defRPr>
                <a:latin typeface="Sora"/>
                <a:ea typeface="Sora"/>
                <a:cs typeface="Sora"/>
                <a:sym typeface="Sora"/>
              </a:defRPr>
            </a:lvl6pPr>
            <a:lvl7pPr lvl="6" rtl="0">
              <a:spcBef>
                <a:spcPts val="0"/>
              </a:spcBef>
              <a:spcAft>
                <a:spcPts val="0"/>
              </a:spcAft>
              <a:buSzPts val="3000"/>
              <a:buFont typeface="Sora"/>
              <a:buNone/>
              <a:defRPr>
                <a:latin typeface="Sora"/>
                <a:ea typeface="Sora"/>
                <a:cs typeface="Sora"/>
                <a:sym typeface="Sora"/>
              </a:defRPr>
            </a:lvl7pPr>
            <a:lvl8pPr lvl="7" rtl="0">
              <a:spcBef>
                <a:spcPts val="0"/>
              </a:spcBef>
              <a:spcAft>
                <a:spcPts val="0"/>
              </a:spcAft>
              <a:buSzPts val="3000"/>
              <a:buFont typeface="Sora"/>
              <a:buNone/>
              <a:defRPr>
                <a:latin typeface="Sora"/>
                <a:ea typeface="Sora"/>
                <a:cs typeface="Sora"/>
                <a:sym typeface="Sora"/>
              </a:defRPr>
            </a:lvl8pPr>
            <a:lvl9pPr lvl="8" rtl="0">
              <a:spcBef>
                <a:spcPts val="0"/>
              </a:spcBef>
              <a:spcAft>
                <a:spcPts val="0"/>
              </a:spcAft>
              <a:buSzPts val="3000"/>
              <a:buFont typeface="Sora"/>
              <a:buNone/>
              <a:defRPr>
                <a:latin typeface="Sora"/>
                <a:ea typeface="Sora"/>
                <a:cs typeface="Sora"/>
                <a:sym typeface="Sora"/>
              </a:defRPr>
            </a:lvl9pPr>
          </a:lstStyle>
          <a:p>
            <a:endParaRPr/>
          </a:p>
        </p:txBody>
      </p:sp>
      <p:sp>
        <p:nvSpPr>
          <p:cNvPr id="205" name="Google Shape;205;p17"/>
          <p:cNvSpPr txBox="1">
            <a:spLocks noGrp="1"/>
          </p:cNvSpPr>
          <p:nvPr>
            <p:ph type="subTitle" idx="1"/>
          </p:nvPr>
        </p:nvSpPr>
        <p:spPr>
          <a:xfrm>
            <a:off x="969713" y="1638971"/>
            <a:ext cx="19779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6" name="Google Shape;206;p17"/>
          <p:cNvSpPr txBox="1">
            <a:spLocks noGrp="1"/>
          </p:cNvSpPr>
          <p:nvPr>
            <p:ph type="subTitle" idx="2"/>
          </p:nvPr>
        </p:nvSpPr>
        <p:spPr>
          <a:xfrm>
            <a:off x="3582974" y="1638950"/>
            <a:ext cx="19818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7" name="Google Shape;207;p17"/>
          <p:cNvSpPr txBox="1">
            <a:spLocks noGrp="1"/>
          </p:cNvSpPr>
          <p:nvPr>
            <p:ph type="subTitle" idx="3"/>
          </p:nvPr>
        </p:nvSpPr>
        <p:spPr>
          <a:xfrm>
            <a:off x="969713" y="3252076"/>
            <a:ext cx="19779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8" name="Google Shape;208;p17"/>
          <p:cNvSpPr txBox="1">
            <a:spLocks noGrp="1"/>
          </p:cNvSpPr>
          <p:nvPr>
            <p:ph type="subTitle" idx="4"/>
          </p:nvPr>
        </p:nvSpPr>
        <p:spPr>
          <a:xfrm>
            <a:off x="3582974" y="3252075"/>
            <a:ext cx="19818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9" name="Google Shape;209;p17"/>
          <p:cNvSpPr txBox="1">
            <a:spLocks noGrp="1"/>
          </p:cNvSpPr>
          <p:nvPr>
            <p:ph type="subTitle" idx="5"/>
          </p:nvPr>
        </p:nvSpPr>
        <p:spPr>
          <a:xfrm>
            <a:off x="6196388" y="1638950"/>
            <a:ext cx="19743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0" name="Google Shape;210;p17"/>
          <p:cNvSpPr txBox="1">
            <a:spLocks noGrp="1"/>
          </p:cNvSpPr>
          <p:nvPr>
            <p:ph type="subTitle" idx="6"/>
          </p:nvPr>
        </p:nvSpPr>
        <p:spPr>
          <a:xfrm>
            <a:off x="6196388" y="3252075"/>
            <a:ext cx="19743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1" name="Google Shape;211;p17"/>
          <p:cNvSpPr txBox="1">
            <a:spLocks noGrp="1"/>
          </p:cNvSpPr>
          <p:nvPr>
            <p:ph type="subTitle" idx="7"/>
          </p:nvPr>
        </p:nvSpPr>
        <p:spPr>
          <a:xfrm>
            <a:off x="973613" y="1252025"/>
            <a:ext cx="19779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12" name="Google Shape;212;p17"/>
          <p:cNvSpPr txBox="1">
            <a:spLocks noGrp="1"/>
          </p:cNvSpPr>
          <p:nvPr>
            <p:ph type="subTitle" idx="8"/>
          </p:nvPr>
        </p:nvSpPr>
        <p:spPr>
          <a:xfrm>
            <a:off x="3586734" y="1252025"/>
            <a:ext cx="19818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13" name="Google Shape;213;p17"/>
          <p:cNvSpPr txBox="1">
            <a:spLocks noGrp="1"/>
          </p:cNvSpPr>
          <p:nvPr>
            <p:ph type="subTitle" idx="9"/>
          </p:nvPr>
        </p:nvSpPr>
        <p:spPr>
          <a:xfrm>
            <a:off x="6199986" y="1252025"/>
            <a:ext cx="19743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14" name="Google Shape;214;p17"/>
          <p:cNvSpPr txBox="1">
            <a:spLocks noGrp="1"/>
          </p:cNvSpPr>
          <p:nvPr>
            <p:ph type="subTitle" idx="13"/>
          </p:nvPr>
        </p:nvSpPr>
        <p:spPr>
          <a:xfrm>
            <a:off x="973613" y="2861725"/>
            <a:ext cx="19779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15" name="Google Shape;215;p17"/>
          <p:cNvSpPr txBox="1">
            <a:spLocks noGrp="1"/>
          </p:cNvSpPr>
          <p:nvPr>
            <p:ph type="subTitle" idx="14"/>
          </p:nvPr>
        </p:nvSpPr>
        <p:spPr>
          <a:xfrm>
            <a:off x="3586734" y="2861726"/>
            <a:ext cx="19818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16" name="Google Shape;216;p17"/>
          <p:cNvSpPr txBox="1">
            <a:spLocks noGrp="1"/>
          </p:cNvSpPr>
          <p:nvPr>
            <p:ph type="subTitle" idx="15"/>
          </p:nvPr>
        </p:nvSpPr>
        <p:spPr>
          <a:xfrm>
            <a:off x="6199986" y="2861726"/>
            <a:ext cx="19743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8"/>
        <p:cNvGrpSpPr/>
        <p:nvPr/>
      </p:nvGrpSpPr>
      <p:grpSpPr>
        <a:xfrm>
          <a:off x="0" y="0"/>
          <a:ext cx="0" cy="0"/>
          <a:chOff x="0" y="0"/>
          <a:chExt cx="0" cy="0"/>
        </a:xfrm>
      </p:grpSpPr>
      <p:grpSp>
        <p:nvGrpSpPr>
          <p:cNvPr id="229" name="Google Shape;229;p19"/>
          <p:cNvGrpSpPr/>
          <p:nvPr/>
        </p:nvGrpSpPr>
        <p:grpSpPr>
          <a:xfrm>
            <a:off x="137250" y="152625"/>
            <a:ext cx="8868600" cy="4843500"/>
            <a:chOff x="137250" y="152625"/>
            <a:chExt cx="8868600" cy="4843500"/>
          </a:xfrm>
        </p:grpSpPr>
        <p:grpSp>
          <p:nvGrpSpPr>
            <p:cNvPr id="230" name="Google Shape;230;p19"/>
            <p:cNvGrpSpPr/>
            <p:nvPr/>
          </p:nvGrpSpPr>
          <p:grpSpPr>
            <a:xfrm rot="10800000" flipH="1">
              <a:off x="137250" y="152625"/>
              <a:ext cx="8868600" cy="4843500"/>
              <a:chOff x="137250" y="152625"/>
              <a:chExt cx="8868600" cy="4843500"/>
            </a:xfrm>
          </p:grpSpPr>
          <p:sp>
            <p:nvSpPr>
              <p:cNvPr id="231" name="Google Shape;231;p19"/>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32" name="Google Shape;232;p19"/>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233" name="Google Shape;233;p19"/>
              <p:cNvGrpSpPr/>
              <p:nvPr/>
            </p:nvGrpSpPr>
            <p:grpSpPr>
              <a:xfrm>
                <a:off x="8153825" y="4766638"/>
                <a:ext cx="624050" cy="125663"/>
                <a:chOff x="8214875" y="4766638"/>
                <a:chExt cx="624050" cy="125663"/>
              </a:xfrm>
            </p:grpSpPr>
            <p:sp>
              <p:nvSpPr>
                <p:cNvPr id="234" name="Google Shape;234;p19">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35" name="Google Shape;235;p19">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36" name="Google Shape;236;p19">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237" name="Google Shape;237;p19"/>
            <p:cNvCxnSpPr/>
            <p:nvPr/>
          </p:nvCxnSpPr>
          <p:spPr>
            <a:xfrm>
              <a:off x="428250" y="4797700"/>
              <a:ext cx="8287500" cy="0"/>
            </a:xfrm>
            <a:prstGeom prst="straightConnector1">
              <a:avLst/>
            </a:prstGeom>
            <a:noFill/>
            <a:ln w="19050" cap="flat" cmpd="sng">
              <a:solidFill>
                <a:schemeClr val="dk1"/>
              </a:solidFill>
              <a:prstDash val="solid"/>
              <a:round/>
              <a:headEnd type="none" w="med" len="med"/>
              <a:tailEnd type="none" w="med" len="med"/>
            </a:ln>
          </p:spPr>
        </p:cxnSp>
        <p:grpSp>
          <p:nvGrpSpPr>
            <p:cNvPr id="238" name="Google Shape;238;p19"/>
            <p:cNvGrpSpPr/>
            <p:nvPr/>
          </p:nvGrpSpPr>
          <p:grpSpPr>
            <a:xfrm>
              <a:off x="428250" y="4481888"/>
              <a:ext cx="609850" cy="122100"/>
              <a:chOff x="713263" y="1493888"/>
              <a:chExt cx="609850" cy="122100"/>
            </a:xfrm>
          </p:grpSpPr>
          <p:sp>
            <p:nvSpPr>
              <p:cNvPr id="239" name="Google Shape;239;p19"/>
              <p:cNvSpPr/>
              <p:nvPr/>
            </p:nvSpPr>
            <p:spPr>
              <a:xfrm>
                <a:off x="713263"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40" name="Google Shape;240;p19"/>
              <p:cNvSpPr/>
              <p:nvPr/>
            </p:nvSpPr>
            <p:spPr>
              <a:xfrm>
                <a:off x="957138"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41" name="Google Shape;241;p19"/>
              <p:cNvSpPr/>
              <p:nvPr/>
            </p:nvSpPr>
            <p:spPr>
              <a:xfrm>
                <a:off x="1201013"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2"/>
        <p:cNvGrpSpPr/>
        <p:nvPr/>
      </p:nvGrpSpPr>
      <p:grpSpPr>
        <a:xfrm>
          <a:off x="0" y="0"/>
          <a:ext cx="0" cy="0"/>
          <a:chOff x="0" y="0"/>
          <a:chExt cx="0" cy="0"/>
        </a:xfrm>
      </p:grpSpPr>
      <p:cxnSp>
        <p:nvCxnSpPr>
          <p:cNvPr id="243" name="Google Shape;243;p20"/>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nvGrpSpPr>
          <p:cNvPr id="244" name="Google Shape;244;p20"/>
          <p:cNvGrpSpPr/>
          <p:nvPr/>
        </p:nvGrpSpPr>
        <p:grpSpPr>
          <a:xfrm>
            <a:off x="138150" y="152625"/>
            <a:ext cx="8867700" cy="4838100"/>
            <a:chOff x="138150" y="152625"/>
            <a:chExt cx="8867700" cy="4838100"/>
          </a:xfrm>
        </p:grpSpPr>
        <p:sp>
          <p:nvSpPr>
            <p:cNvPr id="245" name="Google Shape;245;p20"/>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246" name="Google Shape;246;p20"/>
            <p:cNvGrpSpPr/>
            <p:nvPr/>
          </p:nvGrpSpPr>
          <p:grpSpPr>
            <a:xfrm>
              <a:off x="8153825" y="4766638"/>
              <a:ext cx="624050" cy="125663"/>
              <a:chOff x="8214875" y="4766638"/>
              <a:chExt cx="624050" cy="125663"/>
            </a:xfrm>
          </p:grpSpPr>
          <p:sp>
            <p:nvSpPr>
              <p:cNvPr id="247" name="Google Shape;247;p20">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48" name="Google Shape;248;p20">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49" name="Google Shape;249;p20">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grpSp>
        <p:nvGrpSpPr>
          <p:cNvPr id="250" name="Google Shape;250;p20"/>
          <p:cNvGrpSpPr/>
          <p:nvPr/>
        </p:nvGrpSpPr>
        <p:grpSpPr>
          <a:xfrm>
            <a:off x="428250" y="539500"/>
            <a:ext cx="8314550" cy="4314650"/>
            <a:chOff x="428250" y="539500"/>
            <a:chExt cx="8314550" cy="4314650"/>
          </a:xfrm>
        </p:grpSpPr>
        <p:grpSp>
          <p:nvGrpSpPr>
            <p:cNvPr id="251" name="Google Shape;251;p20"/>
            <p:cNvGrpSpPr/>
            <p:nvPr/>
          </p:nvGrpSpPr>
          <p:grpSpPr>
            <a:xfrm>
              <a:off x="8118750" y="4728488"/>
              <a:ext cx="624050" cy="125663"/>
              <a:chOff x="8214875" y="4766638"/>
              <a:chExt cx="624050" cy="125663"/>
            </a:xfrm>
          </p:grpSpPr>
          <p:sp>
            <p:nvSpPr>
              <p:cNvPr id="252" name="Google Shape;252;p20">
                <a:hlinkClick r:id="" action="ppaction://hlinkshowjump?jump=firstslide"/>
              </p:cNvPr>
              <p:cNvSpPr/>
              <p:nvPr/>
            </p:nvSpPr>
            <p:spPr>
              <a:xfrm>
                <a:off x="8465850" y="4770200"/>
                <a:ext cx="122100" cy="122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53" name="Google Shape;253;p20">
                <a:hlinkClick r:id="" action="ppaction://hlinkshowjump?jump=nextslide"/>
              </p:cNvPr>
              <p:cNvSpPr/>
              <p:nvPr/>
            </p:nvSpPr>
            <p:spPr>
              <a:xfrm rot="5400000">
                <a:off x="8725075" y="4774888"/>
                <a:ext cx="122100" cy="1056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54" name="Google Shape;254;p20">
                <a:hlinkClick r:id="" action="ppaction://hlinkshowjump?jump=previousslide"/>
              </p:cNvPr>
              <p:cNvSpPr/>
              <p:nvPr/>
            </p:nvSpPr>
            <p:spPr>
              <a:xfrm rot="-5400000" flipH="1">
                <a:off x="8206625" y="4774888"/>
                <a:ext cx="122100" cy="1056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cxnSp>
          <p:nvCxnSpPr>
            <p:cNvPr id="255" name="Google Shape;255;p20"/>
            <p:cNvCxnSpPr/>
            <p:nvPr/>
          </p:nvCxnSpPr>
          <p:spPr>
            <a:xfrm>
              <a:off x="428250" y="4604000"/>
              <a:ext cx="8287500" cy="0"/>
            </a:xfrm>
            <a:prstGeom prst="straightConnector1">
              <a:avLst/>
            </a:prstGeom>
            <a:noFill/>
            <a:ln w="19050" cap="flat" cmpd="sng">
              <a:solidFill>
                <a:schemeClr val="dk1"/>
              </a:solidFill>
              <a:prstDash val="solid"/>
              <a:round/>
              <a:headEnd type="none" w="med" len="med"/>
              <a:tailEnd type="none" w="med" len="med"/>
            </a:ln>
          </p:spPr>
        </p:cxnSp>
        <p:cxnSp>
          <p:nvCxnSpPr>
            <p:cNvPr id="256" name="Google Shape;256;p20"/>
            <p:cNvCxnSpPr/>
            <p:nvPr/>
          </p:nvCxnSpPr>
          <p:spPr>
            <a:xfrm>
              <a:off x="428250" y="539500"/>
              <a:ext cx="8287500" cy="0"/>
            </a:xfrm>
            <a:prstGeom prst="straightConnector1">
              <a:avLst/>
            </a:prstGeom>
            <a:noFill/>
            <a:ln w="19050" cap="flat" cmpd="sng">
              <a:solidFill>
                <a:schemeClr val="dk1"/>
              </a:solidFill>
              <a:prstDash val="solid"/>
              <a:round/>
              <a:headEnd type="none" w="med" len="med"/>
              <a:tailEnd type="none" w="med" len="med"/>
            </a:ln>
          </p:spPr>
        </p:cxnSp>
        <p:grpSp>
          <p:nvGrpSpPr>
            <p:cNvPr id="257" name="Google Shape;257;p20"/>
            <p:cNvGrpSpPr/>
            <p:nvPr/>
          </p:nvGrpSpPr>
          <p:grpSpPr>
            <a:xfrm>
              <a:off x="428250" y="683963"/>
              <a:ext cx="609850" cy="122100"/>
              <a:chOff x="713263" y="1493888"/>
              <a:chExt cx="609850" cy="122100"/>
            </a:xfrm>
          </p:grpSpPr>
          <p:sp>
            <p:nvSpPr>
              <p:cNvPr id="258" name="Google Shape;258;p20"/>
              <p:cNvSpPr/>
              <p:nvPr/>
            </p:nvSpPr>
            <p:spPr>
              <a:xfrm>
                <a:off x="713263"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59" name="Google Shape;259;p20"/>
              <p:cNvSpPr/>
              <p:nvPr/>
            </p:nvSpPr>
            <p:spPr>
              <a:xfrm>
                <a:off x="957138"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60" name="Google Shape;260;p20"/>
              <p:cNvSpPr/>
              <p:nvPr/>
            </p:nvSpPr>
            <p:spPr>
              <a:xfrm>
                <a:off x="1201013"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grpSp>
        <p:nvGrpSpPr>
          <p:cNvPr id="21" name="Google Shape;21;p3"/>
          <p:cNvGrpSpPr/>
          <p:nvPr/>
        </p:nvGrpSpPr>
        <p:grpSpPr>
          <a:xfrm>
            <a:off x="137250" y="152625"/>
            <a:ext cx="8868600" cy="4843500"/>
            <a:chOff x="137250" y="152625"/>
            <a:chExt cx="8868600" cy="4843500"/>
          </a:xfrm>
        </p:grpSpPr>
        <p:grpSp>
          <p:nvGrpSpPr>
            <p:cNvPr id="22" name="Google Shape;22;p3"/>
            <p:cNvGrpSpPr/>
            <p:nvPr/>
          </p:nvGrpSpPr>
          <p:grpSpPr>
            <a:xfrm>
              <a:off x="137250" y="152625"/>
              <a:ext cx="8868600" cy="4843500"/>
              <a:chOff x="137250" y="152625"/>
              <a:chExt cx="8868600" cy="4843500"/>
            </a:xfrm>
          </p:grpSpPr>
          <p:sp>
            <p:nvSpPr>
              <p:cNvPr id="23" name="Google Shape;23;p3"/>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4" name="Google Shape;24;p3"/>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25" name="Google Shape;25;p3"/>
              <p:cNvGrpSpPr/>
              <p:nvPr/>
            </p:nvGrpSpPr>
            <p:grpSpPr>
              <a:xfrm>
                <a:off x="8153825" y="4766638"/>
                <a:ext cx="624050" cy="125663"/>
                <a:chOff x="8214875" y="4766638"/>
                <a:chExt cx="624050" cy="125663"/>
              </a:xfrm>
            </p:grpSpPr>
            <p:sp>
              <p:nvSpPr>
                <p:cNvPr id="26" name="Google Shape;26;p3">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7" name="Google Shape;27;p3">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8" name="Google Shape;28;p3">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29" name="Google Shape;29;p3"/>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30" name="Google Shape;30;p3"/>
          <p:cNvSpPr txBox="1">
            <a:spLocks noGrp="1"/>
          </p:cNvSpPr>
          <p:nvPr>
            <p:ph type="title"/>
          </p:nvPr>
        </p:nvSpPr>
        <p:spPr>
          <a:xfrm>
            <a:off x="4311700" y="2816525"/>
            <a:ext cx="4119000" cy="6867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3500"/>
            </a:lvl1pPr>
            <a:lvl2pPr lvl="1" algn="ctr">
              <a:spcBef>
                <a:spcPts val="0"/>
              </a:spcBef>
              <a:spcAft>
                <a:spcPts val="0"/>
              </a:spcAft>
              <a:buSzPts val="3600"/>
              <a:buFont typeface="Sora"/>
              <a:buNone/>
              <a:defRPr sz="3600">
                <a:latin typeface="Sora"/>
                <a:ea typeface="Sora"/>
                <a:cs typeface="Sora"/>
                <a:sym typeface="Sora"/>
              </a:defRPr>
            </a:lvl2pPr>
            <a:lvl3pPr lvl="2" algn="ctr">
              <a:spcBef>
                <a:spcPts val="0"/>
              </a:spcBef>
              <a:spcAft>
                <a:spcPts val="0"/>
              </a:spcAft>
              <a:buSzPts val="3600"/>
              <a:buFont typeface="Sora"/>
              <a:buNone/>
              <a:defRPr sz="3600">
                <a:latin typeface="Sora"/>
                <a:ea typeface="Sora"/>
                <a:cs typeface="Sora"/>
                <a:sym typeface="Sora"/>
              </a:defRPr>
            </a:lvl3pPr>
            <a:lvl4pPr lvl="3" algn="ctr">
              <a:spcBef>
                <a:spcPts val="0"/>
              </a:spcBef>
              <a:spcAft>
                <a:spcPts val="0"/>
              </a:spcAft>
              <a:buSzPts val="3600"/>
              <a:buFont typeface="Sora"/>
              <a:buNone/>
              <a:defRPr sz="3600">
                <a:latin typeface="Sora"/>
                <a:ea typeface="Sora"/>
                <a:cs typeface="Sora"/>
                <a:sym typeface="Sora"/>
              </a:defRPr>
            </a:lvl4pPr>
            <a:lvl5pPr lvl="4" algn="ctr">
              <a:spcBef>
                <a:spcPts val="0"/>
              </a:spcBef>
              <a:spcAft>
                <a:spcPts val="0"/>
              </a:spcAft>
              <a:buSzPts val="3600"/>
              <a:buFont typeface="Sora"/>
              <a:buNone/>
              <a:defRPr sz="3600">
                <a:latin typeface="Sora"/>
                <a:ea typeface="Sora"/>
                <a:cs typeface="Sora"/>
                <a:sym typeface="Sora"/>
              </a:defRPr>
            </a:lvl5pPr>
            <a:lvl6pPr lvl="5" algn="ctr">
              <a:spcBef>
                <a:spcPts val="0"/>
              </a:spcBef>
              <a:spcAft>
                <a:spcPts val="0"/>
              </a:spcAft>
              <a:buSzPts val="3600"/>
              <a:buFont typeface="Sora"/>
              <a:buNone/>
              <a:defRPr sz="3600">
                <a:latin typeface="Sora"/>
                <a:ea typeface="Sora"/>
                <a:cs typeface="Sora"/>
                <a:sym typeface="Sora"/>
              </a:defRPr>
            </a:lvl6pPr>
            <a:lvl7pPr lvl="6" algn="ctr">
              <a:spcBef>
                <a:spcPts val="0"/>
              </a:spcBef>
              <a:spcAft>
                <a:spcPts val="0"/>
              </a:spcAft>
              <a:buSzPts val="3600"/>
              <a:buFont typeface="Sora"/>
              <a:buNone/>
              <a:defRPr sz="3600">
                <a:latin typeface="Sora"/>
                <a:ea typeface="Sora"/>
                <a:cs typeface="Sora"/>
                <a:sym typeface="Sora"/>
              </a:defRPr>
            </a:lvl7pPr>
            <a:lvl8pPr lvl="7" algn="ctr">
              <a:spcBef>
                <a:spcPts val="0"/>
              </a:spcBef>
              <a:spcAft>
                <a:spcPts val="0"/>
              </a:spcAft>
              <a:buSzPts val="3600"/>
              <a:buFont typeface="Sora"/>
              <a:buNone/>
              <a:defRPr sz="3600">
                <a:latin typeface="Sora"/>
                <a:ea typeface="Sora"/>
                <a:cs typeface="Sora"/>
                <a:sym typeface="Sora"/>
              </a:defRPr>
            </a:lvl8pPr>
            <a:lvl9pPr lvl="8" algn="ctr">
              <a:spcBef>
                <a:spcPts val="0"/>
              </a:spcBef>
              <a:spcAft>
                <a:spcPts val="0"/>
              </a:spcAft>
              <a:buSzPts val="3600"/>
              <a:buFont typeface="Sora"/>
              <a:buNone/>
              <a:defRPr sz="3600">
                <a:latin typeface="Sora"/>
                <a:ea typeface="Sora"/>
                <a:cs typeface="Sora"/>
                <a:sym typeface="Sora"/>
              </a:defRPr>
            </a:lvl9pPr>
          </a:lstStyle>
          <a:p>
            <a:endParaRPr/>
          </a:p>
        </p:txBody>
      </p:sp>
      <p:sp>
        <p:nvSpPr>
          <p:cNvPr id="31" name="Google Shape;31;p3"/>
          <p:cNvSpPr txBox="1">
            <a:spLocks noGrp="1"/>
          </p:cNvSpPr>
          <p:nvPr>
            <p:ph type="title" idx="2" hasCustomPrompt="1"/>
          </p:nvPr>
        </p:nvSpPr>
        <p:spPr>
          <a:xfrm>
            <a:off x="5529250" y="1640263"/>
            <a:ext cx="1683900" cy="9198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Font typeface="Sora"/>
              <a:buNone/>
              <a:defRPr sz="6000">
                <a:solidFill>
                  <a:schemeClr val="lt1"/>
                </a:solidFill>
                <a:latin typeface="Sora"/>
                <a:ea typeface="Sora"/>
                <a:cs typeface="Sora"/>
                <a:sym typeface="Sora"/>
              </a:defRPr>
            </a:lvl2pPr>
            <a:lvl3pPr lvl="2" algn="ctr" rtl="0">
              <a:spcBef>
                <a:spcPts val="0"/>
              </a:spcBef>
              <a:spcAft>
                <a:spcPts val="0"/>
              </a:spcAft>
              <a:buClr>
                <a:schemeClr val="lt1"/>
              </a:buClr>
              <a:buSzPts val="6000"/>
              <a:buFont typeface="Sora"/>
              <a:buNone/>
              <a:defRPr sz="6000">
                <a:solidFill>
                  <a:schemeClr val="lt1"/>
                </a:solidFill>
                <a:latin typeface="Sora"/>
                <a:ea typeface="Sora"/>
                <a:cs typeface="Sora"/>
                <a:sym typeface="Sora"/>
              </a:defRPr>
            </a:lvl3pPr>
            <a:lvl4pPr lvl="3" algn="ctr" rtl="0">
              <a:spcBef>
                <a:spcPts val="0"/>
              </a:spcBef>
              <a:spcAft>
                <a:spcPts val="0"/>
              </a:spcAft>
              <a:buClr>
                <a:schemeClr val="lt1"/>
              </a:buClr>
              <a:buSzPts val="6000"/>
              <a:buFont typeface="Sora"/>
              <a:buNone/>
              <a:defRPr sz="6000">
                <a:solidFill>
                  <a:schemeClr val="lt1"/>
                </a:solidFill>
                <a:latin typeface="Sora"/>
                <a:ea typeface="Sora"/>
                <a:cs typeface="Sora"/>
                <a:sym typeface="Sora"/>
              </a:defRPr>
            </a:lvl4pPr>
            <a:lvl5pPr lvl="4" algn="ctr" rtl="0">
              <a:spcBef>
                <a:spcPts val="0"/>
              </a:spcBef>
              <a:spcAft>
                <a:spcPts val="0"/>
              </a:spcAft>
              <a:buClr>
                <a:schemeClr val="lt1"/>
              </a:buClr>
              <a:buSzPts val="6000"/>
              <a:buFont typeface="Sora"/>
              <a:buNone/>
              <a:defRPr sz="6000">
                <a:solidFill>
                  <a:schemeClr val="lt1"/>
                </a:solidFill>
                <a:latin typeface="Sora"/>
                <a:ea typeface="Sora"/>
                <a:cs typeface="Sora"/>
                <a:sym typeface="Sora"/>
              </a:defRPr>
            </a:lvl5pPr>
            <a:lvl6pPr lvl="5" algn="ctr" rtl="0">
              <a:spcBef>
                <a:spcPts val="0"/>
              </a:spcBef>
              <a:spcAft>
                <a:spcPts val="0"/>
              </a:spcAft>
              <a:buClr>
                <a:schemeClr val="lt1"/>
              </a:buClr>
              <a:buSzPts val="6000"/>
              <a:buFont typeface="Sora"/>
              <a:buNone/>
              <a:defRPr sz="6000">
                <a:solidFill>
                  <a:schemeClr val="lt1"/>
                </a:solidFill>
                <a:latin typeface="Sora"/>
                <a:ea typeface="Sora"/>
                <a:cs typeface="Sora"/>
                <a:sym typeface="Sora"/>
              </a:defRPr>
            </a:lvl6pPr>
            <a:lvl7pPr lvl="6" algn="ctr" rtl="0">
              <a:spcBef>
                <a:spcPts val="0"/>
              </a:spcBef>
              <a:spcAft>
                <a:spcPts val="0"/>
              </a:spcAft>
              <a:buClr>
                <a:schemeClr val="lt1"/>
              </a:buClr>
              <a:buSzPts val="6000"/>
              <a:buFont typeface="Sora"/>
              <a:buNone/>
              <a:defRPr sz="6000">
                <a:solidFill>
                  <a:schemeClr val="lt1"/>
                </a:solidFill>
                <a:latin typeface="Sora"/>
                <a:ea typeface="Sora"/>
                <a:cs typeface="Sora"/>
                <a:sym typeface="Sora"/>
              </a:defRPr>
            </a:lvl7pPr>
            <a:lvl8pPr lvl="7" algn="ctr" rtl="0">
              <a:spcBef>
                <a:spcPts val="0"/>
              </a:spcBef>
              <a:spcAft>
                <a:spcPts val="0"/>
              </a:spcAft>
              <a:buClr>
                <a:schemeClr val="lt1"/>
              </a:buClr>
              <a:buSzPts val="6000"/>
              <a:buFont typeface="Sora"/>
              <a:buNone/>
              <a:defRPr sz="6000">
                <a:solidFill>
                  <a:schemeClr val="lt1"/>
                </a:solidFill>
                <a:latin typeface="Sora"/>
                <a:ea typeface="Sora"/>
                <a:cs typeface="Sora"/>
                <a:sym typeface="Sora"/>
              </a:defRPr>
            </a:lvl8pPr>
            <a:lvl9pPr lvl="8" algn="ctr" rtl="0">
              <a:spcBef>
                <a:spcPts val="0"/>
              </a:spcBef>
              <a:spcAft>
                <a:spcPts val="0"/>
              </a:spcAft>
              <a:buClr>
                <a:schemeClr val="lt1"/>
              </a:buClr>
              <a:buSzPts val="6000"/>
              <a:buFont typeface="Sora"/>
              <a:buNone/>
              <a:defRPr sz="6000">
                <a:solidFill>
                  <a:schemeClr val="lt1"/>
                </a:solidFill>
                <a:latin typeface="Sora"/>
                <a:ea typeface="Sora"/>
                <a:cs typeface="Sora"/>
                <a:sym typeface="Sora"/>
              </a:defRPr>
            </a:lvl9pPr>
          </a:lstStyle>
          <a:p>
            <a:r>
              <a:t>xx%</a:t>
            </a:r>
          </a:p>
        </p:txBody>
      </p:sp>
      <p:sp>
        <p:nvSpPr>
          <p:cNvPr id="32" name="Google Shape;32;p3"/>
          <p:cNvSpPr>
            <a:spLocks noGrp="1"/>
          </p:cNvSpPr>
          <p:nvPr>
            <p:ph type="pic" idx="3"/>
          </p:nvPr>
        </p:nvSpPr>
        <p:spPr>
          <a:xfrm>
            <a:off x="791575" y="1152325"/>
            <a:ext cx="3276000" cy="2838900"/>
          </a:xfrm>
          <a:prstGeom prst="rect">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grpSp>
        <p:nvGrpSpPr>
          <p:cNvPr id="46" name="Google Shape;46;p5"/>
          <p:cNvGrpSpPr/>
          <p:nvPr/>
        </p:nvGrpSpPr>
        <p:grpSpPr>
          <a:xfrm>
            <a:off x="137250" y="152625"/>
            <a:ext cx="8868600" cy="4843500"/>
            <a:chOff x="137250" y="152625"/>
            <a:chExt cx="8868600" cy="4843500"/>
          </a:xfrm>
        </p:grpSpPr>
        <p:grpSp>
          <p:nvGrpSpPr>
            <p:cNvPr id="47" name="Google Shape;47;p5"/>
            <p:cNvGrpSpPr/>
            <p:nvPr/>
          </p:nvGrpSpPr>
          <p:grpSpPr>
            <a:xfrm>
              <a:off x="137250" y="152625"/>
              <a:ext cx="8868600" cy="4843500"/>
              <a:chOff x="137250" y="152625"/>
              <a:chExt cx="8868600" cy="4843500"/>
            </a:xfrm>
          </p:grpSpPr>
          <p:sp>
            <p:nvSpPr>
              <p:cNvPr id="48" name="Google Shape;48;p5"/>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49" name="Google Shape;49;p5"/>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50" name="Google Shape;50;p5"/>
              <p:cNvGrpSpPr/>
              <p:nvPr/>
            </p:nvGrpSpPr>
            <p:grpSpPr>
              <a:xfrm>
                <a:off x="8153825" y="4766638"/>
                <a:ext cx="624050" cy="125663"/>
                <a:chOff x="8214875" y="4766638"/>
                <a:chExt cx="624050" cy="125663"/>
              </a:xfrm>
            </p:grpSpPr>
            <p:sp>
              <p:nvSpPr>
                <p:cNvPr id="51" name="Google Shape;51;p5">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52" name="Google Shape;52;p5">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53" name="Google Shape;53;p5">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54" name="Google Shape;54;p5"/>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55" name="Google Shape;5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6" name="Google Shape;56;p5"/>
          <p:cNvSpPr txBox="1">
            <a:spLocks noGrp="1"/>
          </p:cNvSpPr>
          <p:nvPr>
            <p:ph type="subTitle" idx="1"/>
          </p:nvPr>
        </p:nvSpPr>
        <p:spPr>
          <a:xfrm>
            <a:off x="3945679" y="3240288"/>
            <a:ext cx="4214100" cy="109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7" name="Google Shape;57;p5"/>
          <p:cNvSpPr txBox="1">
            <a:spLocks noGrp="1"/>
          </p:cNvSpPr>
          <p:nvPr>
            <p:ph type="subTitle" idx="2"/>
          </p:nvPr>
        </p:nvSpPr>
        <p:spPr>
          <a:xfrm>
            <a:off x="3945679" y="1758288"/>
            <a:ext cx="4214100" cy="109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 name="Google Shape;58;p5"/>
          <p:cNvSpPr txBox="1">
            <a:spLocks noGrp="1"/>
          </p:cNvSpPr>
          <p:nvPr>
            <p:ph type="subTitle" idx="3"/>
          </p:nvPr>
        </p:nvSpPr>
        <p:spPr>
          <a:xfrm>
            <a:off x="3945679" y="1372188"/>
            <a:ext cx="42141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59" name="Google Shape;59;p5"/>
          <p:cNvSpPr txBox="1">
            <a:spLocks noGrp="1"/>
          </p:cNvSpPr>
          <p:nvPr>
            <p:ph type="subTitle" idx="4"/>
          </p:nvPr>
        </p:nvSpPr>
        <p:spPr>
          <a:xfrm>
            <a:off x="3945679" y="2854188"/>
            <a:ext cx="42141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137250" y="152625"/>
            <a:ext cx="8868600" cy="4843500"/>
            <a:chOff x="137250" y="152625"/>
            <a:chExt cx="8868600" cy="4843500"/>
          </a:xfrm>
        </p:grpSpPr>
        <p:grpSp>
          <p:nvGrpSpPr>
            <p:cNvPr id="62" name="Google Shape;62;p6"/>
            <p:cNvGrpSpPr/>
            <p:nvPr/>
          </p:nvGrpSpPr>
          <p:grpSpPr>
            <a:xfrm>
              <a:off x="137250" y="152625"/>
              <a:ext cx="8868600" cy="4843500"/>
              <a:chOff x="137250" y="152625"/>
              <a:chExt cx="8868600" cy="4843500"/>
            </a:xfrm>
          </p:grpSpPr>
          <p:sp>
            <p:nvSpPr>
              <p:cNvPr id="63" name="Google Shape;63;p6"/>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64" name="Google Shape;64;p6"/>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65" name="Google Shape;65;p6"/>
              <p:cNvGrpSpPr/>
              <p:nvPr/>
            </p:nvGrpSpPr>
            <p:grpSpPr>
              <a:xfrm>
                <a:off x="8153825" y="4766638"/>
                <a:ext cx="624050" cy="125663"/>
                <a:chOff x="8214875" y="4766638"/>
                <a:chExt cx="624050" cy="125663"/>
              </a:xfrm>
            </p:grpSpPr>
            <p:sp>
              <p:nvSpPr>
                <p:cNvPr id="66" name="Google Shape;66;p6">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67" name="Google Shape;67;p6">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68" name="Google Shape;68;p6">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69" name="Google Shape;69;p6"/>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70" name="Google Shape;7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grpSp>
        <p:nvGrpSpPr>
          <p:cNvPr id="72" name="Google Shape;72;p7"/>
          <p:cNvGrpSpPr/>
          <p:nvPr/>
        </p:nvGrpSpPr>
        <p:grpSpPr>
          <a:xfrm>
            <a:off x="137250" y="152625"/>
            <a:ext cx="8868600" cy="4843500"/>
            <a:chOff x="137250" y="152625"/>
            <a:chExt cx="8868600" cy="4843500"/>
          </a:xfrm>
        </p:grpSpPr>
        <p:grpSp>
          <p:nvGrpSpPr>
            <p:cNvPr id="73" name="Google Shape;73;p7"/>
            <p:cNvGrpSpPr/>
            <p:nvPr/>
          </p:nvGrpSpPr>
          <p:grpSpPr>
            <a:xfrm>
              <a:off x="137250" y="152625"/>
              <a:ext cx="8868600" cy="4843500"/>
              <a:chOff x="137250" y="152625"/>
              <a:chExt cx="8868600" cy="4843500"/>
            </a:xfrm>
          </p:grpSpPr>
          <p:sp>
            <p:nvSpPr>
              <p:cNvPr id="74" name="Google Shape;74;p7"/>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75" name="Google Shape;75;p7"/>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76" name="Google Shape;76;p7"/>
              <p:cNvGrpSpPr/>
              <p:nvPr/>
            </p:nvGrpSpPr>
            <p:grpSpPr>
              <a:xfrm>
                <a:off x="8153825" y="4766638"/>
                <a:ext cx="624050" cy="125663"/>
                <a:chOff x="8214875" y="4766638"/>
                <a:chExt cx="624050" cy="125663"/>
              </a:xfrm>
            </p:grpSpPr>
            <p:sp>
              <p:nvSpPr>
                <p:cNvPr id="77" name="Google Shape;77;p7">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78" name="Google Shape;78;p7">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79" name="Google Shape;79;p7">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80" name="Google Shape;80;p7"/>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81" name="Google Shape;81;p7"/>
          <p:cNvSpPr txBox="1">
            <a:spLocks noGrp="1"/>
          </p:cNvSpPr>
          <p:nvPr>
            <p:ph type="subTitle" idx="1"/>
          </p:nvPr>
        </p:nvSpPr>
        <p:spPr>
          <a:xfrm>
            <a:off x="818875" y="1635825"/>
            <a:ext cx="4294800" cy="1644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82" name="Google Shape;82;p7"/>
          <p:cNvSpPr txBox="1">
            <a:spLocks noGrp="1"/>
          </p:cNvSpPr>
          <p:nvPr>
            <p:ph type="title"/>
          </p:nvPr>
        </p:nvSpPr>
        <p:spPr>
          <a:xfrm>
            <a:off x="818863" y="1063125"/>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7"/>
          <p:cNvSpPr>
            <a:spLocks noGrp="1"/>
          </p:cNvSpPr>
          <p:nvPr>
            <p:ph type="pic" idx="2"/>
          </p:nvPr>
        </p:nvSpPr>
        <p:spPr>
          <a:xfrm>
            <a:off x="5538138" y="1063125"/>
            <a:ext cx="2787000" cy="3017400"/>
          </a:xfrm>
          <a:prstGeom prst="rect">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grpSp>
        <p:nvGrpSpPr>
          <p:cNvPr id="85" name="Google Shape;85;p8"/>
          <p:cNvGrpSpPr/>
          <p:nvPr/>
        </p:nvGrpSpPr>
        <p:grpSpPr>
          <a:xfrm>
            <a:off x="137250" y="152625"/>
            <a:ext cx="8868600" cy="4843500"/>
            <a:chOff x="137250" y="152625"/>
            <a:chExt cx="8868600" cy="4843500"/>
          </a:xfrm>
        </p:grpSpPr>
        <p:grpSp>
          <p:nvGrpSpPr>
            <p:cNvPr id="86" name="Google Shape;86;p8"/>
            <p:cNvGrpSpPr/>
            <p:nvPr/>
          </p:nvGrpSpPr>
          <p:grpSpPr>
            <a:xfrm>
              <a:off x="137250" y="152625"/>
              <a:ext cx="8868600" cy="4843500"/>
              <a:chOff x="137250" y="152625"/>
              <a:chExt cx="8868600" cy="4843500"/>
            </a:xfrm>
          </p:grpSpPr>
          <p:sp>
            <p:nvSpPr>
              <p:cNvPr id="87" name="Google Shape;87;p8"/>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88" name="Google Shape;88;p8"/>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89" name="Google Shape;89;p8"/>
              <p:cNvGrpSpPr/>
              <p:nvPr/>
            </p:nvGrpSpPr>
            <p:grpSpPr>
              <a:xfrm>
                <a:off x="8153825" y="4766638"/>
                <a:ext cx="624050" cy="125663"/>
                <a:chOff x="8214875" y="4766638"/>
                <a:chExt cx="624050" cy="125663"/>
              </a:xfrm>
            </p:grpSpPr>
            <p:sp>
              <p:nvSpPr>
                <p:cNvPr id="90" name="Google Shape;90;p8">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91" name="Google Shape;91;p8">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92" name="Google Shape;92;p8">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93" name="Google Shape;93;p8"/>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94" name="Google Shape;9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4500"/>
              <a:buNone/>
              <a:defRPr sz="4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137250" y="152625"/>
            <a:ext cx="8868600" cy="4843500"/>
            <a:chOff x="137250" y="152625"/>
            <a:chExt cx="8868600" cy="4843500"/>
          </a:xfrm>
        </p:grpSpPr>
        <p:grpSp>
          <p:nvGrpSpPr>
            <p:cNvPr id="97" name="Google Shape;97;p9"/>
            <p:cNvGrpSpPr/>
            <p:nvPr/>
          </p:nvGrpSpPr>
          <p:grpSpPr>
            <a:xfrm>
              <a:off x="137250" y="152625"/>
              <a:ext cx="8868600" cy="4843500"/>
              <a:chOff x="137250" y="152625"/>
              <a:chExt cx="8868600" cy="4843500"/>
            </a:xfrm>
          </p:grpSpPr>
          <p:sp>
            <p:nvSpPr>
              <p:cNvPr id="98" name="Google Shape;98;p9"/>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99" name="Google Shape;99;p9"/>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100" name="Google Shape;100;p9"/>
              <p:cNvGrpSpPr/>
              <p:nvPr/>
            </p:nvGrpSpPr>
            <p:grpSpPr>
              <a:xfrm>
                <a:off x="8153825" y="4766638"/>
                <a:ext cx="624050" cy="125663"/>
                <a:chOff x="8214875" y="4766638"/>
                <a:chExt cx="624050" cy="125663"/>
              </a:xfrm>
            </p:grpSpPr>
            <p:sp>
              <p:nvSpPr>
                <p:cNvPr id="101" name="Google Shape;101;p9">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02" name="Google Shape;102;p9">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03" name="Google Shape;103;p9">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104" name="Google Shape;104;p9"/>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105" name="Google Shape;105;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6" name="Google Shape;106;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10"/>
          <p:cNvSpPr>
            <a:spLocks noGrp="1"/>
          </p:cNvSpPr>
          <p:nvPr>
            <p:ph type="pic" idx="2"/>
          </p:nvPr>
        </p:nvSpPr>
        <p:spPr>
          <a:xfrm>
            <a:off x="0" y="0"/>
            <a:ext cx="9144000" cy="5143500"/>
          </a:xfrm>
          <a:prstGeom prst="rect">
            <a:avLst/>
          </a:prstGeom>
          <a:noFill/>
          <a:ln>
            <a:noFill/>
          </a:ln>
        </p:spPr>
      </p:sp>
      <p:sp>
        <p:nvSpPr>
          <p:cNvPr id="109" name="Google Shape;109;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grpSp>
        <p:nvGrpSpPr>
          <p:cNvPr id="111" name="Google Shape;111;p11"/>
          <p:cNvGrpSpPr/>
          <p:nvPr/>
        </p:nvGrpSpPr>
        <p:grpSpPr>
          <a:xfrm>
            <a:off x="137250" y="152625"/>
            <a:ext cx="8868600" cy="4843500"/>
            <a:chOff x="137250" y="152625"/>
            <a:chExt cx="8868600" cy="4843500"/>
          </a:xfrm>
        </p:grpSpPr>
        <p:grpSp>
          <p:nvGrpSpPr>
            <p:cNvPr id="112" name="Google Shape;112;p11"/>
            <p:cNvGrpSpPr/>
            <p:nvPr/>
          </p:nvGrpSpPr>
          <p:grpSpPr>
            <a:xfrm>
              <a:off x="137250" y="152625"/>
              <a:ext cx="8868600" cy="4843500"/>
              <a:chOff x="137250" y="152625"/>
              <a:chExt cx="8868600" cy="4843500"/>
            </a:xfrm>
          </p:grpSpPr>
          <p:sp>
            <p:nvSpPr>
              <p:cNvPr id="113" name="Google Shape;113;p11"/>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14" name="Google Shape;114;p11"/>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115" name="Google Shape;115;p11"/>
              <p:cNvGrpSpPr/>
              <p:nvPr/>
            </p:nvGrpSpPr>
            <p:grpSpPr>
              <a:xfrm>
                <a:off x="8153825" y="4766638"/>
                <a:ext cx="624050" cy="125663"/>
                <a:chOff x="8214875" y="4766638"/>
                <a:chExt cx="624050" cy="125663"/>
              </a:xfrm>
            </p:grpSpPr>
            <p:sp>
              <p:nvSpPr>
                <p:cNvPr id="116" name="Google Shape;116;p11">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17" name="Google Shape;117;p11">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18" name="Google Shape;118;p11">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119" name="Google Shape;119;p11"/>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120" name="Google Shape;120;p11"/>
          <p:cNvSpPr txBox="1">
            <a:spLocks noGrp="1"/>
          </p:cNvSpPr>
          <p:nvPr>
            <p:ph type="title" hasCustomPrompt="1"/>
          </p:nvPr>
        </p:nvSpPr>
        <p:spPr>
          <a:xfrm>
            <a:off x="1297375" y="1629125"/>
            <a:ext cx="6549300" cy="1274700"/>
          </a:xfrm>
          <a:prstGeom prst="rect">
            <a:avLst/>
          </a:prstGeom>
          <a:solidFill>
            <a:schemeClr val="accent1"/>
          </a:solidFill>
        </p:spPr>
        <p:txBody>
          <a:bodyPr spcFirstLastPara="1" wrap="square" lIns="91425" tIns="91425" rIns="91425" bIns="91425" anchor="b" anchorCtr="0">
            <a:noAutofit/>
          </a:bodyPr>
          <a:lstStyle>
            <a:lvl1pPr lvl="0" algn="ctr">
              <a:spcBef>
                <a:spcPts val="0"/>
              </a:spcBef>
              <a:spcAft>
                <a:spcPts val="0"/>
              </a:spcAft>
              <a:buSzPts val="9600"/>
              <a:buNone/>
              <a:defRPr sz="68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1" name="Google Shape;121;p11"/>
          <p:cNvSpPr txBox="1">
            <a:spLocks noGrp="1"/>
          </p:cNvSpPr>
          <p:nvPr>
            <p:ph type="subTitle" idx="1"/>
          </p:nvPr>
        </p:nvSpPr>
        <p:spPr>
          <a:xfrm>
            <a:off x="1297326" y="3064675"/>
            <a:ext cx="6549300" cy="44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1pPr>
            <a:lvl2pPr marL="914400" lvl="1"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2pPr>
            <a:lvl3pPr marL="1371600" lvl="2"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3pPr>
            <a:lvl4pPr marL="1828800" lvl="3"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4pPr>
            <a:lvl5pPr marL="2286000" lvl="4"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5pPr>
            <a:lvl6pPr marL="2743200" lvl="5"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6pPr>
            <a:lvl7pPr marL="3200400" lvl="6"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7pPr>
            <a:lvl8pPr marL="3657600" lvl="7"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8pPr>
            <a:lvl9pPr marL="4114800" lvl="8"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66"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70"/>
        <p:cNvGrpSpPr/>
        <p:nvPr/>
      </p:nvGrpSpPr>
      <p:grpSpPr>
        <a:xfrm>
          <a:off x="0" y="0"/>
          <a:ext cx="0" cy="0"/>
          <a:chOff x="0" y="0"/>
          <a:chExt cx="0" cy="0"/>
        </a:xfrm>
      </p:grpSpPr>
      <p:grpSp>
        <p:nvGrpSpPr>
          <p:cNvPr id="271" name="Google Shape;271;p24"/>
          <p:cNvGrpSpPr/>
          <p:nvPr/>
        </p:nvGrpSpPr>
        <p:grpSpPr>
          <a:xfrm>
            <a:off x="137700" y="219850"/>
            <a:ext cx="8868150" cy="4838100"/>
            <a:chOff x="137250" y="222475"/>
            <a:chExt cx="8868150" cy="4838100"/>
          </a:xfrm>
        </p:grpSpPr>
        <p:sp>
          <p:nvSpPr>
            <p:cNvPr id="272" name="Google Shape;272;p24"/>
            <p:cNvSpPr/>
            <p:nvPr/>
          </p:nvSpPr>
          <p:spPr>
            <a:xfrm>
              <a:off x="137700" y="22247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Catamaran Medium"/>
                <a:ea typeface="Catamaran Medium"/>
                <a:cs typeface="Catamaran Medium"/>
                <a:sym typeface="Catamaran Medium"/>
              </a:endParaRPr>
            </a:p>
          </p:txBody>
        </p:sp>
        <p:sp>
          <p:nvSpPr>
            <p:cNvPr id="273" name="Google Shape;273;p24"/>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274" name="Google Shape;274;p24"/>
            <p:cNvGrpSpPr/>
            <p:nvPr/>
          </p:nvGrpSpPr>
          <p:grpSpPr>
            <a:xfrm>
              <a:off x="8153825" y="4766638"/>
              <a:ext cx="624050" cy="125663"/>
              <a:chOff x="8214875" y="4766638"/>
              <a:chExt cx="624050" cy="125663"/>
            </a:xfrm>
          </p:grpSpPr>
          <p:sp>
            <p:nvSpPr>
              <p:cNvPr id="275" name="Google Shape;275;p24">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76" name="Google Shape;276;p24">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77" name="Google Shape;277;p24">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sp>
        <p:nvSpPr>
          <p:cNvPr id="278" name="Google Shape;278;p24"/>
          <p:cNvSpPr txBox="1">
            <a:spLocks noGrp="1"/>
          </p:cNvSpPr>
          <p:nvPr>
            <p:ph type="ctrTitle"/>
          </p:nvPr>
        </p:nvSpPr>
        <p:spPr>
          <a:xfrm>
            <a:off x="4118925" y="2654050"/>
            <a:ext cx="4125300" cy="1899900"/>
          </a:xfrm>
          <a:prstGeom prst="rect">
            <a:avLst/>
          </a:prstGeom>
        </p:spPr>
        <p:txBody>
          <a:bodyPr spcFirstLastPara="1" wrap="square" lIns="91425" tIns="91425" rIns="91425" bIns="91425" anchor="b" anchorCtr="0">
            <a:noAutofit/>
          </a:bodyPr>
          <a:lstStyle/>
          <a:p>
            <a:r>
              <a:rPr lang="en-IN" b="1" i="0" dirty="0">
                <a:solidFill>
                  <a:schemeClr val="accent2">
                    <a:lumMod val="75000"/>
                  </a:schemeClr>
                </a:solidFill>
                <a:effectLst/>
                <a:latin typeface="Open Sans" panose="020B0606030504020204" pitchFamily="34" charset="0"/>
              </a:rPr>
              <a:t>Online Complaint Registration And Management System </a:t>
            </a:r>
            <a:r>
              <a:rPr lang="en-IN" b="1" i="0" dirty="0">
                <a:solidFill>
                  <a:srgbClr val="2D2828"/>
                </a:solidFill>
                <a:effectLst/>
                <a:latin typeface="Open Sans" panose="020B0606030504020204" pitchFamily="34" charset="0"/>
              </a:rPr>
              <a:t>–</a:t>
            </a:r>
            <a:r>
              <a:rPr lang="en-IN" sz="3200" b="1" i="0" dirty="0">
                <a:solidFill>
                  <a:srgbClr val="00B0F0"/>
                </a:solidFill>
                <a:effectLst/>
                <a:latin typeface="Catamaran Medium"/>
                <a:cs typeface="Catamaran Medium"/>
              </a:rPr>
              <a:t>using MERN</a:t>
            </a:r>
            <a:r>
              <a:rPr lang="en-IN" sz="3200" b="1" i="0" dirty="0">
                <a:solidFill>
                  <a:srgbClr val="00B0F0"/>
                </a:solidFill>
                <a:effectLst/>
                <a:latin typeface="Open Sans" panose="020B0606030504020204" pitchFamily="34" charset="0"/>
              </a:rPr>
              <a:t/>
            </a:r>
            <a:br>
              <a:rPr lang="en-IN" sz="3200" b="1" i="0" dirty="0">
                <a:solidFill>
                  <a:srgbClr val="00B0F0"/>
                </a:solidFill>
                <a:effectLst/>
                <a:latin typeface="Open Sans" panose="020B0606030504020204" pitchFamily="34" charset="0"/>
              </a:rPr>
            </a:br>
            <a:endParaRPr sz="3200" dirty="0">
              <a:solidFill>
                <a:srgbClr val="00B0F0"/>
              </a:solidFill>
            </a:endParaRPr>
          </a:p>
        </p:txBody>
      </p:sp>
      <p:sp>
        <p:nvSpPr>
          <p:cNvPr id="280" name="Google Shape;280;p24"/>
          <p:cNvSpPr/>
          <p:nvPr/>
        </p:nvSpPr>
        <p:spPr>
          <a:xfrm>
            <a:off x="760753" y="2233943"/>
            <a:ext cx="14278" cy="3570"/>
          </a:xfrm>
          <a:custGeom>
            <a:avLst/>
            <a:gdLst/>
            <a:ahLst/>
            <a:cxnLst/>
            <a:rect l="l" t="t" r="r" b="b"/>
            <a:pathLst>
              <a:path w="108" h="27" extrusionOk="0">
                <a:moveTo>
                  <a:pt x="1" y="0"/>
                </a:moveTo>
                <a:lnTo>
                  <a:pt x="27" y="27"/>
                </a:lnTo>
                <a:lnTo>
                  <a:pt x="107" y="27"/>
                </a:lnTo>
                <a:lnTo>
                  <a:pt x="1" y="0"/>
                </a:ln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a:off x="2278988" y="2233943"/>
            <a:ext cx="10709" cy="3570"/>
          </a:xfrm>
          <a:custGeom>
            <a:avLst/>
            <a:gdLst/>
            <a:ahLst/>
            <a:cxnLst/>
            <a:rect l="l" t="t" r="r" b="b"/>
            <a:pathLst>
              <a:path w="81" h="27" extrusionOk="0">
                <a:moveTo>
                  <a:pt x="81" y="0"/>
                </a:moveTo>
                <a:cubicBezTo>
                  <a:pt x="81" y="0"/>
                  <a:pt x="71" y="0"/>
                  <a:pt x="64" y="6"/>
                </a:cubicBezTo>
                <a:lnTo>
                  <a:pt x="64" y="6"/>
                </a:lnTo>
                <a:lnTo>
                  <a:pt x="81" y="0"/>
                </a:lnTo>
                <a:close/>
                <a:moveTo>
                  <a:pt x="64" y="6"/>
                </a:moveTo>
                <a:lnTo>
                  <a:pt x="1" y="27"/>
                </a:lnTo>
                <a:lnTo>
                  <a:pt x="54" y="27"/>
                </a:lnTo>
                <a:cubicBezTo>
                  <a:pt x="54" y="16"/>
                  <a:pt x="59" y="10"/>
                  <a:pt x="64" y="6"/>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 name="Google Shape;282;p24"/>
          <p:cNvGrpSpPr/>
          <p:nvPr/>
        </p:nvGrpSpPr>
        <p:grpSpPr>
          <a:xfrm>
            <a:off x="5927450" y="4210911"/>
            <a:ext cx="609850" cy="122100"/>
            <a:chOff x="713263" y="1493888"/>
            <a:chExt cx="609850" cy="122100"/>
          </a:xfrm>
        </p:grpSpPr>
        <p:sp>
          <p:nvSpPr>
            <p:cNvPr id="283" name="Google Shape;283;p24"/>
            <p:cNvSpPr/>
            <p:nvPr/>
          </p:nvSpPr>
          <p:spPr>
            <a:xfrm>
              <a:off x="713263"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84" name="Google Shape;284;p24"/>
            <p:cNvSpPr/>
            <p:nvPr/>
          </p:nvSpPr>
          <p:spPr>
            <a:xfrm>
              <a:off x="957138"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85" name="Google Shape;285;p24"/>
            <p:cNvSpPr/>
            <p:nvPr/>
          </p:nvSpPr>
          <p:spPr>
            <a:xfrm>
              <a:off x="1201013"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Catamaran Medium"/>
                <a:ea typeface="Catamaran Medium"/>
                <a:cs typeface="Catamaran Medium"/>
                <a:sym typeface="Catamaran Medium"/>
              </a:endParaRPr>
            </a:p>
          </p:txBody>
        </p:sp>
      </p:grpSp>
      <p:grpSp>
        <p:nvGrpSpPr>
          <p:cNvPr id="286" name="Google Shape;286;p24"/>
          <p:cNvGrpSpPr/>
          <p:nvPr/>
        </p:nvGrpSpPr>
        <p:grpSpPr>
          <a:xfrm>
            <a:off x="777891" y="992144"/>
            <a:ext cx="2641065" cy="3174731"/>
            <a:chOff x="6011497" y="1060172"/>
            <a:chExt cx="2614915" cy="3129355"/>
          </a:xfrm>
        </p:grpSpPr>
        <p:sp>
          <p:nvSpPr>
            <p:cNvPr id="287" name="Google Shape;287;p24"/>
            <p:cNvSpPr/>
            <p:nvPr/>
          </p:nvSpPr>
          <p:spPr>
            <a:xfrm>
              <a:off x="6514924" y="1060172"/>
              <a:ext cx="1726807" cy="3129355"/>
            </a:xfrm>
            <a:custGeom>
              <a:avLst/>
              <a:gdLst/>
              <a:ahLst/>
              <a:cxnLst/>
              <a:rect l="l" t="t" r="r" b="b"/>
              <a:pathLst>
                <a:path w="21291" h="38584" extrusionOk="0">
                  <a:moveTo>
                    <a:pt x="19772" y="320"/>
                  </a:moveTo>
                  <a:cubicBezTo>
                    <a:pt x="20411" y="320"/>
                    <a:pt x="20944" y="853"/>
                    <a:pt x="20944" y="1493"/>
                  </a:cubicBezTo>
                  <a:lnTo>
                    <a:pt x="20944" y="37091"/>
                  </a:lnTo>
                  <a:cubicBezTo>
                    <a:pt x="20944" y="37731"/>
                    <a:pt x="20411" y="38264"/>
                    <a:pt x="19772" y="38264"/>
                  </a:cubicBezTo>
                  <a:lnTo>
                    <a:pt x="1493" y="38264"/>
                  </a:lnTo>
                  <a:cubicBezTo>
                    <a:pt x="853" y="38264"/>
                    <a:pt x="320" y="37731"/>
                    <a:pt x="320" y="37091"/>
                  </a:cubicBezTo>
                  <a:lnTo>
                    <a:pt x="320" y="1493"/>
                  </a:lnTo>
                  <a:cubicBezTo>
                    <a:pt x="320" y="853"/>
                    <a:pt x="853" y="347"/>
                    <a:pt x="1493" y="347"/>
                  </a:cubicBezTo>
                  <a:lnTo>
                    <a:pt x="19772" y="320"/>
                  </a:lnTo>
                  <a:close/>
                  <a:moveTo>
                    <a:pt x="1493" y="0"/>
                  </a:moveTo>
                  <a:cubicBezTo>
                    <a:pt x="667" y="0"/>
                    <a:pt x="1" y="667"/>
                    <a:pt x="1" y="1493"/>
                  </a:cubicBezTo>
                  <a:lnTo>
                    <a:pt x="1" y="37091"/>
                  </a:lnTo>
                  <a:cubicBezTo>
                    <a:pt x="1" y="37917"/>
                    <a:pt x="667" y="38583"/>
                    <a:pt x="1493" y="38583"/>
                  </a:cubicBezTo>
                  <a:lnTo>
                    <a:pt x="19772" y="38583"/>
                  </a:lnTo>
                  <a:cubicBezTo>
                    <a:pt x="20598" y="38583"/>
                    <a:pt x="21264" y="37917"/>
                    <a:pt x="21291" y="37091"/>
                  </a:cubicBezTo>
                  <a:lnTo>
                    <a:pt x="21291" y="1493"/>
                  </a:lnTo>
                  <a:cubicBezTo>
                    <a:pt x="21264" y="667"/>
                    <a:pt x="20598" y="0"/>
                    <a:pt x="197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a:off x="6220999" y="1335283"/>
              <a:ext cx="1078534" cy="976261"/>
            </a:xfrm>
            <a:custGeom>
              <a:avLst/>
              <a:gdLst/>
              <a:ahLst/>
              <a:cxnLst/>
              <a:rect l="l" t="t" r="r" b="b"/>
              <a:pathLst>
                <a:path w="13298" h="12037" extrusionOk="0">
                  <a:moveTo>
                    <a:pt x="7290" y="0"/>
                  </a:moveTo>
                  <a:cubicBezTo>
                    <a:pt x="6637" y="0"/>
                    <a:pt x="5968" y="108"/>
                    <a:pt x="5303" y="339"/>
                  </a:cubicBezTo>
                  <a:cubicBezTo>
                    <a:pt x="1386" y="1724"/>
                    <a:pt x="1" y="6547"/>
                    <a:pt x="2585" y="9771"/>
                  </a:cubicBezTo>
                  <a:cubicBezTo>
                    <a:pt x="2612" y="9825"/>
                    <a:pt x="2612" y="9825"/>
                    <a:pt x="2665" y="9905"/>
                  </a:cubicBezTo>
                  <a:cubicBezTo>
                    <a:pt x="2719" y="9985"/>
                    <a:pt x="2799" y="10038"/>
                    <a:pt x="2852" y="10118"/>
                  </a:cubicBezTo>
                  <a:cubicBezTo>
                    <a:pt x="2852" y="10118"/>
                    <a:pt x="2879" y="10144"/>
                    <a:pt x="2905" y="10144"/>
                  </a:cubicBezTo>
                  <a:cubicBezTo>
                    <a:pt x="3944" y="11290"/>
                    <a:pt x="5410" y="11983"/>
                    <a:pt x="6982" y="12036"/>
                  </a:cubicBezTo>
                  <a:lnTo>
                    <a:pt x="7275" y="12036"/>
                  </a:lnTo>
                  <a:cubicBezTo>
                    <a:pt x="7515" y="12036"/>
                    <a:pt x="7755" y="12036"/>
                    <a:pt x="7995" y="12010"/>
                  </a:cubicBezTo>
                  <a:cubicBezTo>
                    <a:pt x="9354" y="11850"/>
                    <a:pt x="10659" y="11210"/>
                    <a:pt x="11618" y="10198"/>
                  </a:cubicBezTo>
                  <a:cubicBezTo>
                    <a:pt x="11725" y="10065"/>
                    <a:pt x="11832" y="9931"/>
                    <a:pt x="11938" y="9798"/>
                  </a:cubicBezTo>
                  <a:cubicBezTo>
                    <a:pt x="11965" y="9798"/>
                    <a:pt x="11991" y="9771"/>
                    <a:pt x="11991" y="9745"/>
                  </a:cubicBezTo>
                  <a:cubicBezTo>
                    <a:pt x="12045" y="9665"/>
                    <a:pt x="12098" y="9612"/>
                    <a:pt x="12125" y="9558"/>
                  </a:cubicBezTo>
                  <a:cubicBezTo>
                    <a:pt x="12897" y="8519"/>
                    <a:pt x="13297" y="7293"/>
                    <a:pt x="13297" y="6014"/>
                  </a:cubicBezTo>
                  <a:cubicBezTo>
                    <a:pt x="13297" y="2585"/>
                    <a:pt x="10486" y="0"/>
                    <a:pt x="7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4"/>
            <p:cNvSpPr/>
            <p:nvPr/>
          </p:nvSpPr>
          <p:spPr>
            <a:xfrm>
              <a:off x="6774298" y="1699773"/>
              <a:ext cx="295709" cy="247208"/>
            </a:xfrm>
            <a:custGeom>
              <a:avLst/>
              <a:gdLst/>
              <a:ahLst/>
              <a:cxnLst/>
              <a:rect l="l" t="t" r="r" b="b"/>
              <a:pathLst>
                <a:path w="3646" h="3048" extrusionOk="0">
                  <a:moveTo>
                    <a:pt x="2100" y="1"/>
                  </a:moveTo>
                  <a:cubicBezTo>
                    <a:pt x="2084" y="1"/>
                    <a:pt x="2068" y="1"/>
                    <a:pt x="2052" y="2"/>
                  </a:cubicBezTo>
                  <a:cubicBezTo>
                    <a:pt x="666" y="2"/>
                    <a:pt x="0" y="1707"/>
                    <a:pt x="1013" y="2639"/>
                  </a:cubicBezTo>
                  <a:cubicBezTo>
                    <a:pt x="1319" y="2922"/>
                    <a:pt x="1685" y="3048"/>
                    <a:pt x="2042" y="3048"/>
                  </a:cubicBezTo>
                  <a:cubicBezTo>
                    <a:pt x="2865" y="3048"/>
                    <a:pt x="3645" y="2380"/>
                    <a:pt x="3571" y="1414"/>
                  </a:cubicBezTo>
                  <a:cubicBezTo>
                    <a:pt x="3545" y="631"/>
                    <a:pt x="2879" y="1"/>
                    <a:pt x="2100"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4"/>
            <p:cNvSpPr/>
            <p:nvPr/>
          </p:nvSpPr>
          <p:spPr>
            <a:xfrm>
              <a:off x="6437144" y="1820864"/>
              <a:ext cx="756466" cy="341533"/>
            </a:xfrm>
            <a:custGeom>
              <a:avLst/>
              <a:gdLst/>
              <a:ahLst/>
              <a:cxnLst/>
              <a:rect l="l" t="t" r="r" b="b"/>
              <a:pathLst>
                <a:path w="9327" h="4211" extrusionOk="0">
                  <a:moveTo>
                    <a:pt x="4424" y="1"/>
                  </a:moveTo>
                  <a:lnTo>
                    <a:pt x="4024" y="27"/>
                  </a:lnTo>
                  <a:lnTo>
                    <a:pt x="3678" y="27"/>
                  </a:lnTo>
                  <a:cubicBezTo>
                    <a:pt x="3651" y="107"/>
                    <a:pt x="3651" y="187"/>
                    <a:pt x="3651" y="267"/>
                  </a:cubicBezTo>
                  <a:cubicBezTo>
                    <a:pt x="3571" y="1280"/>
                    <a:pt x="3278" y="1786"/>
                    <a:pt x="2931" y="2079"/>
                  </a:cubicBezTo>
                  <a:cubicBezTo>
                    <a:pt x="2905" y="2106"/>
                    <a:pt x="2878" y="2132"/>
                    <a:pt x="2825" y="2159"/>
                  </a:cubicBezTo>
                  <a:cubicBezTo>
                    <a:pt x="2105" y="2692"/>
                    <a:pt x="1226" y="2372"/>
                    <a:pt x="507" y="3065"/>
                  </a:cubicBezTo>
                  <a:cubicBezTo>
                    <a:pt x="267" y="3278"/>
                    <a:pt x="80" y="3571"/>
                    <a:pt x="0" y="3918"/>
                  </a:cubicBezTo>
                  <a:cubicBezTo>
                    <a:pt x="54" y="3971"/>
                    <a:pt x="134" y="4051"/>
                    <a:pt x="187" y="4104"/>
                  </a:cubicBezTo>
                  <a:cubicBezTo>
                    <a:pt x="187" y="4131"/>
                    <a:pt x="214" y="4131"/>
                    <a:pt x="240" y="4157"/>
                  </a:cubicBezTo>
                  <a:lnTo>
                    <a:pt x="8953" y="4211"/>
                  </a:lnTo>
                  <a:cubicBezTo>
                    <a:pt x="9060" y="4078"/>
                    <a:pt x="9167" y="3944"/>
                    <a:pt x="9273" y="3811"/>
                  </a:cubicBezTo>
                  <a:cubicBezTo>
                    <a:pt x="9300" y="3811"/>
                    <a:pt x="9326" y="3784"/>
                    <a:pt x="9326" y="3758"/>
                  </a:cubicBezTo>
                  <a:cubicBezTo>
                    <a:pt x="9220" y="3491"/>
                    <a:pt x="9060" y="3251"/>
                    <a:pt x="8873" y="3065"/>
                  </a:cubicBezTo>
                  <a:cubicBezTo>
                    <a:pt x="8101" y="2372"/>
                    <a:pt x="7248" y="2692"/>
                    <a:pt x="6529" y="2159"/>
                  </a:cubicBezTo>
                  <a:lnTo>
                    <a:pt x="6395" y="2052"/>
                  </a:lnTo>
                  <a:cubicBezTo>
                    <a:pt x="6102" y="1759"/>
                    <a:pt x="5783" y="1253"/>
                    <a:pt x="5703" y="267"/>
                  </a:cubicBezTo>
                  <a:lnTo>
                    <a:pt x="5703" y="27"/>
                  </a:lnTo>
                  <a:lnTo>
                    <a:pt x="5356" y="27"/>
                  </a:lnTo>
                  <a:lnTo>
                    <a:pt x="4983" y="1"/>
                  </a:lnTo>
                  <a:close/>
                </a:path>
              </a:pathLst>
            </a:custGeom>
            <a:solidFill>
              <a:srgbClr val="FB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4"/>
            <p:cNvSpPr/>
            <p:nvPr/>
          </p:nvSpPr>
          <p:spPr>
            <a:xfrm>
              <a:off x="6746154" y="1799290"/>
              <a:ext cx="138446" cy="123280"/>
            </a:xfrm>
            <a:custGeom>
              <a:avLst/>
              <a:gdLst/>
              <a:ahLst/>
              <a:cxnLst/>
              <a:rect l="l" t="t" r="r" b="b"/>
              <a:pathLst>
                <a:path w="1707" h="1520" extrusionOk="0">
                  <a:moveTo>
                    <a:pt x="853" y="0"/>
                  </a:moveTo>
                  <a:cubicBezTo>
                    <a:pt x="374" y="0"/>
                    <a:pt x="1" y="347"/>
                    <a:pt x="1" y="746"/>
                  </a:cubicBezTo>
                  <a:cubicBezTo>
                    <a:pt x="1" y="1173"/>
                    <a:pt x="374" y="1519"/>
                    <a:pt x="853" y="1519"/>
                  </a:cubicBezTo>
                  <a:cubicBezTo>
                    <a:pt x="1333" y="1519"/>
                    <a:pt x="1706" y="1173"/>
                    <a:pt x="1706" y="746"/>
                  </a:cubicBezTo>
                  <a:cubicBezTo>
                    <a:pt x="1706" y="347"/>
                    <a:pt x="1333" y="0"/>
                    <a:pt x="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4"/>
            <p:cNvSpPr/>
            <p:nvPr/>
          </p:nvSpPr>
          <p:spPr>
            <a:xfrm>
              <a:off x="6655398" y="1444857"/>
              <a:ext cx="319959" cy="432290"/>
            </a:xfrm>
            <a:custGeom>
              <a:avLst/>
              <a:gdLst/>
              <a:ahLst/>
              <a:cxnLst/>
              <a:rect l="l" t="t" r="r" b="b"/>
              <a:pathLst>
                <a:path w="3945" h="5330" extrusionOk="0">
                  <a:moveTo>
                    <a:pt x="1972" y="0"/>
                  </a:moveTo>
                  <a:cubicBezTo>
                    <a:pt x="1813" y="0"/>
                    <a:pt x="1653" y="0"/>
                    <a:pt x="1493" y="27"/>
                  </a:cubicBezTo>
                  <a:cubicBezTo>
                    <a:pt x="640" y="134"/>
                    <a:pt x="1" y="853"/>
                    <a:pt x="1" y="1706"/>
                  </a:cubicBezTo>
                  <a:lnTo>
                    <a:pt x="1" y="3411"/>
                  </a:lnTo>
                  <a:cubicBezTo>
                    <a:pt x="134" y="3997"/>
                    <a:pt x="454" y="4530"/>
                    <a:pt x="907" y="4877"/>
                  </a:cubicBezTo>
                  <a:cubicBezTo>
                    <a:pt x="1200" y="5116"/>
                    <a:pt x="1546" y="5276"/>
                    <a:pt x="1919" y="5330"/>
                  </a:cubicBezTo>
                  <a:lnTo>
                    <a:pt x="2026" y="5330"/>
                  </a:lnTo>
                  <a:cubicBezTo>
                    <a:pt x="2399" y="5276"/>
                    <a:pt x="2745" y="5116"/>
                    <a:pt x="3038" y="4877"/>
                  </a:cubicBezTo>
                  <a:cubicBezTo>
                    <a:pt x="3518" y="4530"/>
                    <a:pt x="3838" y="3997"/>
                    <a:pt x="3944" y="3411"/>
                  </a:cubicBezTo>
                  <a:lnTo>
                    <a:pt x="3944" y="1706"/>
                  </a:lnTo>
                  <a:cubicBezTo>
                    <a:pt x="3944" y="853"/>
                    <a:pt x="3305" y="134"/>
                    <a:pt x="2479" y="27"/>
                  </a:cubicBezTo>
                  <a:cubicBezTo>
                    <a:pt x="2319" y="0"/>
                    <a:pt x="2132" y="0"/>
                    <a:pt x="1972" y="0"/>
                  </a:cubicBezTo>
                  <a:close/>
                </a:path>
              </a:pathLst>
            </a:custGeom>
            <a:solidFill>
              <a:srgbClr val="FB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4"/>
            <p:cNvSpPr/>
            <p:nvPr/>
          </p:nvSpPr>
          <p:spPr>
            <a:xfrm>
              <a:off x="6610060" y="1624183"/>
              <a:ext cx="73562" cy="101706"/>
            </a:xfrm>
            <a:custGeom>
              <a:avLst/>
              <a:gdLst/>
              <a:ahLst/>
              <a:cxnLst/>
              <a:rect l="l" t="t" r="r" b="b"/>
              <a:pathLst>
                <a:path w="907" h="1254" extrusionOk="0">
                  <a:moveTo>
                    <a:pt x="453" y="1"/>
                  </a:moveTo>
                  <a:cubicBezTo>
                    <a:pt x="213" y="1"/>
                    <a:pt x="0" y="294"/>
                    <a:pt x="0" y="640"/>
                  </a:cubicBezTo>
                  <a:cubicBezTo>
                    <a:pt x="0" y="987"/>
                    <a:pt x="213" y="1253"/>
                    <a:pt x="453" y="1253"/>
                  </a:cubicBezTo>
                  <a:cubicBezTo>
                    <a:pt x="720" y="1253"/>
                    <a:pt x="906" y="987"/>
                    <a:pt x="906" y="640"/>
                  </a:cubicBezTo>
                  <a:cubicBezTo>
                    <a:pt x="906" y="294"/>
                    <a:pt x="720" y="1"/>
                    <a:pt x="453" y="1"/>
                  </a:cubicBezTo>
                  <a:close/>
                </a:path>
              </a:pathLst>
            </a:custGeom>
            <a:solidFill>
              <a:srgbClr val="FB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p:nvPr/>
          </p:nvSpPr>
          <p:spPr>
            <a:xfrm>
              <a:off x="6947133" y="1624183"/>
              <a:ext cx="73562" cy="101706"/>
            </a:xfrm>
            <a:custGeom>
              <a:avLst/>
              <a:gdLst/>
              <a:ahLst/>
              <a:cxnLst/>
              <a:rect l="l" t="t" r="r" b="b"/>
              <a:pathLst>
                <a:path w="907" h="1254" extrusionOk="0">
                  <a:moveTo>
                    <a:pt x="454" y="1"/>
                  </a:moveTo>
                  <a:cubicBezTo>
                    <a:pt x="187" y="1"/>
                    <a:pt x="1" y="294"/>
                    <a:pt x="1" y="640"/>
                  </a:cubicBezTo>
                  <a:cubicBezTo>
                    <a:pt x="1" y="987"/>
                    <a:pt x="187" y="1253"/>
                    <a:pt x="454" y="1253"/>
                  </a:cubicBezTo>
                  <a:cubicBezTo>
                    <a:pt x="720" y="1253"/>
                    <a:pt x="907" y="987"/>
                    <a:pt x="907" y="640"/>
                  </a:cubicBezTo>
                  <a:cubicBezTo>
                    <a:pt x="907" y="294"/>
                    <a:pt x="720" y="1"/>
                    <a:pt x="454" y="1"/>
                  </a:cubicBezTo>
                  <a:close/>
                </a:path>
              </a:pathLst>
            </a:custGeom>
            <a:solidFill>
              <a:srgbClr val="FB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4"/>
            <p:cNvSpPr/>
            <p:nvPr/>
          </p:nvSpPr>
          <p:spPr>
            <a:xfrm>
              <a:off x="6800170" y="1734405"/>
              <a:ext cx="32523" cy="8759"/>
            </a:xfrm>
            <a:custGeom>
              <a:avLst/>
              <a:gdLst/>
              <a:ahLst/>
              <a:cxnLst/>
              <a:rect l="l" t="t" r="r" b="b"/>
              <a:pathLst>
                <a:path w="401" h="108" extrusionOk="0">
                  <a:moveTo>
                    <a:pt x="187" y="1"/>
                  </a:moveTo>
                  <a:cubicBezTo>
                    <a:pt x="108" y="1"/>
                    <a:pt x="54" y="28"/>
                    <a:pt x="1" y="54"/>
                  </a:cubicBezTo>
                  <a:cubicBezTo>
                    <a:pt x="54" y="81"/>
                    <a:pt x="108" y="107"/>
                    <a:pt x="187" y="107"/>
                  </a:cubicBezTo>
                  <a:cubicBezTo>
                    <a:pt x="267" y="107"/>
                    <a:pt x="321" y="81"/>
                    <a:pt x="401" y="54"/>
                  </a:cubicBezTo>
                  <a:cubicBezTo>
                    <a:pt x="321" y="28"/>
                    <a:pt x="267"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6785085" y="2030523"/>
              <a:ext cx="51907" cy="17924"/>
            </a:xfrm>
            <a:custGeom>
              <a:avLst/>
              <a:gdLst/>
              <a:ahLst/>
              <a:cxnLst/>
              <a:rect l="l" t="t" r="r" b="b"/>
              <a:pathLst>
                <a:path w="640" h="221" extrusionOk="0">
                  <a:moveTo>
                    <a:pt x="640" y="0"/>
                  </a:moveTo>
                  <a:lnTo>
                    <a:pt x="0" y="80"/>
                  </a:lnTo>
                  <a:cubicBezTo>
                    <a:pt x="67" y="169"/>
                    <a:pt x="169" y="220"/>
                    <a:pt x="294" y="220"/>
                  </a:cubicBezTo>
                  <a:cubicBezTo>
                    <a:pt x="319" y="220"/>
                    <a:pt x="346" y="218"/>
                    <a:pt x="373" y="214"/>
                  </a:cubicBezTo>
                  <a:cubicBezTo>
                    <a:pt x="480" y="187"/>
                    <a:pt x="587" y="107"/>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6839101" y="2060775"/>
              <a:ext cx="194571" cy="16059"/>
            </a:xfrm>
            <a:custGeom>
              <a:avLst/>
              <a:gdLst/>
              <a:ahLst/>
              <a:cxnLst/>
              <a:rect l="l" t="t" r="r" b="b"/>
              <a:pathLst>
                <a:path w="2399" h="198" extrusionOk="0">
                  <a:moveTo>
                    <a:pt x="2399" y="0"/>
                  </a:moveTo>
                  <a:lnTo>
                    <a:pt x="1013" y="54"/>
                  </a:lnTo>
                  <a:lnTo>
                    <a:pt x="1" y="54"/>
                  </a:lnTo>
                  <a:cubicBezTo>
                    <a:pt x="54" y="80"/>
                    <a:pt x="134" y="107"/>
                    <a:pt x="214" y="134"/>
                  </a:cubicBezTo>
                  <a:cubicBezTo>
                    <a:pt x="389" y="173"/>
                    <a:pt x="579" y="197"/>
                    <a:pt x="762" y="197"/>
                  </a:cubicBezTo>
                  <a:cubicBezTo>
                    <a:pt x="829" y="197"/>
                    <a:pt x="896" y="194"/>
                    <a:pt x="960" y="187"/>
                  </a:cubicBezTo>
                  <a:cubicBezTo>
                    <a:pt x="1599" y="134"/>
                    <a:pt x="2212" y="54"/>
                    <a:pt x="2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6597083" y="2060775"/>
              <a:ext cx="194571" cy="16059"/>
            </a:xfrm>
            <a:custGeom>
              <a:avLst/>
              <a:gdLst/>
              <a:ahLst/>
              <a:cxnLst/>
              <a:rect l="l" t="t" r="r" b="b"/>
              <a:pathLst>
                <a:path w="2399" h="198" extrusionOk="0">
                  <a:moveTo>
                    <a:pt x="0" y="0"/>
                  </a:moveTo>
                  <a:lnTo>
                    <a:pt x="0" y="0"/>
                  </a:lnTo>
                  <a:cubicBezTo>
                    <a:pt x="213" y="54"/>
                    <a:pt x="773" y="134"/>
                    <a:pt x="1439" y="187"/>
                  </a:cubicBezTo>
                  <a:cubicBezTo>
                    <a:pt x="1510" y="194"/>
                    <a:pt x="1580" y="197"/>
                    <a:pt x="1648" y="197"/>
                  </a:cubicBezTo>
                  <a:cubicBezTo>
                    <a:pt x="1834" y="197"/>
                    <a:pt x="2010" y="173"/>
                    <a:pt x="2185" y="134"/>
                  </a:cubicBezTo>
                  <a:cubicBezTo>
                    <a:pt x="2292" y="107"/>
                    <a:pt x="2345" y="80"/>
                    <a:pt x="2398" y="54"/>
                  </a:cubicBezTo>
                  <a:lnTo>
                    <a:pt x="1386" y="5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6785085" y="1814376"/>
              <a:ext cx="62775" cy="13058"/>
            </a:xfrm>
            <a:custGeom>
              <a:avLst/>
              <a:gdLst/>
              <a:ahLst/>
              <a:cxnLst/>
              <a:rect l="l" t="t" r="r" b="b"/>
              <a:pathLst>
                <a:path w="774" h="161" extrusionOk="0">
                  <a:moveTo>
                    <a:pt x="80" y="1"/>
                  </a:moveTo>
                  <a:cubicBezTo>
                    <a:pt x="54" y="1"/>
                    <a:pt x="27" y="1"/>
                    <a:pt x="27" y="27"/>
                  </a:cubicBezTo>
                  <a:cubicBezTo>
                    <a:pt x="0" y="54"/>
                    <a:pt x="27" y="54"/>
                    <a:pt x="54" y="81"/>
                  </a:cubicBezTo>
                  <a:cubicBezTo>
                    <a:pt x="160" y="134"/>
                    <a:pt x="267" y="161"/>
                    <a:pt x="373" y="161"/>
                  </a:cubicBezTo>
                  <a:lnTo>
                    <a:pt x="400" y="161"/>
                  </a:lnTo>
                  <a:cubicBezTo>
                    <a:pt x="533" y="161"/>
                    <a:pt x="640" y="134"/>
                    <a:pt x="746" y="81"/>
                  </a:cubicBezTo>
                  <a:cubicBezTo>
                    <a:pt x="773" y="81"/>
                    <a:pt x="773" y="54"/>
                    <a:pt x="773" y="27"/>
                  </a:cubicBezTo>
                  <a:cubicBezTo>
                    <a:pt x="773" y="1"/>
                    <a:pt x="746" y="1"/>
                    <a:pt x="720" y="1"/>
                  </a:cubicBezTo>
                  <a:cubicBezTo>
                    <a:pt x="613" y="54"/>
                    <a:pt x="507" y="81"/>
                    <a:pt x="373" y="81"/>
                  </a:cubicBezTo>
                  <a:cubicBezTo>
                    <a:pt x="267" y="81"/>
                    <a:pt x="160" y="54"/>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6754832" y="1773904"/>
              <a:ext cx="123280" cy="25467"/>
            </a:xfrm>
            <a:custGeom>
              <a:avLst/>
              <a:gdLst/>
              <a:ahLst/>
              <a:cxnLst/>
              <a:rect l="l" t="t" r="r" b="b"/>
              <a:pathLst>
                <a:path w="1520" h="314" extrusionOk="0">
                  <a:moveTo>
                    <a:pt x="37" y="0"/>
                  </a:moveTo>
                  <a:cubicBezTo>
                    <a:pt x="27" y="0"/>
                    <a:pt x="14" y="7"/>
                    <a:pt x="0" y="20"/>
                  </a:cubicBezTo>
                  <a:cubicBezTo>
                    <a:pt x="0" y="20"/>
                    <a:pt x="0" y="47"/>
                    <a:pt x="0" y="73"/>
                  </a:cubicBezTo>
                  <a:cubicBezTo>
                    <a:pt x="214" y="207"/>
                    <a:pt x="480" y="287"/>
                    <a:pt x="720" y="287"/>
                  </a:cubicBezTo>
                  <a:lnTo>
                    <a:pt x="826" y="313"/>
                  </a:lnTo>
                  <a:cubicBezTo>
                    <a:pt x="1066" y="287"/>
                    <a:pt x="1306" y="207"/>
                    <a:pt x="1493" y="73"/>
                  </a:cubicBezTo>
                  <a:cubicBezTo>
                    <a:pt x="1519" y="47"/>
                    <a:pt x="1519" y="20"/>
                    <a:pt x="1493" y="20"/>
                  </a:cubicBezTo>
                  <a:cubicBezTo>
                    <a:pt x="1493" y="7"/>
                    <a:pt x="1486" y="0"/>
                    <a:pt x="1476" y="0"/>
                  </a:cubicBezTo>
                  <a:cubicBezTo>
                    <a:pt x="1466" y="0"/>
                    <a:pt x="1453" y="7"/>
                    <a:pt x="1439" y="20"/>
                  </a:cubicBezTo>
                  <a:cubicBezTo>
                    <a:pt x="1226" y="167"/>
                    <a:pt x="986" y="240"/>
                    <a:pt x="746" y="240"/>
                  </a:cubicBezTo>
                  <a:cubicBezTo>
                    <a:pt x="507" y="240"/>
                    <a:pt x="267" y="167"/>
                    <a:pt x="54" y="20"/>
                  </a:cubicBezTo>
                  <a:cubicBezTo>
                    <a:pt x="54" y="7"/>
                    <a:pt x="47" y="0"/>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6776406" y="1784123"/>
              <a:ext cx="75752" cy="17356"/>
            </a:xfrm>
            <a:custGeom>
              <a:avLst/>
              <a:gdLst/>
              <a:ahLst/>
              <a:cxnLst/>
              <a:rect l="l" t="t" r="r" b="b"/>
              <a:pathLst>
                <a:path w="934" h="214" extrusionOk="0">
                  <a:moveTo>
                    <a:pt x="454" y="1"/>
                  </a:moveTo>
                  <a:cubicBezTo>
                    <a:pt x="294" y="1"/>
                    <a:pt x="161" y="27"/>
                    <a:pt x="1" y="81"/>
                  </a:cubicBezTo>
                  <a:cubicBezTo>
                    <a:pt x="134" y="161"/>
                    <a:pt x="294" y="214"/>
                    <a:pt x="454" y="214"/>
                  </a:cubicBezTo>
                  <a:cubicBezTo>
                    <a:pt x="614" y="214"/>
                    <a:pt x="774" y="161"/>
                    <a:pt x="933" y="81"/>
                  </a:cubicBezTo>
                  <a:cubicBezTo>
                    <a:pt x="774" y="27"/>
                    <a:pt x="614" y="1"/>
                    <a:pt x="4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6772108" y="1766848"/>
              <a:ext cx="84349" cy="27008"/>
            </a:xfrm>
            <a:custGeom>
              <a:avLst/>
              <a:gdLst/>
              <a:ahLst/>
              <a:cxnLst/>
              <a:rect l="l" t="t" r="r" b="b"/>
              <a:pathLst>
                <a:path w="1040" h="333" extrusionOk="0">
                  <a:moveTo>
                    <a:pt x="507" y="1"/>
                  </a:moveTo>
                  <a:cubicBezTo>
                    <a:pt x="427" y="1"/>
                    <a:pt x="347" y="1"/>
                    <a:pt x="294" y="27"/>
                  </a:cubicBezTo>
                  <a:cubicBezTo>
                    <a:pt x="160" y="81"/>
                    <a:pt x="54" y="160"/>
                    <a:pt x="1" y="267"/>
                  </a:cubicBezTo>
                  <a:cubicBezTo>
                    <a:pt x="27" y="294"/>
                    <a:pt x="54" y="294"/>
                    <a:pt x="80" y="320"/>
                  </a:cubicBezTo>
                  <a:cubicBezTo>
                    <a:pt x="107" y="328"/>
                    <a:pt x="132" y="331"/>
                    <a:pt x="155" y="331"/>
                  </a:cubicBezTo>
                  <a:cubicBezTo>
                    <a:pt x="280" y="331"/>
                    <a:pt x="362" y="237"/>
                    <a:pt x="513" y="237"/>
                  </a:cubicBezTo>
                  <a:cubicBezTo>
                    <a:pt x="528" y="237"/>
                    <a:pt x="543" y="238"/>
                    <a:pt x="560" y="240"/>
                  </a:cubicBezTo>
                  <a:cubicBezTo>
                    <a:pt x="716" y="240"/>
                    <a:pt x="815" y="333"/>
                    <a:pt x="922" y="333"/>
                  </a:cubicBezTo>
                  <a:cubicBezTo>
                    <a:pt x="943" y="333"/>
                    <a:pt x="964" y="329"/>
                    <a:pt x="986" y="320"/>
                  </a:cubicBezTo>
                  <a:cubicBezTo>
                    <a:pt x="1013" y="320"/>
                    <a:pt x="1013" y="294"/>
                    <a:pt x="1040" y="294"/>
                  </a:cubicBezTo>
                  <a:cubicBezTo>
                    <a:pt x="1013" y="214"/>
                    <a:pt x="960" y="160"/>
                    <a:pt x="906" y="107"/>
                  </a:cubicBezTo>
                  <a:cubicBezTo>
                    <a:pt x="800" y="27"/>
                    <a:pt x="667" y="1"/>
                    <a:pt x="507" y="1"/>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6711603" y="1643324"/>
              <a:ext cx="43310" cy="37146"/>
            </a:xfrm>
            <a:custGeom>
              <a:avLst/>
              <a:gdLst/>
              <a:ahLst/>
              <a:cxnLst/>
              <a:rect l="l" t="t" r="r" b="b"/>
              <a:pathLst>
                <a:path w="534" h="458" extrusionOk="0">
                  <a:moveTo>
                    <a:pt x="308" y="1"/>
                  </a:moveTo>
                  <a:cubicBezTo>
                    <a:pt x="294" y="1"/>
                    <a:pt x="281" y="2"/>
                    <a:pt x="267" y="5"/>
                  </a:cubicBezTo>
                  <a:cubicBezTo>
                    <a:pt x="134" y="5"/>
                    <a:pt x="0" y="85"/>
                    <a:pt x="0" y="245"/>
                  </a:cubicBezTo>
                  <a:cubicBezTo>
                    <a:pt x="0" y="351"/>
                    <a:pt x="134" y="458"/>
                    <a:pt x="267" y="458"/>
                  </a:cubicBezTo>
                  <a:cubicBezTo>
                    <a:pt x="400" y="458"/>
                    <a:pt x="507" y="351"/>
                    <a:pt x="533" y="218"/>
                  </a:cubicBezTo>
                  <a:cubicBezTo>
                    <a:pt x="509" y="99"/>
                    <a:pt x="422" y="1"/>
                    <a:pt x="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6679161" y="1628887"/>
              <a:ext cx="88729" cy="43148"/>
            </a:xfrm>
            <a:custGeom>
              <a:avLst/>
              <a:gdLst/>
              <a:ahLst/>
              <a:cxnLst/>
              <a:rect l="l" t="t" r="r" b="b"/>
              <a:pathLst>
                <a:path w="1094" h="532" extrusionOk="0">
                  <a:moveTo>
                    <a:pt x="615" y="0"/>
                  </a:moveTo>
                  <a:cubicBezTo>
                    <a:pt x="355" y="0"/>
                    <a:pt x="108" y="132"/>
                    <a:pt x="1" y="369"/>
                  </a:cubicBezTo>
                  <a:cubicBezTo>
                    <a:pt x="148" y="259"/>
                    <a:pt x="333" y="199"/>
                    <a:pt x="522" y="199"/>
                  </a:cubicBezTo>
                  <a:cubicBezTo>
                    <a:pt x="606" y="199"/>
                    <a:pt x="691" y="211"/>
                    <a:pt x="773" y="236"/>
                  </a:cubicBezTo>
                  <a:cubicBezTo>
                    <a:pt x="974" y="336"/>
                    <a:pt x="1057" y="531"/>
                    <a:pt x="1088" y="531"/>
                  </a:cubicBezTo>
                  <a:cubicBezTo>
                    <a:pt x="1090" y="531"/>
                    <a:pt x="1092" y="531"/>
                    <a:pt x="1093" y="529"/>
                  </a:cubicBezTo>
                  <a:cubicBezTo>
                    <a:pt x="1093" y="316"/>
                    <a:pt x="987" y="129"/>
                    <a:pt x="800" y="23"/>
                  </a:cubicBezTo>
                  <a:cubicBezTo>
                    <a:pt x="739" y="8"/>
                    <a:pt x="676" y="0"/>
                    <a:pt x="615"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6673322" y="1641377"/>
              <a:ext cx="98867" cy="32604"/>
            </a:xfrm>
            <a:custGeom>
              <a:avLst/>
              <a:gdLst/>
              <a:ahLst/>
              <a:cxnLst/>
              <a:rect l="l" t="t" r="r" b="b"/>
              <a:pathLst>
                <a:path w="1219" h="402" extrusionOk="0">
                  <a:moveTo>
                    <a:pt x="555" y="1"/>
                  </a:moveTo>
                  <a:cubicBezTo>
                    <a:pt x="370" y="1"/>
                    <a:pt x="189" y="61"/>
                    <a:pt x="46" y="189"/>
                  </a:cubicBezTo>
                  <a:cubicBezTo>
                    <a:pt x="0" y="212"/>
                    <a:pt x="33" y="274"/>
                    <a:pt x="77" y="274"/>
                  </a:cubicBezTo>
                  <a:cubicBezTo>
                    <a:pt x="85" y="274"/>
                    <a:pt x="92" y="272"/>
                    <a:pt x="99" y="269"/>
                  </a:cubicBezTo>
                  <a:cubicBezTo>
                    <a:pt x="232" y="152"/>
                    <a:pt x="406" y="88"/>
                    <a:pt x="583" y="88"/>
                  </a:cubicBezTo>
                  <a:cubicBezTo>
                    <a:pt x="690" y="88"/>
                    <a:pt x="798" y="112"/>
                    <a:pt x="899" y="162"/>
                  </a:cubicBezTo>
                  <a:cubicBezTo>
                    <a:pt x="979" y="215"/>
                    <a:pt x="1059" y="295"/>
                    <a:pt x="1139" y="375"/>
                  </a:cubicBezTo>
                  <a:cubicBezTo>
                    <a:pt x="1139" y="402"/>
                    <a:pt x="1139" y="402"/>
                    <a:pt x="1165" y="402"/>
                  </a:cubicBezTo>
                  <a:lnTo>
                    <a:pt x="1192" y="402"/>
                  </a:lnTo>
                  <a:cubicBezTo>
                    <a:pt x="1219" y="375"/>
                    <a:pt x="1219" y="349"/>
                    <a:pt x="1192" y="349"/>
                  </a:cubicBezTo>
                  <a:cubicBezTo>
                    <a:pt x="1139" y="242"/>
                    <a:pt x="1032" y="135"/>
                    <a:pt x="925" y="82"/>
                  </a:cubicBezTo>
                  <a:cubicBezTo>
                    <a:pt x="807" y="28"/>
                    <a:pt x="680" y="1"/>
                    <a:pt x="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6869353" y="1643324"/>
              <a:ext cx="41120" cy="37146"/>
            </a:xfrm>
            <a:custGeom>
              <a:avLst/>
              <a:gdLst/>
              <a:ahLst/>
              <a:cxnLst/>
              <a:rect l="l" t="t" r="r" b="b"/>
              <a:pathLst>
                <a:path w="507" h="458" extrusionOk="0">
                  <a:moveTo>
                    <a:pt x="200" y="1"/>
                  </a:moveTo>
                  <a:cubicBezTo>
                    <a:pt x="86" y="1"/>
                    <a:pt x="1" y="99"/>
                    <a:pt x="1" y="218"/>
                  </a:cubicBezTo>
                  <a:cubicBezTo>
                    <a:pt x="1" y="351"/>
                    <a:pt x="107" y="458"/>
                    <a:pt x="240" y="458"/>
                  </a:cubicBezTo>
                  <a:cubicBezTo>
                    <a:pt x="374" y="458"/>
                    <a:pt x="507" y="351"/>
                    <a:pt x="507" y="245"/>
                  </a:cubicBezTo>
                  <a:cubicBezTo>
                    <a:pt x="507" y="85"/>
                    <a:pt x="374" y="5"/>
                    <a:pt x="240" y="5"/>
                  </a:cubicBezTo>
                  <a:cubicBezTo>
                    <a:pt x="226" y="2"/>
                    <a:pt x="213"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6854267" y="1628887"/>
              <a:ext cx="90838" cy="43148"/>
            </a:xfrm>
            <a:custGeom>
              <a:avLst/>
              <a:gdLst/>
              <a:ahLst/>
              <a:cxnLst/>
              <a:rect l="l" t="t" r="r" b="b"/>
              <a:pathLst>
                <a:path w="1120" h="532" extrusionOk="0">
                  <a:moveTo>
                    <a:pt x="479" y="0"/>
                  </a:moveTo>
                  <a:cubicBezTo>
                    <a:pt x="417" y="0"/>
                    <a:pt x="355" y="8"/>
                    <a:pt x="293" y="23"/>
                  </a:cubicBezTo>
                  <a:cubicBezTo>
                    <a:pt x="107" y="129"/>
                    <a:pt x="0" y="316"/>
                    <a:pt x="0" y="529"/>
                  </a:cubicBezTo>
                  <a:cubicBezTo>
                    <a:pt x="3" y="531"/>
                    <a:pt x="6" y="531"/>
                    <a:pt x="10" y="531"/>
                  </a:cubicBezTo>
                  <a:cubicBezTo>
                    <a:pt x="63" y="531"/>
                    <a:pt x="144" y="336"/>
                    <a:pt x="320" y="236"/>
                  </a:cubicBezTo>
                  <a:cubicBezTo>
                    <a:pt x="402" y="211"/>
                    <a:pt x="487" y="199"/>
                    <a:pt x="573" y="199"/>
                  </a:cubicBezTo>
                  <a:cubicBezTo>
                    <a:pt x="763" y="199"/>
                    <a:pt x="954" y="259"/>
                    <a:pt x="1119" y="369"/>
                  </a:cubicBezTo>
                  <a:cubicBezTo>
                    <a:pt x="990" y="132"/>
                    <a:pt x="739" y="0"/>
                    <a:pt x="479"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6852078" y="1642026"/>
              <a:ext cx="98867" cy="31955"/>
            </a:xfrm>
            <a:custGeom>
              <a:avLst/>
              <a:gdLst/>
              <a:ahLst/>
              <a:cxnLst/>
              <a:rect l="l" t="t" r="r" b="b"/>
              <a:pathLst>
                <a:path w="1219" h="394" extrusionOk="0">
                  <a:moveTo>
                    <a:pt x="614" y="0"/>
                  </a:moveTo>
                  <a:cubicBezTo>
                    <a:pt x="496" y="0"/>
                    <a:pt x="378" y="24"/>
                    <a:pt x="267" y="74"/>
                  </a:cubicBezTo>
                  <a:cubicBezTo>
                    <a:pt x="160" y="154"/>
                    <a:pt x="80" y="234"/>
                    <a:pt x="0" y="341"/>
                  </a:cubicBezTo>
                  <a:cubicBezTo>
                    <a:pt x="0" y="367"/>
                    <a:pt x="0" y="367"/>
                    <a:pt x="0" y="394"/>
                  </a:cubicBezTo>
                  <a:lnTo>
                    <a:pt x="27" y="394"/>
                  </a:lnTo>
                  <a:cubicBezTo>
                    <a:pt x="54" y="394"/>
                    <a:pt x="80" y="394"/>
                    <a:pt x="80" y="367"/>
                  </a:cubicBezTo>
                  <a:cubicBezTo>
                    <a:pt x="134" y="287"/>
                    <a:pt x="214" y="207"/>
                    <a:pt x="320" y="154"/>
                  </a:cubicBezTo>
                  <a:cubicBezTo>
                    <a:pt x="421" y="104"/>
                    <a:pt x="529" y="80"/>
                    <a:pt x="636" y="80"/>
                  </a:cubicBezTo>
                  <a:cubicBezTo>
                    <a:pt x="813" y="80"/>
                    <a:pt x="987" y="144"/>
                    <a:pt x="1120" y="261"/>
                  </a:cubicBezTo>
                  <a:cubicBezTo>
                    <a:pt x="1127" y="264"/>
                    <a:pt x="1134" y="266"/>
                    <a:pt x="1142" y="266"/>
                  </a:cubicBezTo>
                  <a:cubicBezTo>
                    <a:pt x="1186" y="266"/>
                    <a:pt x="1219" y="204"/>
                    <a:pt x="1173" y="181"/>
                  </a:cubicBezTo>
                  <a:cubicBezTo>
                    <a:pt x="1007" y="65"/>
                    <a:pt x="810" y="0"/>
                    <a:pt x="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6847779" y="1588739"/>
              <a:ext cx="108113" cy="29117"/>
            </a:xfrm>
            <a:custGeom>
              <a:avLst/>
              <a:gdLst/>
              <a:ahLst/>
              <a:cxnLst/>
              <a:rect l="l" t="t" r="r" b="b"/>
              <a:pathLst>
                <a:path w="1333" h="359" extrusionOk="0">
                  <a:moveTo>
                    <a:pt x="721" y="1"/>
                  </a:moveTo>
                  <a:cubicBezTo>
                    <a:pt x="678" y="1"/>
                    <a:pt x="633" y="4"/>
                    <a:pt x="586" y="12"/>
                  </a:cubicBezTo>
                  <a:cubicBezTo>
                    <a:pt x="480" y="12"/>
                    <a:pt x="320" y="38"/>
                    <a:pt x="107" y="38"/>
                  </a:cubicBezTo>
                  <a:cubicBezTo>
                    <a:pt x="53" y="92"/>
                    <a:pt x="27" y="172"/>
                    <a:pt x="27" y="251"/>
                  </a:cubicBezTo>
                  <a:cubicBezTo>
                    <a:pt x="0" y="278"/>
                    <a:pt x="0" y="331"/>
                    <a:pt x="27" y="358"/>
                  </a:cubicBezTo>
                  <a:cubicBezTo>
                    <a:pt x="213" y="305"/>
                    <a:pt x="400" y="251"/>
                    <a:pt x="613" y="251"/>
                  </a:cubicBezTo>
                  <a:cubicBezTo>
                    <a:pt x="712" y="240"/>
                    <a:pt x="812" y="234"/>
                    <a:pt x="911" y="234"/>
                  </a:cubicBezTo>
                  <a:cubicBezTo>
                    <a:pt x="1051" y="234"/>
                    <a:pt x="1192" y="247"/>
                    <a:pt x="1332" y="278"/>
                  </a:cubicBezTo>
                  <a:cubicBezTo>
                    <a:pt x="1252" y="172"/>
                    <a:pt x="1146" y="92"/>
                    <a:pt x="1013" y="38"/>
                  </a:cubicBezTo>
                  <a:cubicBezTo>
                    <a:pt x="918" y="19"/>
                    <a:pt x="824" y="1"/>
                    <a:pt x="721" y="1"/>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6843399" y="1589631"/>
              <a:ext cx="8759" cy="28225"/>
            </a:xfrm>
            <a:custGeom>
              <a:avLst/>
              <a:gdLst/>
              <a:ahLst/>
              <a:cxnLst/>
              <a:rect l="l" t="t" r="r" b="b"/>
              <a:pathLst>
                <a:path w="108" h="348" extrusionOk="0">
                  <a:moveTo>
                    <a:pt x="107" y="1"/>
                  </a:moveTo>
                  <a:lnTo>
                    <a:pt x="54" y="27"/>
                  </a:lnTo>
                  <a:cubicBezTo>
                    <a:pt x="54" y="54"/>
                    <a:pt x="27" y="107"/>
                    <a:pt x="27" y="161"/>
                  </a:cubicBezTo>
                  <a:cubicBezTo>
                    <a:pt x="1" y="214"/>
                    <a:pt x="1" y="294"/>
                    <a:pt x="27" y="347"/>
                  </a:cubicBezTo>
                  <a:cubicBezTo>
                    <a:pt x="27" y="294"/>
                    <a:pt x="54" y="267"/>
                    <a:pt x="54" y="214"/>
                  </a:cubicBezTo>
                  <a:cubicBezTo>
                    <a:pt x="54" y="134"/>
                    <a:pt x="81" y="81"/>
                    <a:pt x="107" y="27"/>
                  </a:cubicBezTo>
                  <a:lnTo>
                    <a:pt x="107" y="1"/>
                  </a:ln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6677053" y="1588739"/>
              <a:ext cx="105923" cy="29117"/>
            </a:xfrm>
            <a:custGeom>
              <a:avLst/>
              <a:gdLst/>
              <a:ahLst/>
              <a:cxnLst/>
              <a:rect l="l" t="t" r="r" b="b"/>
              <a:pathLst>
                <a:path w="1306" h="359" extrusionOk="0">
                  <a:moveTo>
                    <a:pt x="597" y="1"/>
                  </a:moveTo>
                  <a:cubicBezTo>
                    <a:pt x="495" y="1"/>
                    <a:pt x="387" y="19"/>
                    <a:pt x="293" y="38"/>
                  </a:cubicBezTo>
                  <a:cubicBezTo>
                    <a:pt x="187" y="92"/>
                    <a:pt x="80" y="172"/>
                    <a:pt x="0" y="278"/>
                  </a:cubicBezTo>
                  <a:cubicBezTo>
                    <a:pt x="141" y="247"/>
                    <a:pt x="281" y="234"/>
                    <a:pt x="422" y="234"/>
                  </a:cubicBezTo>
                  <a:cubicBezTo>
                    <a:pt x="521" y="234"/>
                    <a:pt x="620" y="240"/>
                    <a:pt x="720" y="251"/>
                  </a:cubicBezTo>
                  <a:cubicBezTo>
                    <a:pt x="906" y="251"/>
                    <a:pt x="1119" y="305"/>
                    <a:pt x="1306" y="358"/>
                  </a:cubicBezTo>
                  <a:cubicBezTo>
                    <a:pt x="1306" y="331"/>
                    <a:pt x="1306" y="278"/>
                    <a:pt x="1306" y="251"/>
                  </a:cubicBezTo>
                  <a:cubicBezTo>
                    <a:pt x="1306" y="172"/>
                    <a:pt x="1252" y="92"/>
                    <a:pt x="1199" y="38"/>
                  </a:cubicBezTo>
                  <a:cubicBezTo>
                    <a:pt x="1013" y="38"/>
                    <a:pt x="853" y="12"/>
                    <a:pt x="720" y="12"/>
                  </a:cubicBezTo>
                  <a:cubicBezTo>
                    <a:pt x="681" y="4"/>
                    <a:pt x="639" y="1"/>
                    <a:pt x="597" y="1"/>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6778596" y="1589631"/>
              <a:ext cx="10868" cy="28225"/>
            </a:xfrm>
            <a:custGeom>
              <a:avLst/>
              <a:gdLst/>
              <a:ahLst/>
              <a:cxnLst/>
              <a:rect l="l" t="t" r="r" b="b"/>
              <a:pathLst>
                <a:path w="134" h="348" extrusionOk="0">
                  <a:moveTo>
                    <a:pt x="0" y="1"/>
                  </a:moveTo>
                  <a:lnTo>
                    <a:pt x="27" y="27"/>
                  </a:lnTo>
                  <a:cubicBezTo>
                    <a:pt x="54" y="81"/>
                    <a:pt x="54" y="134"/>
                    <a:pt x="54" y="214"/>
                  </a:cubicBezTo>
                  <a:cubicBezTo>
                    <a:pt x="80" y="267"/>
                    <a:pt x="80" y="294"/>
                    <a:pt x="107" y="347"/>
                  </a:cubicBezTo>
                  <a:cubicBezTo>
                    <a:pt x="134" y="294"/>
                    <a:pt x="134" y="214"/>
                    <a:pt x="107" y="161"/>
                  </a:cubicBezTo>
                  <a:cubicBezTo>
                    <a:pt x="107" y="107"/>
                    <a:pt x="80" y="54"/>
                    <a:pt x="54" y="27"/>
                  </a:cubicBezTo>
                  <a:lnTo>
                    <a:pt x="0" y="1"/>
                  </a:ln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6791573" y="1801967"/>
              <a:ext cx="49798" cy="12490"/>
            </a:xfrm>
            <a:custGeom>
              <a:avLst/>
              <a:gdLst/>
              <a:ahLst/>
              <a:cxnLst/>
              <a:rect l="l" t="t" r="r" b="b"/>
              <a:pathLst>
                <a:path w="614" h="154" extrusionOk="0">
                  <a:moveTo>
                    <a:pt x="533" y="1"/>
                  </a:moveTo>
                  <a:cubicBezTo>
                    <a:pt x="480" y="1"/>
                    <a:pt x="400" y="7"/>
                    <a:pt x="293" y="21"/>
                  </a:cubicBezTo>
                  <a:cubicBezTo>
                    <a:pt x="0" y="21"/>
                    <a:pt x="27" y="21"/>
                    <a:pt x="0" y="47"/>
                  </a:cubicBezTo>
                  <a:cubicBezTo>
                    <a:pt x="0" y="74"/>
                    <a:pt x="107" y="154"/>
                    <a:pt x="293" y="154"/>
                  </a:cubicBezTo>
                  <a:cubicBezTo>
                    <a:pt x="480" y="154"/>
                    <a:pt x="613" y="47"/>
                    <a:pt x="613" y="21"/>
                  </a:cubicBezTo>
                  <a:cubicBezTo>
                    <a:pt x="613" y="7"/>
                    <a:pt x="587" y="1"/>
                    <a:pt x="533" y="1"/>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6430655" y="1987294"/>
              <a:ext cx="773742" cy="324258"/>
            </a:xfrm>
            <a:custGeom>
              <a:avLst/>
              <a:gdLst/>
              <a:ahLst/>
              <a:cxnLst/>
              <a:rect l="l" t="t" r="r" b="b"/>
              <a:pathLst>
                <a:path w="9540" h="3998" extrusionOk="0">
                  <a:moveTo>
                    <a:pt x="6449" y="0"/>
                  </a:moveTo>
                  <a:cubicBezTo>
                    <a:pt x="6316" y="373"/>
                    <a:pt x="6049" y="720"/>
                    <a:pt x="5703" y="933"/>
                  </a:cubicBezTo>
                  <a:cubicBezTo>
                    <a:pt x="5623" y="986"/>
                    <a:pt x="5569" y="1040"/>
                    <a:pt x="5490" y="1066"/>
                  </a:cubicBezTo>
                  <a:cubicBezTo>
                    <a:pt x="5234" y="1182"/>
                    <a:pt x="4979" y="1258"/>
                    <a:pt x="4724" y="1258"/>
                  </a:cubicBezTo>
                  <a:cubicBezTo>
                    <a:pt x="4686" y="1258"/>
                    <a:pt x="4648" y="1256"/>
                    <a:pt x="4610" y="1253"/>
                  </a:cubicBezTo>
                  <a:cubicBezTo>
                    <a:pt x="4370" y="1226"/>
                    <a:pt x="4157" y="1173"/>
                    <a:pt x="3944" y="1066"/>
                  </a:cubicBezTo>
                  <a:cubicBezTo>
                    <a:pt x="3864" y="1040"/>
                    <a:pt x="3784" y="986"/>
                    <a:pt x="3704" y="933"/>
                  </a:cubicBezTo>
                  <a:cubicBezTo>
                    <a:pt x="3358" y="720"/>
                    <a:pt x="3118" y="400"/>
                    <a:pt x="2985" y="27"/>
                  </a:cubicBezTo>
                  <a:cubicBezTo>
                    <a:pt x="2772" y="80"/>
                    <a:pt x="2505" y="187"/>
                    <a:pt x="2106" y="294"/>
                  </a:cubicBezTo>
                  <a:cubicBezTo>
                    <a:pt x="1732" y="347"/>
                    <a:pt x="1359" y="453"/>
                    <a:pt x="986" y="613"/>
                  </a:cubicBezTo>
                  <a:cubicBezTo>
                    <a:pt x="693" y="773"/>
                    <a:pt x="453" y="986"/>
                    <a:pt x="267" y="1226"/>
                  </a:cubicBezTo>
                  <a:cubicBezTo>
                    <a:pt x="134" y="1386"/>
                    <a:pt x="54" y="1546"/>
                    <a:pt x="0" y="1732"/>
                  </a:cubicBezTo>
                  <a:cubicBezTo>
                    <a:pt x="27" y="1786"/>
                    <a:pt x="27" y="1786"/>
                    <a:pt x="80" y="1866"/>
                  </a:cubicBezTo>
                  <a:cubicBezTo>
                    <a:pt x="134" y="1946"/>
                    <a:pt x="214" y="1999"/>
                    <a:pt x="267" y="2079"/>
                  </a:cubicBezTo>
                  <a:cubicBezTo>
                    <a:pt x="267" y="2079"/>
                    <a:pt x="294" y="2105"/>
                    <a:pt x="320" y="2105"/>
                  </a:cubicBezTo>
                  <a:cubicBezTo>
                    <a:pt x="1359" y="3251"/>
                    <a:pt x="2825" y="3944"/>
                    <a:pt x="4397" y="3997"/>
                  </a:cubicBezTo>
                  <a:lnTo>
                    <a:pt x="4690" y="3997"/>
                  </a:lnTo>
                  <a:cubicBezTo>
                    <a:pt x="4930" y="3997"/>
                    <a:pt x="5170" y="3997"/>
                    <a:pt x="5410" y="3971"/>
                  </a:cubicBezTo>
                  <a:cubicBezTo>
                    <a:pt x="6769" y="3811"/>
                    <a:pt x="8074" y="3171"/>
                    <a:pt x="9033" y="2159"/>
                  </a:cubicBezTo>
                  <a:cubicBezTo>
                    <a:pt x="9140" y="2026"/>
                    <a:pt x="9247" y="1892"/>
                    <a:pt x="9353" y="1759"/>
                  </a:cubicBezTo>
                  <a:cubicBezTo>
                    <a:pt x="9380" y="1759"/>
                    <a:pt x="9406" y="1732"/>
                    <a:pt x="9406" y="1706"/>
                  </a:cubicBezTo>
                  <a:cubicBezTo>
                    <a:pt x="9460" y="1626"/>
                    <a:pt x="9513" y="1573"/>
                    <a:pt x="9540" y="1519"/>
                  </a:cubicBezTo>
                  <a:cubicBezTo>
                    <a:pt x="9433" y="1173"/>
                    <a:pt x="9220" y="880"/>
                    <a:pt x="8927" y="693"/>
                  </a:cubicBezTo>
                  <a:cubicBezTo>
                    <a:pt x="8501" y="427"/>
                    <a:pt x="8261" y="560"/>
                    <a:pt x="7595" y="427"/>
                  </a:cubicBezTo>
                  <a:cubicBezTo>
                    <a:pt x="7195" y="320"/>
                    <a:pt x="6795" y="187"/>
                    <a:pt x="64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6694328" y="1427582"/>
              <a:ext cx="289626" cy="112412"/>
            </a:xfrm>
            <a:custGeom>
              <a:avLst/>
              <a:gdLst/>
              <a:ahLst/>
              <a:cxnLst/>
              <a:rect l="l" t="t" r="r" b="b"/>
              <a:pathLst>
                <a:path w="3571" h="1386" extrusionOk="0">
                  <a:moveTo>
                    <a:pt x="1786" y="0"/>
                  </a:moveTo>
                  <a:cubicBezTo>
                    <a:pt x="800" y="0"/>
                    <a:pt x="0" y="320"/>
                    <a:pt x="0" y="693"/>
                  </a:cubicBezTo>
                  <a:cubicBezTo>
                    <a:pt x="0" y="1093"/>
                    <a:pt x="800" y="1386"/>
                    <a:pt x="1786" y="1386"/>
                  </a:cubicBezTo>
                  <a:cubicBezTo>
                    <a:pt x="2771" y="1386"/>
                    <a:pt x="3571" y="1093"/>
                    <a:pt x="3571" y="693"/>
                  </a:cubicBezTo>
                  <a:cubicBezTo>
                    <a:pt x="3571" y="320"/>
                    <a:pt x="2771" y="0"/>
                    <a:pt x="1786"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6622956" y="1461160"/>
              <a:ext cx="138446" cy="163345"/>
            </a:xfrm>
            <a:custGeom>
              <a:avLst/>
              <a:gdLst/>
              <a:ahLst/>
              <a:cxnLst/>
              <a:rect l="l" t="t" r="r" b="b"/>
              <a:pathLst>
                <a:path w="1707" h="2014" extrusionOk="0">
                  <a:moveTo>
                    <a:pt x="1532" y="1"/>
                  </a:moveTo>
                  <a:cubicBezTo>
                    <a:pt x="1192" y="1"/>
                    <a:pt x="860" y="131"/>
                    <a:pt x="587" y="359"/>
                  </a:cubicBezTo>
                  <a:cubicBezTo>
                    <a:pt x="134" y="785"/>
                    <a:pt x="1" y="1611"/>
                    <a:pt x="321" y="1904"/>
                  </a:cubicBezTo>
                  <a:cubicBezTo>
                    <a:pt x="374" y="1958"/>
                    <a:pt x="454" y="2011"/>
                    <a:pt x="534" y="2011"/>
                  </a:cubicBezTo>
                  <a:cubicBezTo>
                    <a:pt x="547" y="2013"/>
                    <a:pt x="560" y="2014"/>
                    <a:pt x="573" y="2014"/>
                  </a:cubicBezTo>
                  <a:cubicBezTo>
                    <a:pt x="1068" y="2014"/>
                    <a:pt x="1601" y="569"/>
                    <a:pt x="1653" y="466"/>
                  </a:cubicBezTo>
                  <a:lnTo>
                    <a:pt x="1706" y="13"/>
                  </a:lnTo>
                  <a:cubicBezTo>
                    <a:pt x="1648" y="5"/>
                    <a:pt x="1590" y="1"/>
                    <a:pt x="153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6940644" y="1492385"/>
              <a:ext cx="64965" cy="157830"/>
            </a:xfrm>
            <a:custGeom>
              <a:avLst/>
              <a:gdLst/>
              <a:ahLst/>
              <a:cxnLst/>
              <a:rect l="l" t="t" r="r" b="b"/>
              <a:pathLst>
                <a:path w="801" h="1946" extrusionOk="0">
                  <a:moveTo>
                    <a:pt x="294" y="1"/>
                  </a:moveTo>
                  <a:lnTo>
                    <a:pt x="1" y="400"/>
                  </a:lnTo>
                  <a:cubicBezTo>
                    <a:pt x="187" y="1679"/>
                    <a:pt x="347" y="1946"/>
                    <a:pt x="481" y="1946"/>
                  </a:cubicBezTo>
                  <a:cubicBezTo>
                    <a:pt x="587" y="1946"/>
                    <a:pt x="747" y="1546"/>
                    <a:pt x="774" y="1280"/>
                  </a:cubicBezTo>
                  <a:cubicBezTo>
                    <a:pt x="800" y="800"/>
                    <a:pt x="640" y="347"/>
                    <a:pt x="29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6011497" y="2503775"/>
              <a:ext cx="1458740" cy="418505"/>
            </a:xfrm>
            <a:custGeom>
              <a:avLst/>
              <a:gdLst/>
              <a:ahLst/>
              <a:cxnLst/>
              <a:rect l="l" t="t" r="r" b="b"/>
              <a:pathLst>
                <a:path w="13751" h="3945" extrusionOk="0">
                  <a:moveTo>
                    <a:pt x="614" y="1"/>
                  </a:moveTo>
                  <a:cubicBezTo>
                    <a:pt x="267" y="1"/>
                    <a:pt x="1" y="267"/>
                    <a:pt x="1" y="587"/>
                  </a:cubicBezTo>
                  <a:lnTo>
                    <a:pt x="1" y="3358"/>
                  </a:lnTo>
                  <a:cubicBezTo>
                    <a:pt x="1" y="3678"/>
                    <a:pt x="267" y="3944"/>
                    <a:pt x="614" y="3944"/>
                  </a:cubicBezTo>
                  <a:lnTo>
                    <a:pt x="13137" y="3944"/>
                  </a:lnTo>
                  <a:cubicBezTo>
                    <a:pt x="13484" y="3944"/>
                    <a:pt x="13750" y="3678"/>
                    <a:pt x="13750" y="3358"/>
                  </a:cubicBezTo>
                  <a:lnTo>
                    <a:pt x="13750" y="587"/>
                  </a:lnTo>
                  <a:cubicBezTo>
                    <a:pt x="13750" y="267"/>
                    <a:pt x="13484" y="1"/>
                    <a:pt x="13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7099806" y="2860016"/>
              <a:ext cx="226274" cy="240389"/>
            </a:xfrm>
            <a:custGeom>
              <a:avLst/>
              <a:gdLst/>
              <a:ahLst/>
              <a:cxnLst/>
              <a:rect l="l" t="t" r="r" b="b"/>
              <a:pathLst>
                <a:path w="2133" h="2266" extrusionOk="0">
                  <a:moveTo>
                    <a:pt x="1" y="0"/>
                  </a:moveTo>
                  <a:lnTo>
                    <a:pt x="2132" y="2265"/>
                  </a:lnTo>
                  <a:cubicBezTo>
                    <a:pt x="2079" y="1572"/>
                    <a:pt x="1999" y="853"/>
                    <a:pt x="1919" y="160"/>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7444226" y="1829543"/>
              <a:ext cx="1113004" cy="319878"/>
            </a:xfrm>
            <a:custGeom>
              <a:avLst/>
              <a:gdLst/>
              <a:ahLst/>
              <a:cxnLst/>
              <a:rect l="l" t="t" r="r" b="b"/>
              <a:pathLst>
                <a:path w="13723" h="3944" extrusionOk="0">
                  <a:moveTo>
                    <a:pt x="587" y="0"/>
                  </a:moveTo>
                  <a:cubicBezTo>
                    <a:pt x="267" y="0"/>
                    <a:pt x="0" y="267"/>
                    <a:pt x="0" y="587"/>
                  </a:cubicBezTo>
                  <a:lnTo>
                    <a:pt x="0" y="3358"/>
                  </a:lnTo>
                  <a:cubicBezTo>
                    <a:pt x="0" y="3677"/>
                    <a:pt x="267" y="3944"/>
                    <a:pt x="587" y="3944"/>
                  </a:cubicBezTo>
                  <a:lnTo>
                    <a:pt x="13137" y="3944"/>
                  </a:lnTo>
                  <a:cubicBezTo>
                    <a:pt x="13457" y="3944"/>
                    <a:pt x="13723" y="3677"/>
                    <a:pt x="13723" y="3358"/>
                  </a:cubicBezTo>
                  <a:lnTo>
                    <a:pt x="13723" y="587"/>
                  </a:lnTo>
                  <a:cubicBezTo>
                    <a:pt x="13723" y="267"/>
                    <a:pt x="13457" y="0"/>
                    <a:pt x="13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7552258" y="2101815"/>
              <a:ext cx="175106" cy="183784"/>
            </a:xfrm>
            <a:custGeom>
              <a:avLst/>
              <a:gdLst/>
              <a:ahLst/>
              <a:cxnLst/>
              <a:rect l="l" t="t" r="r" b="b"/>
              <a:pathLst>
                <a:path w="2159" h="2266" extrusionOk="0">
                  <a:moveTo>
                    <a:pt x="2159" y="1"/>
                  </a:moveTo>
                  <a:lnTo>
                    <a:pt x="214" y="161"/>
                  </a:lnTo>
                  <a:cubicBezTo>
                    <a:pt x="161" y="853"/>
                    <a:pt x="81" y="1573"/>
                    <a:pt x="1" y="2266"/>
                  </a:cubicBezTo>
                  <a:lnTo>
                    <a:pt x="21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616548" y="3247192"/>
              <a:ext cx="858010" cy="319959"/>
            </a:xfrm>
            <a:custGeom>
              <a:avLst/>
              <a:gdLst/>
              <a:ahLst/>
              <a:cxnLst/>
              <a:rect l="l" t="t" r="r" b="b"/>
              <a:pathLst>
                <a:path w="10579" h="3945" extrusionOk="0">
                  <a:moveTo>
                    <a:pt x="586" y="1"/>
                  </a:moveTo>
                  <a:cubicBezTo>
                    <a:pt x="266" y="1"/>
                    <a:pt x="0" y="267"/>
                    <a:pt x="0" y="587"/>
                  </a:cubicBezTo>
                  <a:lnTo>
                    <a:pt x="0" y="3358"/>
                  </a:lnTo>
                  <a:cubicBezTo>
                    <a:pt x="0" y="3678"/>
                    <a:pt x="266" y="3944"/>
                    <a:pt x="586" y="3944"/>
                  </a:cubicBezTo>
                  <a:lnTo>
                    <a:pt x="9966" y="3944"/>
                  </a:lnTo>
                  <a:cubicBezTo>
                    <a:pt x="10312" y="3944"/>
                    <a:pt x="10578" y="3678"/>
                    <a:pt x="10578" y="3358"/>
                  </a:cubicBezTo>
                  <a:lnTo>
                    <a:pt x="10578" y="587"/>
                  </a:lnTo>
                  <a:cubicBezTo>
                    <a:pt x="10578" y="267"/>
                    <a:pt x="10312" y="1"/>
                    <a:pt x="99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6724580" y="3519546"/>
              <a:ext cx="175106" cy="183784"/>
            </a:xfrm>
            <a:custGeom>
              <a:avLst/>
              <a:gdLst/>
              <a:ahLst/>
              <a:cxnLst/>
              <a:rect l="l" t="t" r="r" b="b"/>
              <a:pathLst>
                <a:path w="2159" h="2266" extrusionOk="0">
                  <a:moveTo>
                    <a:pt x="2159" y="0"/>
                  </a:moveTo>
                  <a:lnTo>
                    <a:pt x="213" y="160"/>
                  </a:lnTo>
                  <a:cubicBezTo>
                    <a:pt x="134" y="880"/>
                    <a:pt x="80" y="1572"/>
                    <a:pt x="0" y="2265"/>
                  </a:cubicBezTo>
                  <a:lnTo>
                    <a:pt x="21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7539281" y="1205271"/>
              <a:ext cx="598717" cy="181270"/>
            </a:xfrm>
            <a:custGeom>
              <a:avLst/>
              <a:gdLst/>
              <a:ahLst/>
              <a:cxnLst/>
              <a:rect l="l" t="t" r="r" b="b"/>
              <a:pathLst>
                <a:path w="7382" h="2235" extrusionOk="0">
                  <a:moveTo>
                    <a:pt x="3699" y="1"/>
                  </a:moveTo>
                  <a:cubicBezTo>
                    <a:pt x="3553" y="1"/>
                    <a:pt x="3404" y="8"/>
                    <a:pt x="3252" y="23"/>
                  </a:cubicBezTo>
                  <a:cubicBezTo>
                    <a:pt x="1973" y="157"/>
                    <a:pt x="800" y="823"/>
                    <a:pt x="1" y="1835"/>
                  </a:cubicBezTo>
                  <a:lnTo>
                    <a:pt x="507" y="2235"/>
                  </a:lnTo>
                  <a:cubicBezTo>
                    <a:pt x="1200" y="1356"/>
                    <a:pt x="2212" y="769"/>
                    <a:pt x="3305" y="663"/>
                  </a:cubicBezTo>
                  <a:cubicBezTo>
                    <a:pt x="3436" y="650"/>
                    <a:pt x="3564" y="644"/>
                    <a:pt x="3689" y="644"/>
                  </a:cubicBezTo>
                  <a:cubicBezTo>
                    <a:pt x="5602" y="644"/>
                    <a:pt x="6825" y="2080"/>
                    <a:pt x="6875" y="2155"/>
                  </a:cubicBezTo>
                  <a:lnTo>
                    <a:pt x="7382" y="1755"/>
                  </a:lnTo>
                  <a:cubicBezTo>
                    <a:pt x="7207" y="1556"/>
                    <a:pt x="5841" y="1"/>
                    <a:pt x="3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7617142" y="1307545"/>
              <a:ext cx="443077" cy="139582"/>
            </a:xfrm>
            <a:custGeom>
              <a:avLst/>
              <a:gdLst/>
              <a:ahLst/>
              <a:cxnLst/>
              <a:rect l="l" t="t" r="r" b="b"/>
              <a:pathLst>
                <a:path w="5463" h="1721" extrusionOk="0">
                  <a:moveTo>
                    <a:pt x="2720" y="0"/>
                  </a:moveTo>
                  <a:cubicBezTo>
                    <a:pt x="2614" y="0"/>
                    <a:pt x="2506" y="5"/>
                    <a:pt x="2398" y="15"/>
                  </a:cubicBezTo>
                  <a:cubicBezTo>
                    <a:pt x="1466" y="121"/>
                    <a:pt x="586" y="601"/>
                    <a:pt x="0" y="1347"/>
                  </a:cubicBezTo>
                  <a:lnTo>
                    <a:pt x="506" y="1720"/>
                  </a:lnTo>
                  <a:cubicBezTo>
                    <a:pt x="986" y="1107"/>
                    <a:pt x="1679" y="707"/>
                    <a:pt x="2451" y="628"/>
                  </a:cubicBezTo>
                  <a:cubicBezTo>
                    <a:pt x="2508" y="624"/>
                    <a:pt x="2565" y="623"/>
                    <a:pt x="2622" y="623"/>
                  </a:cubicBezTo>
                  <a:cubicBezTo>
                    <a:pt x="3517" y="623"/>
                    <a:pt x="4355" y="1015"/>
                    <a:pt x="4956" y="1667"/>
                  </a:cubicBezTo>
                  <a:lnTo>
                    <a:pt x="5462" y="1294"/>
                  </a:lnTo>
                  <a:cubicBezTo>
                    <a:pt x="4761" y="471"/>
                    <a:pt x="3774" y="0"/>
                    <a:pt x="2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7710008" y="1405440"/>
              <a:ext cx="257265" cy="97813"/>
            </a:xfrm>
            <a:custGeom>
              <a:avLst/>
              <a:gdLst/>
              <a:ahLst/>
              <a:cxnLst/>
              <a:rect l="l" t="t" r="r" b="b"/>
              <a:pathLst>
                <a:path w="3172" h="1206" extrusionOk="0">
                  <a:moveTo>
                    <a:pt x="1548" y="1"/>
                  </a:moveTo>
                  <a:cubicBezTo>
                    <a:pt x="1494" y="1"/>
                    <a:pt x="1441" y="3"/>
                    <a:pt x="1386" y="7"/>
                  </a:cubicBezTo>
                  <a:cubicBezTo>
                    <a:pt x="827" y="87"/>
                    <a:pt x="321" y="353"/>
                    <a:pt x="1" y="806"/>
                  </a:cubicBezTo>
                  <a:lnTo>
                    <a:pt x="507" y="1206"/>
                  </a:lnTo>
                  <a:cubicBezTo>
                    <a:pt x="720" y="886"/>
                    <a:pt x="1067" y="700"/>
                    <a:pt x="1466" y="646"/>
                  </a:cubicBezTo>
                  <a:cubicBezTo>
                    <a:pt x="1495" y="645"/>
                    <a:pt x="1523" y="644"/>
                    <a:pt x="1552" y="644"/>
                  </a:cubicBezTo>
                  <a:cubicBezTo>
                    <a:pt x="1976" y="644"/>
                    <a:pt x="2392" y="830"/>
                    <a:pt x="2692" y="1179"/>
                  </a:cubicBezTo>
                  <a:lnTo>
                    <a:pt x="3172" y="753"/>
                  </a:lnTo>
                  <a:cubicBezTo>
                    <a:pt x="2779" y="286"/>
                    <a:pt x="2182" y="1"/>
                    <a:pt x="1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7796466" y="1494575"/>
              <a:ext cx="82240" cy="82159"/>
            </a:xfrm>
            <a:custGeom>
              <a:avLst/>
              <a:gdLst/>
              <a:ahLst/>
              <a:cxnLst/>
              <a:rect l="l" t="t" r="r" b="b"/>
              <a:pathLst>
                <a:path w="1014" h="1013" extrusionOk="0">
                  <a:moveTo>
                    <a:pt x="507" y="0"/>
                  </a:moveTo>
                  <a:cubicBezTo>
                    <a:pt x="240" y="0"/>
                    <a:pt x="1" y="240"/>
                    <a:pt x="1" y="506"/>
                  </a:cubicBezTo>
                  <a:cubicBezTo>
                    <a:pt x="1" y="800"/>
                    <a:pt x="240" y="1013"/>
                    <a:pt x="507" y="1013"/>
                  </a:cubicBezTo>
                  <a:cubicBezTo>
                    <a:pt x="800" y="1013"/>
                    <a:pt x="1013" y="800"/>
                    <a:pt x="1013" y="506"/>
                  </a:cubicBezTo>
                  <a:cubicBezTo>
                    <a:pt x="1013" y="240"/>
                    <a:pt x="800" y="0"/>
                    <a:pt x="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6653289" y="3832858"/>
              <a:ext cx="1458755" cy="237800"/>
            </a:xfrm>
            <a:custGeom>
              <a:avLst/>
              <a:gdLst/>
              <a:ahLst/>
              <a:cxnLst/>
              <a:rect l="l" t="t" r="r" b="b"/>
              <a:pathLst>
                <a:path w="17986" h="2932" extrusionOk="0">
                  <a:moveTo>
                    <a:pt x="17293" y="161"/>
                  </a:moveTo>
                  <a:cubicBezTo>
                    <a:pt x="17586" y="161"/>
                    <a:pt x="17826" y="401"/>
                    <a:pt x="17826" y="694"/>
                  </a:cubicBezTo>
                  <a:lnTo>
                    <a:pt x="17826" y="2239"/>
                  </a:lnTo>
                  <a:cubicBezTo>
                    <a:pt x="17826" y="2532"/>
                    <a:pt x="17586" y="2772"/>
                    <a:pt x="17293" y="2772"/>
                  </a:cubicBezTo>
                  <a:lnTo>
                    <a:pt x="719" y="2772"/>
                  </a:lnTo>
                  <a:cubicBezTo>
                    <a:pt x="426" y="2772"/>
                    <a:pt x="187" y="2532"/>
                    <a:pt x="187" y="2239"/>
                  </a:cubicBezTo>
                  <a:lnTo>
                    <a:pt x="187" y="694"/>
                  </a:lnTo>
                  <a:cubicBezTo>
                    <a:pt x="187" y="401"/>
                    <a:pt x="426" y="161"/>
                    <a:pt x="719" y="161"/>
                  </a:cubicBezTo>
                  <a:close/>
                  <a:moveTo>
                    <a:pt x="719" y="1"/>
                  </a:moveTo>
                  <a:cubicBezTo>
                    <a:pt x="320" y="1"/>
                    <a:pt x="0" y="321"/>
                    <a:pt x="27" y="694"/>
                  </a:cubicBezTo>
                  <a:lnTo>
                    <a:pt x="27" y="2239"/>
                  </a:lnTo>
                  <a:cubicBezTo>
                    <a:pt x="27" y="2612"/>
                    <a:pt x="320" y="2932"/>
                    <a:pt x="719" y="2932"/>
                  </a:cubicBezTo>
                  <a:lnTo>
                    <a:pt x="17293" y="2932"/>
                  </a:lnTo>
                  <a:cubicBezTo>
                    <a:pt x="17666" y="2932"/>
                    <a:pt x="17986" y="2612"/>
                    <a:pt x="17986" y="2239"/>
                  </a:cubicBezTo>
                  <a:lnTo>
                    <a:pt x="17986" y="694"/>
                  </a:lnTo>
                  <a:cubicBezTo>
                    <a:pt x="17986" y="321"/>
                    <a:pt x="17666" y="1"/>
                    <a:pt x="17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7807253" y="3897742"/>
              <a:ext cx="203249" cy="138365"/>
            </a:xfrm>
            <a:custGeom>
              <a:avLst/>
              <a:gdLst/>
              <a:ahLst/>
              <a:cxnLst/>
              <a:rect l="l" t="t" r="r" b="b"/>
              <a:pathLst>
                <a:path w="2506" h="1706" extrusionOk="0">
                  <a:moveTo>
                    <a:pt x="2506" y="0"/>
                  </a:moveTo>
                  <a:lnTo>
                    <a:pt x="1" y="160"/>
                  </a:lnTo>
                  <a:lnTo>
                    <a:pt x="827" y="746"/>
                  </a:lnTo>
                  <a:lnTo>
                    <a:pt x="1067" y="1706"/>
                  </a:lnTo>
                  <a:lnTo>
                    <a:pt x="2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7545770" y="2564930"/>
              <a:ext cx="1080643" cy="976261"/>
            </a:xfrm>
            <a:custGeom>
              <a:avLst/>
              <a:gdLst/>
              <a:ahLst/>
              <a:cxnLst/>
              <a:rect l="l" t="t" r="r" b="b"/>
              <a:pathLst>
                <a:path w="13324" h="12037" extrusionOk="0">
                  <a:moveTo>
                    <a:pt x="7292" y="1"/>
                  </a:moveTo>
                  <a:cubicBezTo>
                    <a:pt x="6637" y="1"/>
                    <a:pt x="5968" y="109"/>
                    <a:pt x="5303" y="339"/>
                  </a:cubicBezTo>
                  <a:cubicBezTo>
                    <a:pt x="1386" y="1698"/>
                    <a:pt x="1" y="6521"/>
                    <a:pt x="2585" y="9772"/>
                  </a:cubicBezTo>
                  <a:lnTo>
                    <a:pt x="2692" y="9905"/>
                  </a:lnTo>
                  <a:lnTo>
                    <a:pt x="2852" y="10092"/>
                  </a:lnTo>
                  <a:cubicBezTo>
                    <a:pt x="2878" y="10118"/>
                    <a:pt x="2878" y="10118"/>
                    <a:pt x="2905" y="10145"/>
                  </a:cubicBezTo>
                  <a:cubicBezTo>
                    <a:pt x="3971" y="11291"/>
                    <a:pt x="5436" y="11957"/>
                    <a:pt x="6982" y="12037"/>
                  </a:cubicBezTo>
                  <a:lnTo>
                    <a:pt x="7302" y="12037"/>
                  </a:lnTo>
                  <a:cubicBezTo>
                    <a:pt x="7515" y="12037"/>
                    <a:pt x="7755" y="12010"/>
                    <a:pt x="7994" y="11983"/>
                  </a:cubicBezTo>
                  <a:cubicBezTo>
                    <a:pt x="9380" y="11824"/>
                    <a:pt x="10659" y="11211"/>
                    <a:pt x="11618" y="10198"/>
                  </a:cubicBezTo>
                  <a:cubicBezTo>
                    <a:pt x="11752" y="10065"/>
                    <a:pt x="11858" y="9932"/>
                    <a:pt x="11965" y="9798"/>
                  </a:cubicBezTo>
                  <a:cubicBezTo>
                    <a:pt x="11965" y="9772"/>
                    <a:pt x="11991" y="9745"/>
                    <a:pt x="12018" y="9719"/>
                  </a:cubicBezTo>
                  <a:cubicBezTo>
                    <a:pt x="12071" y="9665"/>
                    <a:pt x="12098" y="9612"/>
                    <a:pt x="12151" y="9532"/>
                  </a:cubicBezTo>
                  <a:cubicBezTo>
                    <a:pt x="12897" y="8519"/>
                    <a:pt x="13324" y="7267"/>
                    <a:pt x="13324" y="6015"/>
                  </a:cubicBezTo>
                  <a:cubicBezTo>
                    <a:pt x="13324" y="2585"/>
                    <a:pt x="10494" y="1"/>
                    <a:pt x="72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7764024" y="3050592"/>
              <a:ext cx="756466" cy="341533"/>
            </a:xfrm>
            <a:custGeom>
              <a:avLst/>
              <a:gdLst/>
              <a:ahLst/>
              <a:cxnLst/>
              <a:rect l="l" t="t" r="r" b="b"/>
              <a:pathLst>
                <a:path w="9327" h="4211" extrusionOk="0">
                  <a:moveTo>
                    <a:pt x="4424" y="0"/>
                  </a:moveTo>
                  <a:lnTo>
                    <a:pt x="3998" y="27"/>
                  </a:lnTo>
                  <a:lnTo>
                    <a:pt x="3651" y="27"/>
                  </a:lnTo>
                  <a:lnTo>
                    <a:pt x="3651" y="267"/>
                  </a:lnTo>
                  <a:cubicBezTo>
                    <a:pt x="3572" y="1279"/>
                    <a:pt x="3252" y="1785"/>
                    <a:pt x="2932" y="2078"/>
                  </a:cubicBezTo>
                  <a:cubicBezTo>
                    <a:pt x="2905" y="2105"/>
                    <a:pt x="2852" y="2132"/>
                    <a:pt x="2825" y="2158"/>
                  </a:cubicBezTo>
                  <a:cubicBezTo>
                    <a:pt x="2106" y="2691"/>
                    <a:pt x="1200" y="2345"/>
                    <a:pt x="507" y="3038"/>
                  </a:cubicBezTo>
                  <a:cubicBezTo>
                    <a:pt x="267" y="3278"/>
                    <a:pt x="81" y="3571"/>
                    <a:pt x="1" y="3890"/>
                  </a:cubicBezTo>
                  <a:lnTo>
                    <a:pt x="187" y="4104"/>
                  </a:lnTo>
                  <a:cubicBezTo>
                    <a:pt x="187" y="4130"/>
                    <a:pt x="214" y="4130"/>
                    <a:pt x="214" y="4157"/>
                  </a:cubicBezTo>
                  <a:lnTo>
                    <a:pt x="8954" y="4210"/>
                  </a:lnTo>
                  <a:cubicBezTo>
                    <a:pt x="9061" y="4077"/>
                    <a:pt x="9167" y="3944"/>
                    <a:pt x="9274" y="3810"/>
                  </a:cubicBezTo>
                  <a:cubicBezTo>
                    <a:pt x="9300" y="3784"/>
                    <a:pt x="9300" y="3757"/>
                    <a:pt x="9327" y="3731"/>
                  </a:cubicBezTo>
                  <a:cubicBezTo>
                    <a:pt x="9220" y="3491"/>
                    <a:pt x="9061" y="3251"/>
                    <a:pt x="8847" y="3064"/>
                  </a:cubicBezTo>
                  <a:cubicBezTo>
                    <a:pt x="8101" y="2398"/>
                    <a:pt x="7249" y="2718"/>
                    <a:pt x="6529" y="2185"/>
                  </a:cubicBezTo>
                  <a:cubicBezTo>
                    <a:pt x="6476" y="2132"/>
                    <a:pt x="6449" y="2105"/>
                    <a:pt x="6396" y="2052"/>
                  </a:cubicBezTo>
                  <a:cubicBezTo>
                    <a:pt x="6076" y="1785"/>
                    <a:pt x="5783" y="1252"/>
                    <a:pt x="5703" y="267"/>
                  </a:cubicBezTo>
                  <a:cubicBezTo>
                    <a:pt x="5677" y="213"/>
                    <a:pt x="5677" y="133"/>
                    <a:pt x="5677" y="53"/>
                  </a:cubicBezTo>
                  <a:lnTo>
                    <a:pt x="5330" y="53"/>
                  </a:lnTo>
                  <a:lnTo>
                    <a:pt x="4957" y="27"/>
                  </a:lnTo>
                  <a:lnTo>
                    <a:pt x="4664" y="0"/>
                  </a:ln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8073115" y="3026828"/>
              <a:ext cx="138365" cy="125388"/>
            </a:xfrm>
            <a:custGeom>
              <a:avLst/>
              <a:gdLst/>
              <a:ahLst/>
              <a:cxnLst/>
              <a:rect l="l" t="t" r="r" b="b"/>
              <a:pathLst>
                <a:path w="1706" h="1546" extrusionOk="0">
                  <a:moveTo>
                    <a:pt x="853" y="0"/>
                  </a:moveTo>
                  <a:cubicBezTo>
                    <a:pt x="373" y="0"/>
                    <a:pt x="0" y="346"/>
                    <a:pt x="0" y="773"/>
                  </a:cubicBezTo>
                  <a:cubicBezTo>
                    <a:pt x="0" y="1199"/>
                    <a:pt x="373" y="1545"/>
                    <a:pt x="853" y="1545"/>
                  </a:cubicBezTo>
                  <a:cubicBezTo>
                    <a:pt x="1333" y="1545"/>
                    <a:pt x="1706" y="1199"/>
                    <a:pt x="1706" y="773"/>
                  </a:cubicBezTo>
                  <a:cubicBezTo>
                    <a:pt x="1706" y="346"/>
                    <a:pt x="1333" y="0"/>
                    <a:pt x="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7982359" y="2674504"/>
              <a:ext cx="319878" cy="432290"/>
            </a:xfrm>
            <a:custGeom>
              <a:avLst/>
              <a:gdLst/>
              <a:ahLst/>
              <a:cxnLst/>
              <a:rect l="l" t="t" r="r" b="b"/>
              <a:pathLst>
                <a:path w="3944" h="5330" extrusionOk="0">
                  <a:moveTo>
                    <a:pt x="1972" y="1"/>
                  </a:moveTo>
                  <a:cubicBezTo>
                    <a:pt x="1812" y="1"/>
                    <a:pt x="1652" y="1"/>
                    <a:pt x="1466" y="27"/>
                  </a:cubicBezTo>
                  <a:cubicBezTo>
                    <a:pt x="640" y="134"/>
                    <a:pt x="0" y="827"/>
                    <a:pt x="0" y="1679"/>
                  </a:cubicBezTo>
                  <a:lnTo>
                    <a:pt x="0" y="3411"/>
                  </a:lnTo>
                  <a:cubicBezTo>
                    <a:pt x="107" y="3998"/>
                    <a:pt x="427" y="4504"/>
                    <a:pt x="906" y="4877"/>
                  </a:cubicBezTo>
                  <a:cubicBezTo>
                    <a:pt x="1199" y="5117"/>
                    <a:pt x="1546" y="5277"/>
                    <a:pt x="1919" y="5330"/>
                  </a:cubicBezTo>
                  <a:lnTo>
                    <a:pt x="2025" y="5330"/>
                  </a:lnTo>
                  <a:cubicBezTo>
                    <a:pt x="2372" y="5277"/>
                    <a:pt x="2745" y="5117"/>
                    <a:pt x="3038" y="4877"/>
                  </a:cubicBezTo>
                  <a:cubicBezTo>
                    <a:pt x="3491" y="4504"/>
                    <a:pt x="3811" y="3998"/>
                    <a:pt x="3944" y="3411"/>
                  </a:cubicBezTo>
                  <a:lnTo>
                    <a:pt x="3944" y="1706"/>
                  </a:lnTo>
                  <a:cubicBezTo>
                    <a:pt x="3944" y="853"/>
                    <a:pt x="3304" y="134"/>
                    <a:pt x="2452" y="27"/>
                  </a:cubicBezTo>
                  <a:cubicBezTo>
                    <a:pt x="2292" y="1"/>
                    <a:pt x="2132" y="1"/>
                    <a:pt x="1972" y="1"/>
                  </a:cubicBez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7934750" y="2853910"/>
              <a:ext cx="75752" cy="101625"/>
            </a:xfrm>
            <a:custGeom>
              <a:avLst/>
              <a:gdLst/>
              <a:ahLst/>
              <a:cxnLst/>
              <a:rect l="l" t="t" r="r" b="b"/>
              <a:pathLst>
                <a:path w="934" h="1253" extrusionOk="0">
                  <a:moveTo>
                    <a:pt x="481" y="0"/>
                  </a:moveTo>
                  <a:cubicBezTo>
                    <a:pt x="214" y="0"/>
                    <a:pt x="1" y="267"/>
                    <a:pt x="1" y="613"/>
                  </a:cubicBezTo>
                  <a:cubicBezTo>
                    <a:pt x="1" y="960"/>
                    <a:pt x="214" y="1253"/>
                    <a:pt x="481" y="1253"/>
                  </a:cubicBezTo>
                  <a:cubicBezTo>
                    <a:pt x="720" y="1253"/>
                    <a:pt x="934" y="960"/>
                    <a:pt x="934" y="613"/>
                  </a:cubicBezTo>
                  <a:cubicBezTo>
                    <a:pt x="934" y="267"/>
                    <a:pt x="720" y="0"/>
                    <a:pt x="481" y="0"/>
                  </a:cubicBezTo>
                  <a:close/>
                </a:path>
              </a:pathLst>
            </a:custGeom>
            <a:solidFill>
              <a:srgbClr val="D36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8271904" y="2853910"/>
              <a:ext cx="75752" cy="101625"/>
            </a:xfrm>
            <a:custGeom>
              <a:avLst/>
              <a:gdLst/>
              <a:ahLst/>
              <a:cxnLst/>
              <a:rect l="l" t="t" r="r" b="b"/>
              <a:pathLst>
                <a:path w="934" h="1253" extrusionOk="0">
                  <a:moveTo>
                    <a:pt x="480" y="0"/>
                  </a:moveTo>
                  <a:cubicBezTo>
                    <a:pt x="214" y="0"/>
                    <a:pt x="1" y="267"/>
                    <a:pt x="1" y="613"/>
                  </a:cubicBezTo>
                  <a:cubicBezTo>
                    <a:pt x="1" y="960"/>
                    <a:pt x="214" y="1253"/>
                    <a:pt x="480" y="1253"/>
                  </a:cubicBezTo>
                  <a:cubicBezTo>
                    <a:pt x="720" y="1253"/>
                    <a:pt x="933" y="960"/>
                    <a:pt x="933" y="613"/>
                  </a:cubicBezTo>
                  <a:cubicBezTo>
                    <a:pt x="933" y="267"/>
                    <a:pt x="720" y="0"/>
                    <a:pt x="480" y="0"/>
                  </a:cubicBezTo>
                  <a:close/>
                </a:path>
              </a:pathLst>
            </a:custGeom>
            <a:solidFill>
              <a:srgbClr val="D36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8127131" y="2964133"/>
              <a:ext cx="32523" cy="8678"/>
            </a:xfrm>
            <a:custGeom>
              <a:avLst/>
              <a:gdLst/>
              <a:ahLst/>
              <a:cxnLst/>
              <a:rect l="l" t="t" r="r" b="b"/>
              <a:pathLst>
                <a:path w="401" h="107" extrusionOk="0">
                  <a:moveTo>
                    <a:pt x="187" y="0"/>
                  </a:moveTo>
                  <a:cubicBezTo>
                    <a:pt x="107" y="0"/>
                    <a:pt x="54" y="0"/>
                    <a:pt x="0" y="54"/>
                  </a:cubicBezTo>
                  <a:cubicBezTo>
                    <a:pt x="54" y="80"/>
                    <a:pt x="107" y="107"/>
                    <a:pt x="187" y="107"/>
                  </a:cubicBezTo>
                  <a:cubicBezTo>
                    <a:pt x="267" y="107"/>
                    <a:pt x="320" y="80"/>
                    <a:pt x="400" y="54"/>
                  </a:cubicBezTo>
                  <a:cubicBezTo>
                    <a:pt x="320" y="0"/>
                    <a:pt x="267" y="0"/>
                    <a:pt x="187"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8109856" y="3258060"/>
              <a:ext cx="51907" cy="20033"/>
            </a:xfrm>
            <a:custGeom>
              <a:avLst/>
              <a:gdLst/>
              <a:ahLst/>
              <a:cxnLst/>
              <a:rect l="l" t="t" r="r" b="b"/>
              <a:pathLst>
                <a:path w="640" h="247" extrusionOk="0">
                  <a:moveTo>
                    <a:pt x="640" y="0"/>
                  </a:moveTo>
                  <a:lnTo>
                    <a:pt x="0" y="107"/>
                  </a:lnTo>
                  <a:cubicBezTo>
                    <a:pt x="89" y="195"/>
                    <a:pt x="195" y="247"/>
                    <a:pt x="305" y="247"/>
                  </a:cubicBezTo>
                  <a:cubicBezTo>
                    <a:pt x="328" y="247"/>
                    <a:pt x="350" y="245"/>
                    <a:pt x="373" y="240"/>
                  </a:cubicBezTo>
                  <a:cubicBezTo>
                    <a:pt x="507" y="213"/>
                    <a:pt x="613" y="133"/>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8166062" y="3290422"/>
              <a:ext cx="194571" cy="16059"/>
            </a:xfrm>
            <a:custGeom>
              <a:avLst/>
              <a:gdLst/>
              <a:ahLst/>
              <a:cxnLst/>
              <a:rect l="l" t="t" r="r" b="b"/>
              <a:pathLst>
                <a:path w="2399" h="198" extrusionOk="0">
                  <a:moveTo>
                    <a:pt x="2398" y="1"/>
                  </a:moveTo>
                  <a:lnTo>
                    <a:pt x="1013" y="54"/>
                  </a:lnTo>
                  <a:lnTo>
                    <a:pt x="0" y="27"/>
                  </a:lnTo>
                  <a:lnTo>
                    <a:pt x="0" y="27"/>
                  </a:lnTo>
                  <a:cubicBezTo>
                    <a:pt x="53" y="81"/>
                    <a:pt x="133" y="107"/>
                    <a:pt x="213" y="134"/>
                  </a:cubicBezTo>
                  <a:cubicBezTo>
                    <a:pt x="389" y="173"/>
                    <a:pt x="564" y="198"/>
                    <a:pt x="750" y="198"/>
                  </a:cubicBezTo>
                  <a:cubicBezTo>
                    <a:pt x="818" y="198"/>
                    <a:pt x="888" y="194"/>
                    <a:pt x="959" y="187"/>
                  </a:cubicBezTo>
                  <a:cubicBezTo>
                    <a:pt x="1599" y="134"/>
                    <a:pt x="2185" y="27"/>
                    <a:pt x="23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7923963" y="3290422"/>
              <a:ext cx="194571" cy="16059"/>
            </a:xfrm>
            <a:custGeom>
              <a:avLst/>
              <a:gdLst/>
              <a:ahLst/>
              <a:cxnLst/>
              <a:rect l="l" t="t" r="r" b="b"/>
              <a:pathLst>
                <a:path w="2399" h="198" extrusionOk="0">
                  <a:moveTo>
                    <a:pt x="1" y="1"/>
                  </a:moveTo>
                  <a:lnTo>
                    <a:pt x="1" y="1"/>
                  </a:lnTo>
                  <a:cubicBezTo>
                    <a:pt x="187" y="27"/>
                    <a:pt x="800" y="134"/>
                    <a:pt x="1440" y="187"/>
                  </a:cubicBezTo>
                  <a:cubicBezTo>
                    <a:pt x="1504" y="194"/>
                    <a:pt x="1570" y="198"/>
                    <a:pt x="1637" y="198"/>
                  </a:cubicBezTo>
                  <a:cubicBezTo>
                    <a:pt x="1820" y="198"/>
                    <a:pt x="2010" y="173"/>
                    <a:pt x="2186" y="134"/>
                  </a:cubicBezTo>
                  <a:cubicBezTo>
                    <a:pt x="2266" y="107"/>
                    <a:pt x="2319" y="81"/>
                    <a:pt x="2399" y="27"/>
                  </a:cubicBezTo>
                  <a:lnTo>
                    <a:pt x="2399" y="27"/>
                  </a:lnTo>
                  <a:lnTo>
                    <a:pt x="1386" y="5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8111965" y="3043130"/>
              <a:ext cx="62775" cy="14031"/>
            </a:xfrm>
            <a:custGeom>
              <a:avLst/>
              <a:gdLst/>
              <a:ahLst/>
              <a:cxnLst/>
              <a:rect l="l" t="t" r="r" b="b"/>
              <a:pathLst>
                <a:path w="774" h="173" extrusionOk="0">
                  <a:moveTo>
                    <a:pt x="54" y="0"/>
                  </a:moveTo>
                  <a:cubicBezTo>
                    <a:pt x="36" y="0"/>
                    <a:pt x="19" y="12"/>
                    <a:pt x="1" y="12"/>
                  </a:cubicBezTo>
                  <a:cubicBezTo>
                    <a:pt x="1" y="39"/>
                    <a:pt x="1" y="65"/>
                    <a:pt x="28" y="92"/>
                  </a:cubicBezTo>
                  <a:cubicBezTo>
                    <a:pt x="134" y="119"/>
                    <a:pt x="267" y="145"/>
                    <a:pt x="374" y="172"/>
                  </a:cubicBezTo>
                  <a:lnTo>
                    <a:pt x="401" y="172"/>
                  </a:lnTo>
                  <a:cubicBezTo>
                    <a:pt x="507" y="172"/>
                    <a:pt x="640" y="145"/>
                    <a:pt x="747" y="92"/>
                  </a:cubicBezTo>
                  <a:cubicBezTo>
                    <a:pt x="774" y="65"/>
                    <a:pt x="774" y="65"/>
                    <a:pt x="774" y="39"/>
                  </a:cubicBezTo>
                  <a:cubicBezTo>
                    <a:pt x="747" y="12"/>
                    <a:pt x="720" y="12"/>
                    <a:pt x="720" y="12"/>
                  </a:cubicBezTo>
                  <a:cubicBezTo>
                    <a:pt x="614" y="65"/>
                    <a:pt x="481" y="65"/>
                    <a:pt x="374" y="65"/>
                  </a:cubicBezTo>
                  <a:cubicBezTo>
                    <a:pt x="267" y="65"/>
                    <a:pt x="161" y="39"/>
                    <a:pt x="81" y="12"/>
                  </a:cubicBezTo>
                  <a:cubicBezTo>
                    <a:pt x="72" y="3"/>
                    <a:pt x="63" y="0"/>
                    <a:pt x="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8079604" y="3002415"/>
              <a:ext cx="124577" cy="26602"/>
            </a:xfrm>
            <a:custGeom>
              <a:avLst/>
              <a:gdLst/>
              <a:ahLst/>
              <a:cxnLst/>
              <a:rect l="l" t="t" r="r" b="b"/>
              <a:pathLst>
                <a:path w="1536" h="328" extrusionOk="0">
                  <a:moveTo>
                    <a:pt x="1482" y="1"/>
                  </a:moveTo>
                  <a:cubicBezTo>
                    <a:pt x="1476" y="1"/>
                    <a:pt x="1471" y="3"/>
                    <a:pt x="1466" y="8"/>
                  </a:cubicBezTo>
                  <a:cubicBezTo>
                    <a:pt x="1279" y="141"/>
                    <a:pt x="1039" y="221"/>
                    <a:pt x="826" y="221"/>
                  </a:cubicBezTo>
                  <a:cubicBezTo>
                    <a:pt x="792" y="225"/>
                    <a:pt x="757" y="226"/>
                    <a:pt x="723" y="226"/>
                  </a:cubicBezTo>
                  <a:cubicBezTo>
                    <a:pt x="492" y="226"/>
                    <a:pt x="266" y="151"/>
                    <a:pt x="80" y="35"/>
                  </a:cubicBezTo>
                  <a:cubicBezTo>
                    <a:pt x="67" y="21"/>
                    <a:pt x="54" y="15"/>
                    <a:pt x="44" y="15"/>
                  </a:cubicBezTo>
                  <a:cubicBezTo>
                    <a:pt x="34" y="15"/>
                    <a:pt x="27" y="21"/>
                    <a:pt x="27" y="35"/>
                  </a:cubicBezTo>
                  <a:cubicBezTo>
                    <a:pt x="0" y="35"/>
                    <a:pt x="0" y="61"/>
                    <a:pt x="27" y="88"/>
                  </a:cubicBezTo>
                  <a:cubicBezTo>
                    <a:pt x="240" y="221"/>
                    <a:pt x="480" y="301"/>
                    <a:pt x="746" y="301"/>
                  </a:cubicBezTo>
                  <a:lnTo>
                    <a:pt x="826" y="328"/>
                  </a:lnTo>
                  <a:cubicBezTo>
                    <a:pt x="1066" y="301"/>
                    <a:pt x="1306" y="221"/>
                    <a:pt x="1492" y="88"/>
                  </a:cubicBezTo>
                  <a:cubicBezTo>
                    <a:pt x="1536" y="44"/>
                    <a:pt x="1508" y="1"/>
                    <a:pt x="1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4"/>
            <p:cNvSpPr/>
            <p:nvPr/>
          </p:nvSpPr>
          <p:spPr>
            <a:xfrm>
              <a:off x="8103367" y="3011661"/>
              <a:ext cx="75671" cy="17356"/>
            </a:xfrm>
            <a:custGeom>
              <a:avLst/>
              <a:gdLst/>
              <a:ahLst/>
              <a:cxnLst/>
              <a:rect l="l" t="t" r="r" b="b"/>
              <a:pathLst>
                <a:path w="933" h="214" extrusionOk="0">
                  <a:moveTo>
                    <a:pt x="453" y="1"/>
                  </a:moveTo>
                  <a:cubicBezTo>
                    <a:pt x="293" y="1"/>
                    <a:pt x="134" y="27"/>
                    <a:pt x="0" y="80"/>
                  </a:cubicBezTo>
                  <a:cubicBezTo>
                    <a:pt x="134" y="160"/>
                    <a:pt x="293" y="214"/>
                    <a:pt x="453" y="214"/>
                  </a:cubicBezTo>
                  <a:cubicBezTo>
                    <a:pt x="613" y="214"/>
                    <a:pt x="773" y="160"/>
                    <a:pt x="933" y="80"/>
                  </a:cubicBezTo>
                  <a:cubicBezTo>
                    <a:pt x="773" y="27"/>
                    <a:pt x="613" y="1"/>
                    <a:pt x="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4"/>
            <p:cNvSpPr/>
            <p:nvPr/>
          </p:nvSpPr>
          <p:spPr>
            <a:xfrm>
              <a:off x="8099069" y="2994385"/>
              <a:ext cx="84349" cy="27819"/>
            </a:xfrm>
            <a:custGeom>
              <a:avLst/>
              <a:gdLst/>
              <a:ahLst/>
              <a:cxnLst/>
              <a:rect l="l" t="t" r="r" b="b"/>
              <a:pathLst>
                <a:path w="1040" h="343" extrusionOk="0">
                  <a:moveTo>
                    <a:pt x="506" y="0"/>
                  </a:moveTo>
                  <a:cubicBezTo>
                    <a:pt x="426" y="0"/>
                    <a:pt x="346" y="0"/>
                    <a:pt x="267" y="54"/>
                  </a:cubicBezTo>
                  <a:cubicBezTo>
                    <a:pt x="160" y="80"/>
                    <a:pt x="53" y="160"/>
                    <a:pt x="0" y="293"/>
                  </a:cubicBezTo>
                  <a:cubicBezTo>
                    <a:pt x="0" y="293"/>
                    <a:pt x="27" y="320"/>
                    <a:pt x="80" y="320"/>
                  </a:cubicBezTo>
                  <a:cubicBezTo>
                    <a:pt x="112" y="336"/>
                    <a:pt x="142" y="342"/>
                    <a:pt x="171" y="342"/>
                  </a:cubicBezTo>
                  <a:cubicBezTo>
                    <a:pt x="286" y="342"/>
                    <a:pt x="384" y="240"/>
                    <a:pt x="533" y="240"/>
                  </a:cubicBezTo>
                  <a:cubicBezTo>
                    <a:pt x="682" y="240"/>
                    <a:pt x="780" y="342"/>
                    <a:pt x="882" y="342"/>
                  </a:cubicBezTo>
                  <a:cubicBezTo>
                    <a:pt x="907" y="342"/>
                    <a:pt x="933" y="336"/>
                    <a:pt x="959" y="320"/>
                  </a:cubicBezTo>
                  <a:cubicBezTo>
                    <a:pt x="986" y="320"/>
                    <a:pt x="1013" y="293"/>
                    <a:pt x="1039" y="293"/>
                  </a:cubicBezTo>
                  <a:cubicBezTo>
                    <a:pt x="986" y="214"/>
                    <a:pt x="959" y="160"/>
                    <a:pt x="906" y="107"/>
                  </a:cubicBezTo>
                  <a:cubicBezTo>
                    <a:pt x="773" y="27"/>
                    <a:pt x="640" y="0"/>
                    <a:pt x="506"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4"/>
            <p:cNvSpPr/>
            <p:nvPr/>
          </p:nvSpPr>
          <p:spPr>
            <a:xfrm>
              <a:off x="8038483" y="2873051"/>
              <a:ext cx="41201" cy="35281"/>
            </a:xfrm>
            <a:custGeom>
              <a:avLst/>
              <a:gdLst/>
              <a:ahLst/>
              <a:cxnLst/>
              <a:rect l="l" t="t" r="r" b="b"/>
              <a:pathLst>
                <a:path w="508" h="435" extrusionOk="0">
                  <a:moveTo>
                    <a:pt x="219" y="0"/>
                  </a:moveTo>
                  <a:cubicBezTo>
                    <a:pt x="86" y="0"/>
                    <a:pt x="1" y="98"/>
                    <a:pt x="1" y="217"/>
                  </a:cubicBezTo>
                  <a:cubicBezTo>
                    <a:pt x="1" y="337"/>
                    <a:pt x="86" y="435"/>
                    <a:pt x="219" y="435"/>
                  </a:cubicBezTo>
                  <a:cubicBezTo>
                    <a:pt x="235" y="435"/>
                    <a:pt x="251" y="433"/>
                    <a:pt x="267" y="431"/>
                  </a:cubicBezTo>
                  <a:cubicBezTo>
                    <a:pt x="281" y="433"/>
                    <a:pt x="295" y="435"/>
                    <a:pt x="308" y="435"/>
                  </a:cubicBezTo>
                  <a:cubicBezTo>
                    <a:pt x="422" y="435"/>
                    <a:pt x="507" y="337"/>
                    <a:pt x="507" y="217"/>
                  </a:cubicBezTo>
                  <a:cubicBezTo>
                    <a:pt x="507" y="98"/>
                    <a:pt x="400" y="0"/>
                    <a:pt x="302" y="0"/>
                  </a:cubicBezTo>
                  <a:cubicBezTo>
                    <a:pt x="290" y="0"/>
                    <a:pt x="279" y="1"/>
                    <a:pt x="267" y="4"/>
                  </a:cubicBezTo>
                  <a:cubicBezTo>
                    <a:pt x="251" y="1"/>
                    <a:pt x="235" y="0"/>
                    <a:pt x="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4"/>
            <p:cNvSpPr/>
            <p:nvPr/>
          </p:nvSpPr>
          <p:spPr>
            <a:xfrm>
              <a:off x="8003932" y="2857722"/>
              <a:ext cx="90838" cy="43959"/>
            </a:xfrm>
            <a:custGeom>
              <a:avLst/>
              <a:gdLst/>
              <a:ahLst/>
              <a:cxnLst/>
              <a:rect l="l" t="t" r="r" b="b"/>
              <a:pathLst>
                <a:path w="1120" h="542" extrusionOk="0">
                  <a:moveTo>
                    <a:pt x="623" y="0"/>
                  </a:moveTo>
                  <a:cubicBezTo>
                    <a:pt x="369" y="0"/>
                    <a:pt x="127" y="148"/>
                    <a:pt x="1" y="380"/>
                  </a:cubicBezTo>
                  <a:cubicBezTo>
                    <a:pt x="166" y="269"/>
                    <a:pt x="357" y="210"/>
                    <a:pt x="547" y="210"/>
                  </a:cubicBezTo>
                  <a:cubicBezTo>
                    <a:pt x="632" y="210"/>
                    <a:pt x="718" y="222"/>
                    <a:pt x="800" y="246"/>
                  </a:cubicBezTo>
                  <a:cubicBezTo>
                    <a:pt x="977" y="322"/>
                    <a:pt x="1058" y="542"/>
                    <a:pt x="1089" y="542"/>
                  </a:cubicBezTo>
                  <a:cubicBezTo>
                    <a:pt x="1090" y="542"/>
                    <a:pt x="1092" y="541"/>
                    <a:pt x="1093" y="540"/>
                  </a:cubicBezTo>
                  <a:cubicBezTo>
                    <a:pt x="1120" y="326"/>
                    <a:pt x="1013" y="140"/>
                    <a:pt x="827" y="33"/>
                  </a:cubicBezTo>
                  <a:cubicBezTo>
                    <a:pt x="759" y="11"/>
                    <a:pt x="690" y="0"/>
                    <a:pt x="623"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4"/>
            <p:cNvSpPr/>
            <p:nvPr/>
          </p:nvSpPr>
          <p:spPr>
            <a:xfrm>
              <a:off x="8001824" y="2871672"/>
              <a:ext cx="95136" cy="32036"/>
            </a:xfrm>
            <a:custGeom>
              <a:avLst/>
              <a:gdLst/>
              <a:ahLst/>
              <a:cxnLst/>
              <a:rect l="l" t="t" r="r" b="b"/>
              <a:pathLst>
                <a:path w="1173" h="395" extrusionOk="0">
                  <a:moveTo>
                    <a:pt x="558" y="0"/>
                  </a:moveTo>
                  <a:cubicBezTo>
                    <a:pt x="363" y="0"/>
                    <a:pt x="166" y="65"/>
                    <a:pt x="0" y="181"/>
                  </a:cubicBezTo>
                  <a:cubicBezTo>
                    <a:pt x="0" y="208"/>
                    <a:pt x="0" y="234"/>
                    <a:pt x="0" y="234"/>
                  </a:cubicBezTo>
                  <a:cubicBezTo>
                    <a:pt x="13" y="248"/>
                    <a:pt x="27" y="254"/>
                    <a:pt x="37" y="254"/>
                  </a:cubicBezTo>
                  <a:cubicBezTo>
                    <a:pt x="47" y="254"/>
                    <a:pt x="53" y="248"/>
                    <a:pt x="53" y="234"/>
                  </a:cubicBezTo>
                  <a:cubicBezTo>
                    <a:pt x="193" y="126"/>
                    <a:pt x="360" y="71"/>
                    <a:pt x="528" y="71"/>
                  </a:cubicBezTo>
                  <a:cubicBezTo>
                    <a:pt x="648" y="71"/>
                    <a:pt x="768" y="99"/>
                    <a:pt x="879" y="154"/>
                  </a:cubicBezTo>
                  <a:cubicBezTo>
                    <a:pt x="959" y="208"/>
                    <a:pt x="1039" y="288"/>
                    <a:pt x="1092" y="368"/>
                  </a:cubicBezTo>
                  <a:cubicBezTo>
                    <a:pt x="1119" y="394"/>
                    <a:pt x="1119" y="394"/>
                    <a:pt x="1146" y="394"/>
                  </a:cubicBezTo>
                  <a:lnTo>
                    <a:pt x="1172" y="394"/>
                  </a:lnTo>
                  <a:cubicBezTo>
                    <a:pt x="1172" y="368"/>
                    <a:pt x="1172" y="341"/>
                    <a:pt x="1172" y="341"/>
                  </a:cubicBezTo>
                  <a:cubicBezTo>
                    <a:pt x="1092" y="234"/>
                    <a:pt x="1013" y="154"/>
                    <a:pt x="906" y="74"/>
                  </a:cubicBezTo>
                  <a:cubicBezTo>
                    <a:pt x="795" y="24"/>
                    <a:pt x="677" y="0"/>
                    <a:pt x="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8194124" y="2873051"/>
              <a:ext cx="43310" cy="35281"/>
            </a:xfrm>
            <a:custGeom>
              <a:avLst/>
              <a:gdLst/>
              <a:ahLst/>
              <a:cxnLst/>
              <a:rect l="l" t="t" r="r" b="b"/>
              <a:pathLst>
                <a:path w="534" h="435" extrusionOk="0">
                  <a:moveTo>
                    <a:pt x="226" y="0"/>
                  </a:moveTo>
                  <a:cubicBezTo>
                    <a:pt x="112" y="0"/>
                    <a:pt x="24" y="98"/>
                    <a:pt x="0" y="217"/>
                  </a:cubicBezTo>
                  <a:cubicBezTo>
                    <a:pt x="24" y="337"/>
                    <a:pt x="112" y="435"/>
                    <a:pt x="226" y="435"/>
                  </a:cubicBezTo>
                  <a:cubicBezTo>
                    <a:pt x="239" y="435"/>
                    <a:pt x="253" y="433"/>
                    <a:pt x="267" y="431"/>
                  </a:cubicBezTo>
                  <a:cubicBezTo>
                    <a:pt x="281" y="433"/>
                    <a:pt x="295" y="435"/>
                    <a:pt x="309" y="435"/>
                  </a:cubicBezTo>
                  <a:cubicBezTo>
                    <a:pt x="427" y="435"/>
                    <a:pt x="533" y="337"/>
                    <a:pt x="533" y="217"/>
                  </a:cubicBezTo>
                  <a:cubicBezTo>
                    <a:pt x="533" y="98"/>
                    <a:pt x="427" y="0"/>
                    <a:pt x="309" y="0"/>
                  </a:cubicBezTo>
                  <a:cubicBezTo>
                    <a:pt x="295" y="0"/>
                    <a:pt x="281" y="1"/>
                    <a:pt x="267" y="4"/>
                  </a:cubicBezTo>
                  <a:cubicBezTo>
                    <a:pt x="253" y="1"/>
                    <a:pt x="239" y="0"/>
                    <a:pt x="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8181147" y="2857722"/>
              <a:ext cx="88729" cy="43959"/>
            </a:xfrm>
            <a:custGeom>
              <a:avLst/>
              <a:gdLst/>
              <a:ahLst/>
              <a:cxnLst/>
              <a:rect l="l" t="t" r="r" b="b"/>
              <a:pathLst>
                <a:path w="1094" h="542" extrusionOk="0">
                  <a:moveTo>
                    <a:pt x="498" y="0"/>
                  </a:moveTo>
                  <a:cubicBezTo>
                    <a:pt x="430" y="0"/>
                    <a:pt x="361" y="11"/>
                    <a:pt x="294" y="33"/>
                  </a:cubicBezTo>
                  <a:cubicBezTo>
                    <a:pt x="107" y="140"/>
                    <a:pt x="1" y="326"/>
                    <a:pt x="1" y="540"/>
                  </a:cubicBezTo>
                  <a:cubicBezTo>
                    <a:pt x="2" y="541"/>
                    <a:pt x="4" y="542"/>
                    <a:pt x="5" y="542"/>
                  </a:cubicBezTo>
                  <a:cubicBezTo>
                    <a:pt x="36" y="542"/>
                    <a:pt x="118" y="322"/>
                    <a:pt x="320" y="246"/>
                  </a:cubicBezTo>
                  <a:cubicBezTo>
                    <a:pt x="403" y="222"/>
                    <a:pt x="488" y="210"/>
                    <a:pt x="572" y="210"/>
                  </a:cubicBezTo>
                  <a:cubicBezTo>
                    <a:pt x="761" y="210"/>
                    <a:pt x="946" y="269"/>
                    <a:pt x="1093" y="380"/>
                  </a:cubicBezTo>
                  <a:cubicBezTo>
                    <a:pt x="988" y="148"/>
                    <a:pt x="750" y="0"/>
                    <a:pt x="498"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8176849" y="2871104"/>
              <a:ext cx="97326" cy="32604"/>
            </a:xfrm>
            <a:custGeom>
              <a:avLst/>
              <a:gdLst/>
              <a:ahLst/>
              <a:cxnLst/>
              <a:rect l="l" t="t" r="r" b="b"/>
              <a:pathLst>
                <a:path w="1200" h="402" extrusionOk="0">
                  <a:moveTo>
                    <a:pt x="646" y="0"/>
                  </a:moveTo>
                  <a:cubicBezTo>
                    <a:pt x="516" y="0"/>
                    <a:pt x="385" y="28"/>
                    <a:pt x="267" y="81"/>
                  </a:cubicBezTo>
                  <a:cubicBezTo>
                    <a:pt x="160" y="135"/>
                    <a:pt x="80" y="241"/>
                    <a:pt x="27" y="348"/>
                  </a:cubicBezTo>
                  <a:cubicBezTo>
                    <a:pt x="0" y="348"/>
                    <a:pt x="0" y="375"/>
                    <a:pt x="27" y="401"/>
                  </a:cubicBezTo>
                  <a:lnTo>
                    <a:pt x="54" y="401"/>
                  </a:lnTo>
                  <a:cubicBezTo>
                    <a:pt x="54" y="401"/>
                    <a:pt x="80" y="401"/>
                    <a:pt x="80" y="375"/>
                  </a:cubicBezTo>
                  <a:cubicBezTo>
                    <a:pt x="134" y="295"/>
                    <a:pt x="213" y="215"/>
                    <a:pt x="320" y="161"/>
                  </a:cubicBezTo>
                  <a:cubicBezTo>
                    <a:pt x="431" y="106"/>
                    <a:pt x="547" y="78"/>
                    <a:pt x="661" y="78"/>
                  </a:cubicBezTo>
                  <a:cubicBezTo>
                    <a:pt x="822" y="78"/>
                    <a:pt x="980" y="133"/>
                    <a:pt x="1119" y="241"/>
                  </a:cubicBezTo>
                  <a:cubicBezTo>
                    <a:pt x="1133" y="255"/>
                    <a:pt x="1139" y="261"/>
                    <a:pt x="1146" y="261"/>
                  </a:cubicBezTo>
                  <a:cubicBezTo>
                    <a:pt x="1153" y="261"/>
                    <a:pt x="1159" y="255"/>
                    <a:pt x="1173" y="241"/>
                  </a:cubicBezTo>
                  <a:cubicBezTo>
                    <a:pt x="1199" y="241"/>
                    <a:pt x="1199" y="215"/>
                    <a:pt x="1173" y="188"/>
                  </a:cubicBezTo>
                  <a:cubicBezTo>
                    <a:pt x="1030" y="61"/>
                    <a:pt x="839" y="0"/>
                    <a:pt x="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4"/>
            <p:cNvSpPr/>
            <p:nvPr/>
          </p:nvSpPr>
          <p:spPr>
            <a:xfrm>
              <a:off x="8174659" y="2819359"/>
              <a:ext cx="108113" cy="28143"/>
            </a:xfrm>
            <a:custGeom>
              <a:avLst/>
              <a:gdLst/>
              <a:ahLst/>
              <a:cxnLst/>
              <a:rect l="l" t="t" r="r" b="b"/>
              <a:pathLst>
                <a:path w="1333" h="347" extrusionOk="0">
                  <a:moveTo>
                    <a:pt x="107" y="0"/>
                  </a:moveTo>
                  <a:cubicBezTo>
                    <a:pt x="54" y="80"/>
                    <a:pt x="27" y="160"/>
                    <a:pt x="1" y="240"/>
                  </a:cubicBezTo>
                  <a:cubicBezTo>
                    <a:pt x="1" y="266"/>
                    <a:pt x="1" y="293"/>
                    <a:pt x="1" y="346"/>
                  </a:cubicBezTo>
                  <a:cubicBezTo>
                    <a:pt x="214" y="293"/>
                    <a:pt x="400" y="240"/>
                    <a:pt x="614" y="213"/>
                  </a:cubicBezTo>
                  <a:cubicBezTo>
                    <a:pt x="684" y="205"/>
                    <a:pt x="754" y="202"/>
                    <a:pt x="824" y="202"/>
                  </a:cubicBezTo>
                  <a:cubicBezTo>
                    <a:pt x="994" y="202"/>
                    <a:pt x="1163" y="221"/>
                    <a:pt x="1333" y="240"/>
                  </a:cubicBezTo>
                  <a:cubicBezTo>
                    <a:pt x="1226" y="160"/>
                    <a:pt x="1120" y="80"/>
                    <a:pt x="1013" y="53"/>
                  </a:cubicBezTo>
                  <a:cubicBezTo>
                    <a:pt x="880" y="0"/>
                    <a:pt x="720" y="0"/>
                    <a:pt x="587"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4"/>
            <p:cNvSpPr/>
            <p:nvPr/>
          </p:nvSpPr>
          <p:spPr>
            <a:xfrm>
              <a:off x="8170360" y="2819359"/>
              <a:ext cx="8678" cy="28143"/>
            </a:xfrm>
            <a:custGeom>
              <a:avLst/>
              <a:gdLst/>
              <a:ahLst/>
              <a:cxnLst/>
              <a:rect l="l" t="t" r="r" b="b"/>
              <a:pathLst>
                <a:path w="107" h="347" extrusionOk="0">
                  <a:moveTo>
                    <a:pt x="54" y="0"/>
                  </a:moveTo>
                  <a:cubicBezTo>
                    <a:pt x="27" y="53"/>
                    <a:pt x="27" y="107"/>
                    <a:pt x="0" y="133"/>
                  </a:cubicBezTo>
                  <a:cubicBezTo>
                    <a:pt x="0" y="213"/>
                    <a:pt x="0" y="266"/>
                    <a:pt x="0" y="346"/>
                  </a:cubicBezTo>
                  <a:cubicBezTo>
                    <a:pt x="0" y="346"/>
                    <a:pt x="54" y="240"/>
                    <a:pt x="54" y="187"/>
                  </a:cubicBezTo>
                  <a:cubicBezTo>
                    <a:pt x="54" y="133"/>
                    <a:pt x="80" y="80"/>
                    <a:pt x="107" y="27"/>
                  </a:cubicBezTo>
                  <a:lnTo>
                    <a:pt x="107" y="0"/>
                  </a:ln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8003932" y="2819359"/>
              <a:ext cx="106004" cy="28143"/>
            </a:xfrm>
            <a:custGeom>
              <a:avLst/>
              <a:gdLst/>
              <a:ahLst/>
              <a:cxnLst/>
              <a:rect l="l" t="t" r="r" b="b"/>
              <a:pathLst>
                <a:path w="1307" h="347" extrusionOk="0">
                  <a:moveTo>
                    <a:pt x="720" y="0"/>
                  </a:moveTo>
                  <a:cubicBezTo>
                    <a:pt x="587" y="0"/>
                    <a:pt x="427" y="0"/>
                    <a:pt x="294" y="53"/>
                  </a:cubicBezTo>
                  <a:cubicBezTo>
                    <a:pt x="187" y="80"/>
                    <a:pt x="81" y="160"/>
                    <a:pt x="1" y="240"/>
                  </a:cubicBezTo>
                  <a:cubicBezTo>
                    <a:pt x="151" y="221"/>
                    <a:pt x="315" y="202"/>
                    <a:pt x="483" y="202"/>
                  </a:cubicBezTo>
                  <a:cubicBezTo>
                    <a:pt x="553" y="202"/>
                    <a:pt x="623" y="205"/>
                    <a:pt x="693" y="213"/>
                  </a:cubicBezTo>
                  <a:cubicBezTo>
                    <a:pt x="907" y="240"/>
                    <a:pt x="1093" y="293"/>
                    <a:pt x="1306" y="346"/>
                  </a:cubicBezTo>
                  <a:cubicBezTo>
                    <a:pt x="1306" y="293"/>
                    <a:pt x="1306" y="266"/>
                    <a:pt x="1306" y="240"/>
                  </a:cubicBezTo>
                  <a:cubicBezTo>
                    <a:pt x="1280" y="160"/>
                    <a:pt x="1253" y="80"/>
                    <a:pt x="1200"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8105557" y="2819359"/>
              <a:ext cx="10868" cy="28143"/>
            </a:xfrm>
            <a:custGeom>
              <a:avLst/>
              <a:gdLst/>
              <a:ahLst/>
              <a:cxnLst/>
              <a:rect l="l" t="t" r="r" b="b"/>
              <a:pathLst>
                <a:path w="134" h="347" extrusionOk="0">
                  <a:moveTo>
                    <a:pt x="0" y="0"/>
                  </a:moveTo>
                  <a:cubicBezTo>
                    <a:pt x="0" y="0"/>
                    <a:pt x="0" y="27"/>
                    <a:pt x="27" y="27"/>
                  </a:cubicBezTo>
                  <a:cubicBezTo>
                    <a:pt x="27" y="80"/>
                    <a:pt x="53" y="133"/>
                    <a:pt x="53" y="187"/>
                  </a:cubicBezTo>
                  <a:cubicBezTo>
                    <a:pt x="53" y="240"/>
                    <a:pt x="80" y="293"/>
                    <a:pt x="107" y="346"/>
                  </a:cubicBezTo>
                  <a:cubicBezTo>
                    <a:pt x="133" y="293"/>
                    <a:pt x="133" y="213"/>
                    <a:pt x="107" y="133"/>
                  </a:cubicBezTo>
                  <a:cubicBezTo>
                    <a:pt x="80" y="107"/>
                    <a:pt x="80" y="53"/>
                    <a:pt x="53"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8118453" y="3031126"/>
              <a:ext cx="49798" cy="13058"/>
            </a:xfrm>
            <a:custGeom>
              <a:avLst/>
              <a:gdLst/>
              <a:ahLst/>
              <a:cxnLst/>
              <a:rect l="l" t="t" r="r" b="b"/>
              <a:pathLst>
                <a:path w="614" h="161" extrusionOk="0">
                  <a:moveTo>
                    <a:pt x="267" y="0"/>
                  </a:moveTo>
                  <a:cubicBezTo>
                    <a:pt x="1" y="27"/>
                    <a:pt x="1" y="0"/>
                    <a:pt x="1" y="54"/>
                  </a:cubicBezTo>
                  <a:cubicBezTo>
                    <a:pt x="1" y="80"/>
                    <a:pt x="81" y="160"/>
                    <a:pt x="267" y="160"/>
                  </a:cubicBezTo>
                  <a:cubicBezTo>
                    <a:pt x="454" y="160"/>
                    <a:pt x="614" y="54"/>
                    <a:pt x="614" y="27"/>
                  </a:cubicBezTo>
                  <a:cubicBezTo>
                    <a:pt x="614" y="27"/>
                    <a:pt x="507" y="27"/>
                    <a:pt x="267"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4"/>
            <p:cNvSpPr/>
            <p:nvPr/>
          </p:nvSpPr>
          <p:spPr>
            <a:xfrm>
              <a:off x="7755426" y="3216940"/>
              <a:ext cx="775932" cy="324258"/>
            </a:xfrm>
            <a:custGeom>
              <a:avLst/>
              <a:gdLst/>
              <a:ahLst/>
              <a:cxnLst/>
              <a:rect l="l" t="t" r="r" b="b"/>
              <a:pathLst>
                <a:path w="9567" h="3998" extrusionOk="0">
                  <a:moveTo>
                    <a:pt x="6475" y="1"/>
                  </a:moveTo>
                  <a:cubicBezTo>
                    <a:pt x="6342" y="374"/>
                    <a:pt x="6076" y="720"/>
                    <a:pt x="5729" y="933"/>
                  </a:cubicBezTo>
                  <a:cubicBezTo>
                    <a:pt x="5676" y="987"/>
                    <a:pt x="5596" y="1040"/>
                    <a:pt x="5516" y="1067"/>
                  </a:cubicBezTo>
                  <a:cubicBezTo>
                    <a:pt x="5284" y="1183"/>
                    <a:pt x="5012" y="1258"/>
                    <a:pt x="4752" y="1258"/>
                  </a:cubicBezTo>
                  <a:cubicBezTo>
                    <a:pt x="4713" y="1258"/>
                    <a:pt x="4675" y="1257"/>
                    <a:pt x="4637" y="1253"/>
                  </a:cubicBezTo>
                  <a:cubicBezTo>
                    <a:pt x="4424" y="1253"/>
                    <a:pt x="4184" y="1173"/>
                    <a:pt x="3971" y="1067"/>
                  </a:cubicBezTo>
                  <a:cubicBezTo>
                    <a:pt x="3891" y="1040"/>
                    <a:pt x="3811" y="987"/>
                    <a:pt x="3731" y="933"/>
                  </a:cubicBezTo>
                  <a:cubicBezTo>
                    <a:pt x="3411" y="720"/>
                    <a:pt x="3145" y="401"/>
                    <a:pt x="3011" y="27"/>
                  </a:cubicBezTo>
                  <a:cubicBezTo>
                    <a:pt x="2825" y="81"/>
                    <a:pt x="2532" y="187"/>
                    <a:pt x="2159" y="294"/>
                  </a:cubicBezTo>
                  <a:cubicBezTo>
                    <a:pt x="1759" y="347"/>
                    <a:pt x="1386" y="480"/>
                    <a:pt x="1013" y="614"/>
                  </a:cubicBezTo>
                  <a:cubicBezTo>
                    <a:pt x="746" y="774"/>
                    <a:pt x="480" y="987"/>
                    <a:pt x="293" y="1227"/>
                  </a:cubicBezTo>
                  <a:cubicBezTo>
                    <a:pt x="160" y="1386"/>
                    <a:pt x="80" y="1546"/>
                    <a:pt x="0" y="1733"/>
                  </a:cubicBezTo>
                  <a:lnTo>
                    <a:pt x="107" y="1866"/>
                  </a:lnTo>
                  <a:lnTo>
                    <a:pt x="267" y="2053"/>
                  </a:lnTo>
                  <a:cubicBezTo>
                    <a:pt x="293" y="2079"/>
                    <a:pt x="293" y="2079"/>
                    <a:pt x="320" y="2106"/>
                  </a:cubicBezTo>
                  <a:cubicBezTo>
                    <a:pt x="1386" y="3252"/>
                    <a:pt x="2851" y="3918"/>
                    <a:pt x="4397" y="3998"/>
                  </a:cubicBezTo>
                  <a:lnTo>
                    <a:pt x="4717" y="3998"/>
                  </a:lnTo>
                  <a:cubicBezTo>
                    <a:pt x="4930" y="3998"/>
                    <a:pt x="5170" y="3971"/>
                    <a:pt x="5409" y="3944"/>
                  </a:cubicBezTo>
                  <a:cubicBezTo>
                    <a:pt x="6795" y="3785"/>
                    <a:pt x="8074" y="3172"/>
                    <a:pt x="9033" y="2159"/>
                  </a:cubicBezTo>
                  <a:cubicBezTo>
                    <a:pt x="9167" y="2026"/>
                    <a:pt x="9273" y="1893"/>
                    <a:pt x="9380" y="1759"/>
                  </a:cubicBezTo>
                  <a:cubicBezTo>
                    <a:pt x="9380" y="1733"/>
                    <a:pt x="9406" y="1706"/>
                    <a:pt x="9433" y="1680"/>
                  </a:cubicBezTo>
                  <a:cubicBezTo>
                    <a:pt x="9486" y="1626"/>
                    <a:pt x="9513" y="1573"/>
                    <a:pt x="9566" y="1493"/>
                  </a:cubicBezTo>
                  <a:cubicBezTo>
                    <a:pt x="9460" y="1173"/>
                    <a:pt x="9246" y="880"/>
                    <a:pt x="8953" y="694"/>
                  </a:cubicBezTo>
                  <a:cubicBezTo>
                    <a:pt x="8527" y="427"/>
                    <a:pt x="8287" y="560"/>
                    <a:pt x="7621" y="427"/>
                  </a:cubicBezTo>
                  <a:cubicBezTo>
                    <a:pt x="7221" y="347"/>
                    <a:pt x="6848" y="187"/>
                    <a:pt x="64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4"/>
            <p:cNvSpPr/>
            <p:nvPr/>
          </p:nvSpPr>
          <p:spPr>
            <a:xfrm>
              <a:off x="8021208" y="2657228"/>
              <a:ext cx="289707" cy="112493"/>
            </a:xfrm>
            <a:custGeom>
              <a:avLst/>
              <a:gdLst/>
              <a:ahLst/>
              <a:cxnLst/>
              <a:rect l="l" t="t" r="r" b="b"/>
              <a:pathLst>
                <a:path w="3572" h="1387" extrusionOk="0">
                  <a:moveTo>
                    <a:pt x="1786" y="1"/>
                  </a:moveTo>
                  <a:cubicBezTo>
                    <a:pt x="800" y="1"/>
                    <a:pt x="1" y="294"/>
                    <a:pt x="1" y="693"/>
                  </a:cubicBezTo>
                  <a:cubicBezTo>
                    <a:pt x="1" y="1066"/>
                    <a:pt x="800" y="1386"/>
                    <a:pt x="1786" y="1386"/>
                  </a:cubicBezTo>
                  <a:cubicBezTo>
                    <a:pt x="2772" y="1386"/>
                    <a:pt x="3571" y="1066"/>
                    <a:pt x="3571" y="693"/>
                  </a:cubicBezTo>
                  <a:cubicBezTo>
                    <a:pt x="3571" y="294"/>
                    <a:pt x="2772" y="1"/>
                    <a:pt x="1786" y="1"/>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7949916" y="2690887"/>
              <a:ext cx="138365" cy="163183"/>
            </a:xfrm>
            <a:custGeom>
              <a:avLst/>
              <a:gdLst/>
              <a:ahLst/>
              <a:cxnLst/>
              <a:rect l="l" t="t" r="r" b="b"/>
              <a:pathLst>
                <a:path w="1706" h="2012" extrusionOk="0">
                  <a:moveTo>
                    <a:pt x="1530" y="0"/>
                  </a:moveTo>
                  <a:cubicBezTo>
                    <a:pt x="1185" y="0"/>
                    <a:pt x="837" y="131"/>
                    <a:pt x="587" y="358"/>
                  </a:cubicBezTo>
                  <a:cubicBezTo>
                    <a:pt x="134" y="785"/>
                    <a:pt x="1" y="1611"/>
                    <a:pt x="320" y="1904"/>
                  </a:cubicBezTo>
                  <a:cubicBezTo>
                    <a:pt x="374" y="1957"/>
                    <a:pt x="453" y="1984"/>
                    <a:pt x="507" y="2010"/>
                  </a:cubicBezTo>
                  <a:cubicBezTo>
                    <a:pt x="516" y="2011"/>
                    <a:pt x="525" y="2012"/>
                    <a:pt x="535" y="2012"/>
                  </a:cubicBezTo>
                  <a:cubicBezTo>
                    <a:pt x="1059" y="2012"/>
                    <a:pt x="1600" y="569"/>
                    <a:pt x="1653" y="438"/>
                  </a:cubicBezTo>
                  <a:lnTo>
                    <a:pt x="1706" y="12"/>
                  </a:lnTo>
                  <a:cubicBezTo>
                    <a:pt x="1648" y="4"/>
                    <a:pt x="1589" y="0"/>
                    <a:pt x="1530"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8267605" y="2719923"/>
              <a:ext cx="64884" cy="157830"/>
            </a:xfrm>
            <a:custGeom>
              <a:avLst/>
              <a:gdLst/>
              <a:ahLst/>
              <a:cxnLst/>
              <a:rect l="l" t="t" r="r" b="b"/>
              <a:pathLst>
                <a:path w="800" h="1946" extrusionOk="0">
                  <a:moveTo>
                    <a:pt x="294" y="0"/>
                  </a:moveTo>
                  <a:lnTo>
                    <a:pt x="0" y="400"/>
                  </a:lnTo>
                  <a:cubicBezTo>
                    <a:pt x="187" y="1679"/>
                    <a:pt x="347" y="1945"/>
                    <a:pt x="480" y="1945"/>
                  </a:cubicBezTo>
                  <a:cubicBezTo>
                    <a:pt x="587" y="1945"/>
                    <a:pt x="747" y="1572"/>
                    <a:pt x="773" y="1279"/>
                  </a:cubicBezTo>
                  <a:cubicBezTo>
                    <a:pt x="800" y="800"/>
                    <a:pt x="640" y="320"/>
                    <a:pt x="294"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7887222" y="2816114"/>
              <a:ext cx="108194" cy="189137"/>
            </a:xfrm>
            <a:custGeom>
              <a:avLst/>
              <a:gdLst/>
              <a:ahLst/>
              <a:cxnLst/>
              <a:rect l="l" t="t" r="r" b="b"/>
              <a:pathLst>
                <a:path w="1334" h="2332" extrusionOk="0">
                  <a:moveTo>
                    <a:pt x="667" y="0"/>
                  </a:moveTo>
                  <a:cubicBezTo>
                    <a:pt x="334" y="0"/>
                    <a:pt x="1" y="227"/>
                    <a:pt x="1" y="680"/>
                  </a:cubicBezTo>
                  <a:lnTo>
                    <a:pt x="1" y="1665"/>
                  </a:lnTo>
                  <a:cubicBezTo>
                    <a:pt x="1" y="2038"/>
                    <a:pt x="294" y="2332"/>
                    <a:pt x="667" y="2332"/>
                  </a:cubicBezTo>
                  <a:cubicBezTo>
                    <a:pt x="1040" y="2332"/>
                    <a:pt x="1333" y="2038"/>
                    <a:pt x="1333" y="1665"/>
                  </a:cubicBezTo>
                  <a:lnTo>
                    <a:pt x="1333" y="680"/>
                  </a:lnTo>
                  <a:cubicBezTo>
                    <a:pt x="1333" y="227"/>
                    <a:pt x="1000" y="0"/>
                    <a:pt x="6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8289179" y="2822603"/>
              <a:ext cx="108194" cy="189137"/>
            </a:xfrm>
            <a:custGeom>
              <a:avLst/>
              <a:gdLst/>
              <a:ahLst/>
              <a:cxnLst/>
              <a:rect l="l" t="t" r="r" b="b"/>
              <a:pathLst>
                <a:path w="1334" h="2332" extrusionOk="0">
                  <a:moveTo>
                    <a:pt x="667" y="0"/>
                  </a:moveTo>
                  <a:cubicBezTo>
                    <a:pt x="334" y="0"/>
                    <a:pt x="1" y="226"/>
                    <a:pt x="1" y="679"/>
                  </a:cubicBezTo>
                  <a:lnTo>
                    <a:pt x="1" y="1665"/>
                  </a:lnTo>
                  <a:cubicBezTo>
                    <a:pt x="1" y="2038"/>
                    <a:pt x="321" y="2332"/>
                    <a:pt x="667" y="2332"/>
                  </a:cubicBezTo>
                  <a:cubicBezTo>
                    <a:pt x="1040" y="2332"/>
                    <a:pt x="1333" y="2038"/>
                    <a:pt x="1333" y="1665"/>
                  </a:cubicBezTo>
                  <a:lnTo>
                    <a:pt x="1333" y="679"/>
                  </a:lnTo>
                  <a:cubicBezTo>
                    <a:pt x="1333" y="226"/>
                    <a:pt x="1000" y="0"/>
                    <a:pt x="6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4"/>
            <p:cNvSpPr/>
            <p:nvPr/>
          </p:nvSpPr>
          <p:spPr>
            <a:xfrm>
              <a:off x="7928343" y="2627543"/>
              <a:ext cx="436588" cy="243721"/>
            </a:xfrm>
            <a:custGeom>
              <a:avLst/>
              <a:gdLst/>
              <a:ahLst/>
              <a:cxnLst/>
              <a:rect l="l" t="t" r="r" b="b"/>
              <a:pathLst>
                <a:path w="5383" h="3005" extrusionOk="0">
                  <a:moveTo>
                    <a:pt x="2676" y="1"/>
                  </a:moveTo>
                  <a:cubicBezTo>
                    <a:pt x="2432" y="1"/>
                    <a:pt x="2186" y="34"/>
                    <a:pt x="1945" y="100"/>
                  </a:cubicBezTo>
                  <a:cubicBezTo>
                    <a:pt x="1466" y="233"/>
                    <a:pt x="1013" y="500"/>
                    <a:pt x="693" y="873"/>
                  </a:cubicBezTo>
                  <a:cubicBezTo>
                    <a:pt x="213" y="1459"/>
                    <a:pt x="0" y="2232"/>
                    <a:pt x="133" y="3005"/>
                  </a:cubicBezTo>
                  <a:lnTo>
                    <a:pt x="293" y="2978"/>
                  </a:lnTo>
                  <a:cubicBezTo>
                    <a:pt x="160" y="2258"/>
                    <a:pt x="373" y="1539"/>
                    <a:pt x="826" y="979"/>
                  </a:cubicBezTo>
                  <a:cubicBezTo>
                    <a:pt x="1119" y="633"/>
                    <a:pt x="1546" y="393"/>
                    <a:pt x="1998" y="287"/>
                  </a:cubicBezTo>
                  <a:cubicBezTo>
                    <a:pt x="2238" y="216"/>
                    <a:pt x="2484" y="180"/>
                    <a:pt x="2728" y="180"/>
                  </a:cubicBezTo>
                  <a:cubicBezTo>
                    <a:pt x="3215" y="180"/>
                    <a:pt x="3695" y="322"/>
                    <a:pt x="4104" y="606"/>
                  </a:cubicBezTo>
                  <a:cubicBezTo>
                    <a:pt x="4823" y="1139"/>
                    <a:pt x="5196" y="2045"/>
                    <a:pt x="5063" y="2951"/>
                  </a:cubicBezTo>
                  <a:lnTo>
                    <a:pt x="5223" y="2951"/>
                  </a:lnTo>
                  <a:cubicBezTo>
                    <a:pt x="5383" y="1992"/>
                    <a:pt x="4983" y="1059"/>
                    <a:pt x="4210" y="473"/>
                  </a:cubicBezTo>
                  <a:cubicBezTo>
                    <a:pt x="3751" y="161"/>
                    <a:pt x="3217" y="1"/>
                    <a:pt x="26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4"/>
            <p:cNvSpPr/>
            <p:nvPr/>
          </p:nvSpPr>
          <p:spPr>
            <a:xfrm>
              <a:off x="7939130" y="2972730"/>
              <a:ext cx="214036" cy="134067"/>
            </a:xfrm>
            <a:custGeom>
              <a:avLst/>
              <a:gdLst/>
              <a:ahLst/>
              <a:cxnLst/>
              <a:rect l="l" t="t" r="r" b="b"/>
              <a:pathLst>
                <a:path w="2639" h="1653" extrusionOk="0">
                  <a:moveTo>
                    <a:pt x="0" y="1"/>
                  </a:moveTo>
                  <a:cubicBezTo>
                    <a:pt x="80" y="587"/>
                    <a:pt x="427" y="1120"/>
                    <a:pt x="933" y="1413"/>
                  </a:cubicBezTo>
                  <a:cubicBezTo>
                    <a:pt x="1199" y="1573"/>
                    <a:pt x="1492" y="1653"/>
                    <a:pt x="1786" y="1653"/>
                  </a:cubicBezTo>
                  <a:cubicBezTo>
                    <a:pt x="2079" y="1653"/>
                    <a:pt x="2372" y="1573"/>
                    <a:pt x="2638" y="1466"/>
                  </a:cubicBezTo>
                  <a:lnTo>
                    <a:pt x="2558" y="1307"/>
                  </a:lnTo>
                  <a:cubicBezTo>
                    <a:pt x="2313" y="1410"/>
                    <a:pt x="2054" y="1463"/>
                    <a:pt x="1799" y="1463"/>
                  </a:cubicBezTo>
                  <a:cubicBezTo>
                    <a:pt x="1528" y="1463"/>
                    <a:pt x="1260" y="1403"/>
                    <a:pt x="1013" y="1280"/>
                  </a:cubicBezTo>
                  <a:cubicBezTo>
                    <a:pt x="533" y="987"/>
                    <a:pt x="240" y="507"/>
                    <a:pt x="1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8099069" y="3074356"/>
              <a:ext cx="82159" cy="32442"/>
            </a:xfrm>
            <a:custGeom>
              <a:avLst/>
              <a:gdLst/>
              <a:ahLst/>
              <a:cxnLst/>
              <a:rect l="l" t="t" r="r" b="b"/>
              <a:pathLst>
                <a:path w="1013" h="400" extrusionOk="0">
                  <a:moveTo>
                    <a:pt x="506" y="0"/>
                  </a:moveTo>
                  <a:cubicBezTo>
                    <a:pt x="240" y="0"/>
                    <a:pt x="0" y="107"/>
                    <a:pt x="0" y="213"/>
                  </a:cubicBezTo>
                  <a:cubicBezTo>
                    <a:pt x="0" y="320"/>
                    <a:pt x="240" y="400"/>
                    <a:pt x="506" y="400"/>
                  </a:cubicBezTo>
                  <a:cubicBezTo>
                    <a:pt x="799" y="400"/>
                    <a:pt x="1013" y="320"/>
                    <a:pt x="1013" y="213"/>
                  </a:cubicBezTo>
                  <a:cubicBezTo>
                    <a:pt x="1013" y="107"/>
                    <a:pt x="799"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24"/>
          <p:cNvGrpSpPr/>
          <p:nvPr/>
        </p:nvGrpSpPr>
        <p:grpSpPr>
          <a:xfrm>
            <a:off x="428250" y="478438"/>
            <a:ext cx="609850" cy="122100"/>
            <a:chOff x="713263" y="1493888"/>
            <a:chExt cx="609850" cy="122100"/>
          </a:xfrm>
        </p:grpSpPr>
        <p:sp>
          <p:nvSpPr>
            <p:cNvPr id="365" name="Google Shape;365;p24"/>
            <p:cNvSpPr/>
            <p:nvPr/>
          </p:nvSpPr>
          <p:spPr>
            <a:xfrm>
              <a:off x="713263"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366" name="Google Shape;366;p24"/>
            <p:cNvSpPr/>
            <p:nvPr/>
          </p:nvSpPr>
          <p:spPr>
            <a:xfrm>
              <a:off x="957138"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367" name="Google Shape;367;p24"/>
            <p:cNvSpPr/>
            <p:nvPr/>
          </p:nvSpPr>
          <p:spPr>
            <a:xfrm>
              <a:off x="1201013"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cxnSp>
        <p:nvCxnSpPr>
          <p:cNvPr id="368" name="Google Shape;368;p24"/>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xmlns=""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2" name="Google Shape;582;p33"/>
          <p:cNvSpPr txBox="1">
            <a:spLocks noGrp="1"/>
          </p:cNvSpPr>
          <p:nvPr>
            <p:ph type="subTitle" idx="1"/>
          </p:nvPr>
        </p:nvSpPr>
        <p:spPr>
          <a:xfrm>
            <a:off x="2082836" y="780145"/>
            <a:ext cx="7994650" cy="58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b="1" dirty="0">
                <a:solidFill>
                  <a:srgbClr val="0FB17F"/>
                </a:solidFill>
              </a:rPr>
              <a:t>NODE JS</a:t>
            </a:r>
          </a:p>
          <a:p>
            <a:pPr marL="0" lvl="0" indent="0" algn="ctr" rtl="0">
              <a:spcBef>
                <a:spcPts val="0"/>
              </a:spcBef>
              <a:spcAft>
                <a:spcPts val="0"/>
              </a:spcAft>
              <a:buNone/>
            </a:pPr>
            <a:endParaRPr sz="3200" b="1" dirty="0"/>
          </a:p>
        </p:txBody>
      </p:sp>
      <p:sp>
        <p:nvSpPr>
          <p:cNvPr id="5" name="TextBox 4">
            <a:extLst>
              <a:ext uri="{FF2B5EF4-FFF2-40B4-BE49-F238E27FC236}">
                <a16:creationId xmlns:a16="http://schemas.microsoft.com/office/drawing/2014/main" xmlns="" id="{1FC130D0-2F35-5AE4-E146-DBD00BA6ED5C}"/>
              </a:ext>
            </a:extLst>
          </p:cNvPr>
          <p:cNvSpPr txBox="1"/>
          <p:nvPr/>
        </p:nvSpPr>
        <p:spPr>
          <a:xfrm>
            <a:off x="3977640" y="1580606"/>
            <a:ext cx="4798523" cy="2031325"/>
          </a:xfrm>
          <a:prstGeom prst="rect">
            <a:avLst/>
          </a:prstGeom>
          <a:noFill/>
        </p:spPr>
        <p:txBody>
          <a:bodyPr wrap="square" rtlCol="0">
            <a:spAutoFit/>
          </a:bodyPr>
          <a:lstStyle/>
          <a:p>
            <a:r>
              <a:rPr lang="en-US" b="1" dirty="0">
                <a:solidFill>
                  <a:srgbClr val="0FB17F"/>
                </a:solidFill>
                <a:latin typeface="Catamaran Medium"/>
                <a:cs typeface="Catamaran Medium"/>
              </a:rPr>
              <a:t>Node.js </a:t>
            </a:r>
            <a:r>
              <a:rPr lang="en-US" dirty="0">
                <a:latin typeface="Catamaran Medium"/>
                <a:cs typeface="Catamaran Medium"/>
              </a:rPr>
              <a:t>is an open-source, server-side runtime environment that allows developers to run JavaScript code outside the browser, primarily for building scalable network applications. Built on Chrome's V8 JavaScript engine, Node.js is known for its event-driven, non-blocking I/O model, which makes it efficient and well-suited for real-time, data-intensive applications. It’s commonly used for backend development, particularly in building APIs and web servers, and is a key component of the MERN (MongoDB, Express, React, Node) stack.</a:t>
            </a:r>
            <a:endParaRPr lang="en-IN" dirty="0">
              <a:latin typeface="Catamaran Medium"/>
              <a:cs typeface="Catamaran Medium"/>
            </a:endParaRPr>
          </a:p>
        </p:txBody>
      </p:sp>
      <p:pic>
        <p:nvPicPr>
          <p:cNvPr id="11" name="Picture 10">
            <a:extLst>
              <a:ext uri="{FF2B5EF4-FFF2-40B4-BE49-F238E27FC236}">
                <a16:creationId xmlns:a16="http://schemas.microsoft.com/office/drawing/2014/main" xmlns="" id="{726F685C-B838-DECA-8321-61D6E08C3EE4}"/>
              </a:ext>
            </a:extLst>
          </p:cNvPr>
          <p:cNvPicPr>
            <a:picLocks noChangeAspect="1"/>
          </p:cNvPicPr>
          <p:nvPr/>
        </p:nvPicPr>
        <p:blipFill>
          <a:blip r:embed="rId3"/>
          <a:stretch>
            <a:fillRect/>
          </a:stretch>
        </p:blipFill>
        <p:spPr>
          <a:xfrm>
            <a:off x="444138" y="1486695"/>
            <a:ext cx="3246120" cy="2434590"/>
          </a:xfrm>
          <a:prstGeom prst="rect">
            <a:avLst/>
          </a:prstGeom>
        </p:spPr>
      </p:pic>
      <p:sp>
        <p:nvSpPr>
          <p:cNvPr id="12" name="TextBox 11">
            <a:extLst>
              <a:ext uri="{FF2B5EF4-FFF2-40B4-BE49-F238E27FC236}">
                <a16:creationId xmlns:a16="http://schemas.microsoft.com/office/drawing/2014/main" xmlns="" id="{9CC73D40-3FA2-425D-3E22-F0FAA5788B98}"/>
              </a:ext>
            </a:extLst>
          </p:cNvPr>
          <p:cNvSpPr txBox="1"/>
          <p:nvPr/>
        </p:nvSpPr>
        <p:spPr>
          <a:xfrm>
            <a:off x="1008743" y="4138636"/>
            <a:ext cx="9267371" cy="307777"/>
          </a:xfrm>
          <a:prstGeom prst="rect">
            <a:avLst/>
          </a:prstGeom>
          <a:noFill/>
        </p:spPr>
        <p:txBody>
          <a:bodyPr wrap="square" rtlCol="0">
            <a:spAutoFit/>
          </a:bodyPr>
          <a:lstStyle/>
          <a:p>
            <a:r>
              <a:rPr lang="en-US" dirty="0">
                <a:solidFill>
                  <a:srgbClr val="0FB17F"/>
                </a:solidFill>
              </a:rPr>
              <a:t>Node.js is a JavaScript runtime environment for building scalable, server-side applications.</a:t>
            </a:r>
            <a:endParaRPr lang="en-IN" dirty="0">
              <a:solidFill>
                <a:srgbClr val="0FB17F"/>
              </a:solidFill>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3" name="Title 2">
            <a:extLst>
              <a:ext uri="{FF2B5EF4-FFF2-40B4-BE49-F238E27FC236}">
                <a16:creationId xmlns:a16="http://schemas.microsoft.com/office/drawing/2014/main" xmlns="" id="{7D01C693-6B43-1B6F-8946-C5715365B0F8}"/>
              </a:ext>
            </a:extLst>
          </p:cNvPr>
          <p:cNvSpPr>
            <a:spLocks noGrp="1"/>
          </p:cNvSpPr>
          <p:nvPr>
            <p:ph type="title"/>
          </p:nvPr>
        </p:nvSpPr>
        <p:spPr>
          <a:xfrm>
            <a:off x="2308100" y="702654"/>
            <a:ext cx="4543961" cy="572700"/>
          </a:xfrm>
        </p:spPr>
        <p:txBody>
          <a:bodyPr/>
          <a:lstStyle/>
          <a:p>
            <a:r>
              <a:rPr lang="en-IN" sz="2000" dirty="0"/>
              <a:t>FRONT-END FUNCTIONALITY</a:t>
            </a:r>
          </a:p>
        </p:txBody>
      </p:sp>
      <p:pic>
        <p:nvPicPr>
          <p:cNvPr id="5" name="Picture 4">
            <a:extLst>
              <a:ext uri="{FF2B5EF4-FFF2-40B4-BE49-F238E27FC236}">
                <a16:creationId xmlns:a16="http://schemas.microsoft.com/office/drawing/2014/main" xmlns="" id="{11B3290F-BD42-F03B-821F-1DB4E1AFCE1A}"/>
              </a:ext>
            </a:extLst>
          </p:cNvPr>
          <p:cNvPicPr>
            <a:picLocks noChangeAspect="1"/>
          </p:cNvPicPr>
          <p:nvPr/>
        </p:nvPicPr>
        <p:blipFill>
          <a:blip r:embed="rId3"/>
          <a:stretch>
            <a:fillRect/>
          </a:stretch>
        </p:blipFill>
        <p:spPr>
          <a:xfrm>
            <a:off x="493390" y="445025"/>
            <a:ext cx="1621159" cy="4191309"/>
          </a:xfrm>
          <a:prstGeom prst="rect">
            <a:avLst/>
          </a:prstGeom>
        </p:spPr>
      </p:pic>
      <p:sp>
        <p:nvSpPr>
          <p:cNvPr id="15" name="TextBox 14">
            <a:extLst>
              <a:ext uri="{FF2B5EF4-FFF2-40B4-BE49-F238E27FC236}">
                <a16:creationId xmlns:a16="http://schemas.microsoft.com/office/drawing/2014/main" xmlns="" id="{B285B36A-8062-AE1C-D805-5214CB552B3E}"/>
              </a:ext>
            </a:extLst>
          </p:cNvPr>
          <p:cNvSpPr txBox="1"/>
          <p:nvPr/>
        </p:nvSpPr>
        <p:spPr>
          <a:xfrm>
            <a:off x="3077029" y="1907153"/>
            <a:ext cx="5461464" cy="2246769"/>
          </a:xfrm>
          <a:prstGeom prst="rect">
            <a:avLst/>
          </a:prstGeom>
          <a:noFill/>
        </p:spPr>
        <p:txBody>
          <a:bodyPr wrap="square" rtlCol="0">
            <a:spAutoFit/>
          </a:bodyPr>
          <a:lstStyle/>
          <a:p>
            <a:r>
              <a:rPr lang="en-US" dirty="0"/>
              <a:t>                 The login page allows users, administrators, and agents to securely access the system using credentials, with JWT for session management and live validation for a smooth user experience. The complaint registration page enables users to file complaints, capturing required details and supporting documents, with real-time validation. The user dashboard displays filed complaints, allowing users to track status and filter by various criteria. The admin and agent dashboards provide centralized complaint management, allowing for assignment, resolution, and real-time updates through tables, charts, and search functionalities.</a:t>
            </a:r>
            <a:endParaRPr lang="en-IN" dirty="0"/>
          </a:p>
        </p:txBody>
      </p:sp>
      <p:sp>
        <p:nvSpPr>
          <p:cNvPr id="16" name="TextBox 15">
            <a:extLst>
              <a:ext uri="{FF2B5EF4-FFF2-40B4-BE49-F238E27FC236}">
                <a16:creationId xmlns:a16="http://schemas.microsoft.com/office/drawing/2014/main" xmlns="" id="{D1394AC7-FBA1-B963-2915-3E166C8F40D0}"/>
              </a:ext>
            </a:extLst>
          </p:cNvPr>
          <p:cNvSpPr txBox="1"/>
          <p:nvPr/>
        </p:nvSpPr>
        <p:spPr>
          <a:xfrm>
            <a:off x="2546350" y="1358900"/>
            <a:ext cx="2400300" cy="369332"/>
          </a:xfrm>
          <a:prstGeom prst="rect">
            <a:avLst/>
          </a:prstGeom>
          <a:noFill/>
        </p:spPr>
        <p:txBody>
          <a:bodyPr wrap="square" rtlCol="0">
            <a:spAutoFit/>
          </a:bodyPr>
          <a:lstStyle/>
          <a:p>
            <a:r>
              <a:rPr lang="en-IN" sz="1800" b="1" dirty="0">
                <a:latin typeface="Sora"/>
                <a:cs typeface="Sora"/>
              </a:rPr>
              <a:t>1.User-Interface :</a:t>
            </a:r>
          </a:p>
        </p:txBody>
      </p:sp>
    </p:spTree>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12" name="TextBox 11">
            <a:extLst>
              <a:ext uri="{FF2B5EF4-FFF2-40B4-BE49-F238E27FC236}">
                <a16:creationId xmlns:a16="http://schemas.microsoft.com/office/drawing/2014/main" xmlns="" id="{A78D336B-985C-5A90-A43E-E6D456F15279}"/>
              </a:ext>
            </a:extLst>
          </p:cNvPr>
          <p:cNvSpPr txBox="1"/>
          <p:nvPr/>
        </p:nvSpPr>
        <p:spPr>
          <a:xfrm>
            <a:off x="711200" y="2983597"/>
            <a:ext cx="7505700" cy="1384995"/>
          </a:xfrm>
          <a:prstGeom prst="rect">
            <a:avLst/>
          </a:prstGeom>
          <a:noFill/>
        </p:spPr>
        <p:txBody>
          <a:bodyPr wrap="square">
            <a:spAutoFit/>
          </a:bodyPr>
          <a:lstStyle/>
          <a:p>
            <a:r>
              <a:rPr lang="en-US" dirty="0"/>
              <a:t>The front-end functionality of an online complaint registration and management system plays a crucial role in providing users with an intuitive and responsive experience. Built using </a:t>
            </a:r>
            <a:r>
              <a:rPr lang="en-US" dirty="0">
                <a:solidFill>
                  <a:srgbClr val="0070C0"/>
                </a:solidFill>
              </a:rPr>
              <a:t>React</a:t>
            </a:r>
            <a:r>
              <a:rPr lang="en-US" dirty="0"/>
              <a:t>, a widely popular JavaScript library for building user interfaces, the front end ensures that the application is fast, interactive, and easy to use. React ’s component-based architecture allows for modular development, making it easier to manage and update individual elements without affecting the entire system.</a:t>
            </a:r>
            <a:endParaRPr lang="en-IN" dirty="0"/>
          </a:p>
        </p:txBody>
      </p:sp>
      <p:sp>
        <p:nvSpPr>
          <p:cNvPr id="14" name="TextBox 13">
            <a:extLst>
              <a:ext uri="{FF2B5EF4-FFF2-40B4-BE49-F238E27FC236}">
                <a16:creationId xmlns:a16="http://schemas.microsoft.com/office/drawing/2014/main" xmlns="" id="{797454B8-5426-F9A4-38AE-18D6143CBC41}"/>
              </a:ext>
            </a:extLst>
          </p:cNvPr>
          <p:cNvSpPr txBox="1"/>
          <p:nvPr/>
        </p:nvSpPr>
        <p:spPr>
          <a:xfrm>
            <a:off x="628650" y="405576"/>
            <a:ext cx="4572000" cy="369332"/>
          </a:xfrm>
          <a:prstGeom prst="rect">
            <a:avLst/>
          </a:prstGeom>
          <a:noFill/>
        </p:spPr>
        <p:txBody>
          <a:bodyPr wrap="square">
            <a:spAutoFit/>
          </a:bodyPr>
          <a:lstStyle/>
          <a:p>
            <a:r>
              <a:rPr lang="en-IN" sz="1800" b="1" dirty="0">
                <a:solidFill>
                  <a:srgbClr val="0070C0"/>
                </a:solidFill>
                <a:latin typeface="Sora"/>
                <a:cs typeface="Sora"/>
              </a:rPr>
              <a:t>2.React:</a:t>
            </a:r>
          </a:p>
        </p:txBody>
      </p:sp>
      <p:pic>
        <p:nvPicPr>
          <p:cNvPr id="15" name="Picture 14">
            <a:extLst>
              <a:ext uri="{FF2B5EF4-FFF2-40B4-BE49-F238E27FC236}">
                <a16:creationId xmlns:a16="http://schemas.microsoft.com/office/drawing/2014/main" xmlns="" id="{1D0E8C55-4D4B-1A35-3085-C41C99288494}"/>
              </a:ext>
            </a:extLst>
          </p:cNvPr>
          <p:cNvPicPr>
            <a:picLocks noChangeAspect="1"/>
          </p:cNvPicPr>
          <p:nvPr/>
        </p:nvPicPr>
        <p:blipFill>
          <a:blip r:embed="rId3"/>
          <a:stretch>
            <a:fillRect/>
          </a:stretch>
        </p:blipFill>
        <p:spPr>
          <a:xfrm>
            <a:off x="1955800" y="774908"/>
            <a:ext cx="4686300" cy="190721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 name="TextBox 5">
            <a:extLst>
              <a:ext uri="{FF2B5EF4-FFF2-40B4-BE49-F238E27FC236}">
                <a16:creationId xmlns:a16="http://schemas.microsoft.com/office/drawing/2014/main" xmlns="" id="{B36E2B7F-B410-30CD-C1AA-0418F93D38F8}"/>
              </a:ext>
            </a:extLst>
          </p:cNvPr>
          <p:cNvSpPr txBox="1"/>
          <p:nvPr/>
        </p:nvSpPr>
        <p:spPr>
          <a:xfrm>
            <a:off x="3759200" y="517401"/>
            <a:ext cx="4914900" cy="400110"/>
          </a:xfrm>
          <a:prstGeom prst="rect">
            <a:avLst/>
          </a:prstGeom>
          <a:noFill/>
        </p:spPr>
        <p:txBody>
          <a:bodyPr wrap="square" rtlCol="0">
            <a:spAutoFit/>
          </a:bodyPr>
          <a:lstStyle/>
          <a:p>
            <a:r>
              <a:rPr lang="en-IN" sz="2000" b="1" dirty="0">
                <a:latin typeface="Sora"/>
                <a:cs typeface="Sora"/>
              </a:rPr>
              <a:t>BACK-END FUNCTIONALITY</a:t>
            </a:r>
          </a:p>
        </p:txBody>
      </p:sp>
      <p:pic>
        <p:nvPicPr>
          <p:cNvPr id="7" name="Picture 6">
            <a:extLst>
              <a:ext uri="{FF2B5EF4-FFF2-40B4-BE49-F238E27FC236}">
                <a16:creationId xmlns:a16="http://schemas.microsoft.com/office/drawing/2014/main" xmlns="" id="{DBC0DAA3-4166-1E83-4388-DD8EB8DE2A25}"/>
              </a:ext>
            </a:extLst>
          </p:cNvPr>
          <p:cNvPicPr>
            <a:picLocks noChangeAspect="1"/>
          </p:cNvPicPr>
          <p:nvPr/>
        </p:nvPicPr>
        <p:blipFill>
          <a:blip r:embed="rId3"/>
          <a:stretch>
            <a:fillRect/>
          </a:stretch>
        </p:blipFill>
        <p:spPr>
          <a:xfrm>
            <a:off x="819150" y="1367631"/>
            <a:ext cx="2260246" cy="2408238"/>
          </a:xfrm>
          <a:prstGeom prst="rect">
            <a:avLst/>
          </a:prstGeom>
        </p:spPr>
      </p:pic>
      <p:sp>
        <p:nvSpPr>
          <p:cNvPr id="8" name="Rectangle 1">
            <a:extLst>
              <a:ext uri="{FF2B5EF4-FFF2-40B4-BE49-F238E27FC236}">
                <a16:creationId xmlns:a16="http://schemas.microsoft.com/office/drawing/2014/main" xmlns="" id="{6F31E94F-3ED1-DC10-78CE-8EC84E9BFF95}"/>
              </a:ext>
            </a:extLst>
          </p:cNvPr>
          <p:cNvSpPr>
            <a:spLocks noChangeArrowheads="1"/>
          </p:cNvSpPr>
          <p:nvPr/>
        </p:nvSpPr>
        <p:spPr bwMode="auto">
          <a:xfrm>
            <a:off x="3759200" y="1016333"/>
            <a:ext cx="3873500" cy="38164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latin typeface="Catamaran Medium"/>
                <a:cs typeface="Catamaran Medium"/>
              </a:rPr>
              <a:t>The backend of the Online Complaint Registration and Management System, built with </a:t>
            </a:r>
            <a:r>
              <a:rPr kumimoji="0" lang="en-US" altLang="en-US" b="1" i="1" u="none" strike="noStrike" cap="none" normalizeH="0" baseline="0" dirty="0">
                <a:ln>
                  <a:noFill/>
                </a:ln>
                <a:solidFill>
                  <a:srgbClr val="FF0000"/>
                </a:solidFill>
                <a:effectLst/>
                <a:latin typeface="Catamaran Medium"/>
                <a:cs typeface="Catamaran Medium"/>
              </a:rPr>
              <a:t>Node.js</a:t>
            </a:r>
            <a:r>
              <a:rPr kumimoji="0" lang="en-US" altLang="en-US" b="0" i="1" u="none" strike="noStrike" cap="none" normalizeH="0" baseline="0" dirty="0">
                <a:ln>
                  <a:noFill/>
                </a:ln>
                <a:solidFill>
                  <a:srgbClr val="FF0000"/>
                </a:solidFill>
                <a:effectLst/>
                <a:latin typeface="Catamaran Medium"/>
                <a:cs typeface="Catamaran Medium"/>
              </a:rPr>
              <a:t> </a:t>
            </a:r>
            <a:r>
              <a:rPr kumimoji="0" lang="en-US" altLang="en-US" b="0" i="1" u="none" strike="noStrike" cap="none" normalizeH="0" baseline="0" dirty="0">
                <a:ln>
                  <a:noFill/>
                </a:ln>
                <a:solidFill>
                  <a:schemeClr val="tx1"/>
                </a:solidFill>
                <a:effectLst/>
                <a:latin typeface="Catamaran Medium"/>
                <a:cs typeface="Catamaran Medium"/>
              </a:rPr>
              <a:t>and </a:t>
            </a:r>
            <a:r>
              <a:rPr kumimoji="0" lang="en-US" altLang="en-US" b="1" i="1" u="none" strike="noStrike" cap="none" normalizeH="0" baseline="0" dirty="0">
                <a:ln>
                  <a:noFill/>
                </a:ln>
                <a:solidFill>
                  <a:srgbClr val="FF0000"/>
                </a:solidFill>
                <a:effectLst/>
                <a:latin typeface="Catamaran Medium"/>
                <a:cs typeface="Catamaran Medium"/>
              </a:rPr>
              <a:t>Express</a:t>
            </a:r>
            <a:r>
              <a:rPr kumimoji="0" lang="en-US" altLang="en-US" b="0" i="1" u="none" strike="noStrike" cap="none" normalizeH="0" baseline="0" dirty="0">
                <a:ln>
                  <a:noFill/>
                </a:ln>
                <a:solidFill>
                  <a:schemeClr val="tx1"/>
                </a:solidFill>
                <a:effectLst/>
                <a:latin typeface="Catamaran Medium"/>
                <a:cs typeface="Catamaran Medium"/>
              </a:rPr>
              <a:t>, handles data processing, secure user authentication, and API routing.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1" u="none" strike="noStrike" cap="none" normalizeH="0" baseline="0" dirty="0">
              <a:ln>
                <a:noFill/>
              </a:ln>
              <a:solidFill>
                <a:schemeClr val="tx1"/>
              </a:solidFill>
              <a:effectLst/>
              <a:latin typeface="Catamaran Medium"/>
              <a:cs typeface="Catamaran Mediu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FF0000"/>
                </a:solidFill>
                <a:effectLst/>
                <a:latin typeface="Catamaran Medium"/>
                <a:cs typeface="Catamaran Medium"/>
              </a:rPr>
              <a:t> 1.</a:t>
            </a:r>
            <a:r>
              <a:rPr kumimoji="0" lang="en-US" altLang="en-US" b="1" i="1" u="none" strike="noStrike" cap="none" normalizeH="0" baseline="0" dirty="0">
                <a:ln>
                  <a:noFill/>
                </a:ln>
                <a:solidFill>
                  <a:srgbClr val="FF0000"/>
                </a:solidFill>
                <a:effectLst/>
                <a:latin typeface="Catamaran Medium"/>
                <a:cs typeface="Catamaran Medium"/>
              </a:rPr>
              <a:t>Express</a:t>
            </a:r>
            <a:r>
              <a:rPr kumimoji="0" lang="en-US" altLang="en-US" b="0" i="1" u="none" strike="noStrike" cap="none" normalizeH="0" baseline="0" dirty="0">
                <a:ln>
                  <a:noFill/>
                </a:ln>
                <a:solidFill>
                  <a:srgbClr val="FF0000"/>
                </a:solidFill>
                <a:effectLst/>
                <a:latin typeface="Catamaran Medium"/>
                <a:cs typeface="Catamaran Medium"/>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chemeClr val="tx1"/>
                </a:solidFill>
                <a:latin typeface="Catamaran Medium"/>
                <a:cs typeface="Catamaran Medium"/>
              </a:rPr>
              <a:t>                    </a:t>
            </a:r>
            <a:r>
              <a:rPr kumimoji="0" lang="en-US" altLang="en-US" b="0" i="1" u="none" strike="noStrike" cap="none" normalizeH="0" baseline="0" dirty="0">
                <a:ln>
                  <a:noFill/>
                </a:ln>
                <a:solidFill>
                  <a:schemeClr val="tx1"/>
                </a:solidFill>
                <a:effectLst/>
                <a:latin typeface="Catamaran Medium"/>
                <a:cs typeface="Catamaran Medium"/>
              </a:rPr>
              <a:t>manages routes for complaint submission, status updates, and real-time notifications.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1" u="none" strike="noStrike" cap="none" normalizeH="0" baseline="0" dirty="0">
              <a:ln>
                <a:noFill/>
              </a:ln>
              <a:solidFill>
                <a:schemeClr val="tx1"/>
              </a:solidFill>
              <a:effectLst/>
              <a:latin typeface="Catamaran Medium"/>
              <a:cs typeface="Catamaran Medium"/>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rgbClr val="FF0000"/>
                </a:solidFill>
                <a:latin typeface="Catamaran Medium"/>
                <a:cs typeface="Catamaran Medium"/>
              </a:rPr>
              <a:t>2.</a:t>
            </a:r>
            <a:r>
              <a:rPr kumimoji="0" lang="en-US" altLang="en-US" b="1" i="1" u="none" strike="noStrike" cap="none" normalizeH="0" baseline="0" dirty="0">
                <a:ln>
                  <a:noFill/>
                </a:ln>
                <a:solidFill>
                  <a:srgbClr val="FF0000"/>
                </a:solidFill>
                <a:effectLst/>
                <a:latin typeface="Catamaran Medium"/>
                <a:cs typeface="Catamaran Medium"/>
              </a:rPr>
              <a:t>Node.js :</a:t>
            </a:r>
          </a:p>
          <a:p>
            <a:pPr marL="0" marR="0" lvl="0" indent="0" defTabSz="914400" rtl="0" eaLnBrk="0" fontAlgn="base" latinLnBrk="0" hangingPunct="0">
              <a:lnSpc>
                <a:spcPct val="100000"/>
              </a:lnSpc>
              <a:spcBef>
                <a:spcPct val="0"/>
              </a:spcBef>
              <a:spcAft>
                <a:spcPct val="0"/>
              </a:spcAft>
              <a:buClrTx/>
              <a:buSzTx/>
              <a:buFontTx/>
              <a:buNone/>
              <a:tabLst/>
            </a:pPr>
            <a:r>
              <a:rPr lang="en-US" altLang="en-US" b="1" i="1" dirty="0">
                <a:solidFill>
                  <a:schemeClr val="tx1"/>
                </a:solidFill>
                <a:latin typeface="Catamaran Medium"/>
                <a:cs typeface="Catamaran Medium"/>
              </a:rPr>
              <a:t>         </a:t>
            </a:r>
            <a:r>
              <a:rPr kumimoji="0" lang="en-US" altLang="en-US" b="1" i="1" u="none" strike="noStrike" cap="none" normalizeH="0" baseline="0" dirty="0">
                <a:ln>
                  <a:noFill/>
                </a:ln>
                <a:solidFill>
                  <a:schemeClr val="tx1"/>
                </a:solidFill>
                <a:effectLst/>
                <a:latin typeface="Catamaran Medium"/>
                <a:cs typeface="Catamaran Medium"/>
              </a:rPr>
              <a:t>          </a:t>
            </a:r>
            <a:r>
              <a:rPr kumimoji="0" lang="en-US" altLang="en-US" b="0" i="1" u="none" strike="noStrike" cap="none" normalizeH="0" baseline="0" dirty="0">
                <a:ln>
                  <a:noFill/>
                </a:ln>
                <a:solidFill>
                  <a:schemeClr val="tx1"/>
                </a:solidFill>
                <a:effectLst/>
                <a:latin typeface="Catamaran Medium"/>
                <a:cs typeface="Catamaran Medium"/>
              </a:rPr>
              <a:t>ensures a fast and scalable server. Admin and agent-specific routes enable efficient complaint management, with robust security features to protect user data and support seamless front-end communication.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5" name="TextBox 4">
            <a:extLst>
              <a:ext uri="{FF2B5EF4-FFF2-40B4-BE49-F238E27FC236}">
                <a16:creationId xmlns:a16="http://schemas.microsoft.com/office/drawing/2014/main" xmlns="" id="{E1C8C02F-B8CE-43B1-40C4-4B943CDBEEAD}"/>
              </a:ext>
            </a:extLst>
          </p:cNvPr>
          <p:cNvSpPr txBox="1"/>
          <p:nvPr/>
        </p:nvSpPr>
        <p:spPr>
          <a:xfrm>
            <a:off x="3702052" y="977196"/>
            <a:ext cx="3225800" cy="369332"/>
          </a:xfrm>
          <a:prstGeom prst="rect">
            <a:avLst/>
          </a:prstGeom>
          <a:noFill/>
        </p:spPr>
        <p:txBody>
          <a:bodyPr wrap="square" rtlCol="0">
            <a:spAutoFit/>
          </a:bodyPr>
          <a:lstStyle/>
          <a:p>
            <a:r>
              <a:rPr lang="en-IN" sz="1800" b="1" dirty="0">
                <a:latin typeface="Sora"/>
                <a:cs typeface="Sora"/>
              </a:rPr>
              <a:t>DATABASE FUNCTIONALITY</a:t>
            </a:r>
          </a:p>
        </p:txBody>
      </p:sp>
      <p:sp>
        <p:nvSpPr>
          <p:cNvPr id="7" name="TextBox 6">
            <a:extLst>
              <a:ext uri="{FF2B5EF4-FFF2-40B4-BE49-F238E27FC236}">
                <a16:creationId xmlns:a16="http://schemas.microsoft.com/office/drawing/2014/main" xmlns="" id="{6211955E-044B-756E-1E97-5423FFA3B2E2}"/>
              </a:ext>
            </a:extLst>
          </p:cNvPr>
          <p:cNvSpPr txBox="1"/>
          <p:nvPr/>
        </p:nvSpPr>
        <p:spPr>
          <a:xfrm>
            <a:off x="3702052" y="1728698"/>
            <a:ext cx="1410054" cy="338554"/>
          </a:xfrm>
          <a:prstGeom prst="rect">
            <a:avLst/>
          </a:prstGeom>
          <a:noFill/>
        </p:spPr>
        <p:txBody>
          <a:bodyPr wrap="square" rtlCol="0">
            <a:spAutoFit/>
          </a:bodyPr>
          <a:lstStyle/>
          <a:p>
            <a:r>
              <a:rPr lang="en-IN" sz="1600" b="1" dirty="0">
                <a:solidFill>
                  <a:srgbClr val="00B050"/>
                </a:solidFill>
                <a:latin typeface="Sora"/>
                <a:cs typeface="Sora"/>
              </a:rPr>
              <a:t>MongoDB</a:t>
            </a:r>
            <a:r>
              <a:rPr lang="en-IN" b="1" dirty="0">
                <a:solidFill>
                  <a:srgbClr val="00B050"/>
                </a:solidFill>
                <a:latin typeface="Sora"/>
                <a:cs typeface="Sora"/>
              </a:rPr>
              <a:t> :</a:t>
            </a:r>
          </a:p>
        </p:txBody>
      </p:sp>
      <p:sp>
        <p:nvSpPr>
          <p:cNvPr id="9" name="TextBox 8">
            <a:extLst>
              <a:ext uri="{FF2B5EF4-FFF2-40B4-BE49-F238E27FC236}">
                <a16:creationId xmlns:a16="http://schemas.microsoft.com/office/drawing/2014/main" xmlns="" id="{586AAF14-8C8F-EBBB-A8E7-E95F5CFA25E9}"/>
              </a:ext>
            </a:extLst>
          </p:cNvPr>
          <p:cNvSpPr txBox="1"/>
          <p:nvPr/>
        </p:nvSpPr>
        <p:spPr>
          <a:xfrm>
            <a:off x="3797300" y="2306815"/>
            <a:ext cx="5346700" cy="1600438"/>
          </a:xfrm>
          <a:prstGeom prst="rect">
            <a:avLst/>
          </a:prstGeom>
          <a:noFill/>
        </p:spPr>
        <p:txBody>
          <a:bodyPr wrap="square" rtlCol="0">
            <a:spAutoFit/>
          </a:bodyPr>
          <a:lstStyle/>
          <a:p>
            <a:r>
              <a:rPr lang="en-US" b="1" dirty="0">
                <a:latin typeface="Sora"/>
                <a:cs typeface="Sora"/>
              </a:rPr>
              <a:t>                  </a:t>
            </a:r>
            <a:r>
              <a:rPr lang="en-US" b="1" dirty="0">
                <a:solidFill>
                  <a:srgbClr val="00B050"/>
                </a:solidFill>
                <a:latin typeface="Sora"/>
                <a:cs typeface="Sora"/>
              </a:rPr>
              <a:t>MongoDB</a:t>
            </a:r>
            <a:r>
              <a:rPr lang="en-US" b="1" dirty="0">
                <a:latin typeface="Sora"/>
                <a:cs typeface="Sora"/>
              </a:rPr>
              <a:t> </a:t>
            </a:r>
            <a:r>
              <a:rPr lang="en-US" dirty="0"/>
              <a:t>is a NoSQL, In a complaint management system, the database records complaint details, tracks statuses, manages user information, logs staff-user communications, and supports real-time updates. It also generates analytics for trend analysis and reporting, and triggers notifications for status changes, enabling efficient, transparent, and accountable management of complaint resolutions.</a:t>
            </a:r>
            <a:endParaRPr lang="en-IN" dirty="0"/>
          </a:p>
        </p:txBody>
      </p:sp>
      <p:pic>
        <p:nvPicPr>
          <p:cNvPr id="11" name="Picture 10">
            <a:extLst>
              <a:ext uri="{FF2B5EF4-FFF2-40B4-BE49-F238E27FC236}">
                <a16:creationId xmlns:a16="http://schemas.microsoft.com/office/drawing/2014/main" xmlns="" id="{98A67996-4693-68BC-44DC-130B60E75F08}"/>
              </a:ext>
            </a:extLst>
          </p:cNvPr>
          <p:cNvPicPr>
            <a:picLocks noChangeAspect="1"/>
          </p:cNvPicPr>
          <p:nvPr/>
        </p:nvPicPr>
        <p:blipFill>
          <a:blip r:embed="rId3"/>
          <a:stretch>
            <a:fillRect/>
          </a:stretch>
        </p:blipFill>
        <p:spPr>
          <a:xfrm>
            <a:off x="590549" y="1371421"/>
            <a:ext cx="2400657" cy="2400657"/>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pic>
        <p:nvPicPr>
          <p:cNvPr id="12" name="Picture 11">
            <a:extLst>
              <a:ext uri="{FF2B5EF4-FFF2-40B4-BE49-F238E27FC236}">
                <a16:creationId xmlns:a16="http://schemas.microsoft.com/office/drawing/2014/main" xmlns="" id="{49D74DD8-1A0B-7172-E135-F356D9EB151F}"/>
              </a:ext>
            </a:extLst>
          </p:cNvPr>
          <p:cNvPicPr>
            <a:picLocks noChangeAspect="1"/>
          </p:cNvPicPr>
          <p:nvPr/>
        </p:nvPicPr>
        <p:blipFill>
          <a:blip r:embed="rId3"/>
          <a:stretch>
            <a:fillRect/>
          </a:stretch>
        </p:blipFill>
        <p:spPr>
          <a:xfrm>
            <a:off x="1191275" y="1107816"/>
            <a:ext cx="6761449" cy="3026034"/>
          </a:xfrm>
          <a:prstGeom prst="rect">
            <a:avLst/>
          </a:prstGeom>
        </p:spPr>
      </p:pic>
      <p:sp>
        <p:nvSpPr>
          <p:cNvPr id="13" name="TextBox 12">
            <a:extLst>
              <a:ext uri="{FF2B5EF4-FFF2-40B4-BE49-F238E27FC236}">
                <a16:creationId xmlns:a16="http://schemas.microsoft.com/office/drawing/2014/main" xmlns="" id="{D52AF48A-F49D-493D-4529-380A4C2FF9D5}"/>
              </a:ext>
            </a:extLst>
          </p:cNvPr>
          <p:cNvSpPr txBox="1"/>
          <p:nvPr/>
        </p:nvSpPr>
        <p:spPr>
          <a:xfrm>
            <a:off x="419100" y="552450"/>
            <a:ext cx="3956050" cy="369332"/>
          </a:xfrm>
          <a:prstGeom prst="rect">
            <a:avLst/>
          </a:prstGeom>
          <a:noFill/>
        </p:spPr>
        <p:txBody>
          <a:bodyPr wrap="square" rtlCol="0">
            <a:spAutoFit/>
          </a:bodyPr>
          <a:lstStyle/>
          <a:p>
            <a:r>
              <a:rPr lang="en-IN" sz="1800" b="1" dirty="0"/>
              <a:t>DATABASE CONNECTIVITY</a:t>
            </a:r>
          </a:p>
        </p:txBody>
      </p:sp>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5" name="TextBox 4">
            <a:extLst>
              <a:ext uri="{FF2B5EF4-FFF2-40B4-BE49-F238E27FC236}">
                <a16:creationId xmlns:a16="http://schemas.microsoft.com/office/drawing/2014/main" xmlns="" id="{839EF609-4DF6-C852-02AB-2B2650C54992}"/>
              </a:ext>
            </a:extLst>
          </p:cNvPr>
          <p:cNvSpPr txBox="1"/>
          <p:nvPr/>
        </p:nvSpPr>
        <p:spPr>
          <a:xfrm>
            <a:off x="806450" y="749300"/>
            <a:ext cx="4070350" cy="523220"/>
          </a:xfrm>
          <a:prstGeom prst="rect">
            <a:avLst/>
          </a:prstGeom>
          <a:noFill/>
        </p:spPr>
        <p:txBody>
          <a:bodyPr wrap="square" rtlCol="0">
            <a:spAutoFit/>
          </a:bodyPr>
          <a:lstStyle/>
          <a:p>
            <a:endParaRPr lang="en-IN" dirty="0"/>
          </a:p>
          <a:p>
            <a:endParaRPr lang="en-IN" dirty="0"/>
          </a:p>
        </p:txBody>
      </p:sp>
      <p:sp>
        <p:nvSpPr>
          <p:cNvPr id="6" name="TextBox 5">
            <a:extLst>
              <a:ext uri="{FF2B5EF4-FFF2-40B4-BE49-F238E27FC236}">
                <a16:creationId xmlns:a16="http://schemas.microsoft.com/office/drawing/2014/main" xmlns="" id="{93EF2D1D-D635-A420-DD6C-4D69C233EE4C}"/>
              </a:ext>
            </a:extLst>
          </p:cNvPr>
          <p:cNvSpPr txBox="1"/>
          <p:nvPr/>
        </p:nvSpPr>
        <p:spPr>
          <a:xfrm>
            <a:off x="450850" y="558800"/>
            <a:ext cx="6889750" cy="369332"/>
          </a:xfrm>
          <a:prstGeom prst="rect">
            <a:avLst/>
          </a:prstGeom>
          <a:noFill/>
        </p:spPr>
        <p:txBody>
          <a:bodyPr wrap="square" rtlCol="0">
            <a:spAutoFit/>
          </a:bodyPr>
          <a:lstStyle/>
          <a:p>
            <a:r>
              <a:rPr lang="en-US" sz="1800" b="1" dirty="0">
                <a:latin typeface="Sora"/>
                <a:cs typeface="Sora"/>
              </a:rPr>
              <a:t>Disadvantages Before implementing online complaint care:</a:t>
            </a:r>
          </a:p>
        </p:txBody>
      </p:sp>
      <p:sp>
        <p:nvSpPr>
          <p:cNvPr id="9" name="Rectangle 2">
            <a:extLst>
              <a:ext uri="{FF2B5EF4-FFF2-40B4-BE49-F238E27FC236}">
                <a16:creationId xmlns:a16="http://schemas.microsoft.com/office/drawing/2014/main" xmlns="" id="{3E627518-D8FC-2BC5-2482-0A0B55E4CD0A}"/>
              </a:ext>
            </a:extLst>
          </p:cNvPr>
          <p:cNvSpPr>
            <a:spLocks noChangeArrowheads="1"/>
          </p:cNvSpPr>
          <p:nvPr/>
        </p:nvSpPr>
        <p:spPr bwMode="auto">
          <a:xfrm rot="10800000" flipV="1">
            <a:off x="1548740" y="1129682"/>
            <a:ext cx="6165850" cy="3323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FF0000"/>
                </a:solidFill>
                <a:effectLst/>
                <a:latin typeface="Arial" panose="020B0604020202020204" pitchFamily="34" charset="0"/>
              </a:rPr>
              <a:t>1.Limited Reach</a:t>
            </a:r>
            <a:r>
              <a:rPr kumimoji="0" lang="en-US" altLang="en-US" b="0" i="0" u="none" strike="noStrike" cap="none" normalizeH="0" baseline="0" dirty="0">
                <a:ln>
                  <a:noFill/>
                </a:ln>
                <a:solidFill>
                  <a:srgbClr val="FF0000"/>
                </a:solidFill>
                <a:effectLst/>
                <a:latin typeface="Arial" panose="020B0604020202020204" pitchFamily="34" charset="0"/>
              </a:rPr>
              <a:t>: </a:t>
            </a:r>
            <a:r>
              <a:rPr kumimoji="0" lang="en-US" altLang="en-US" b="0" i="1" u="none" strike="noStrike" cap="none" normalizeH="0" baseline="0" dirty="0">
                <a:ln>
                  <a:noFill/>
                </a:ln>
                <a:solidFill>
                  <a:schemeClr val="tx1"/>
                </a:solidFill>
                <a:effectLst/>
                <a:latin typeface="Arial" panose="020B0604020202020204" pitchFamily="34" charset="0"/>
              </a:rPr>
              <a:t>Traditional channels restrict easy complaint submission</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FF0000"/>
                </a:solidFill>
                <a:effectLst/>
                <a:latin typeface="Arial" panose="020B0604020202020204" pitchFamily="34" charset="0"/>
              </a:rPr>
              <a:t>2.Slower Response Time</a:t>
            </a:r>
            <a:r>
              <a:rPr kumimoji="0" lang="en-US" altLang="en-US" sz="1800" b="0"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a:ln>
                  <a:noFill/>
                </a:ln>
                <a:solidFill>
                  <a:schemeClr val="tx1"/>
                </a:solidFill>
                <a:effectLst/>
                <a:latin typeface="Arial" panose="020B0604020202020204" pitchFamily="34" charset="0"/>
              </a:rPr>
              <a:t>Complaints take longer to resolve.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FF0000"/>
                </a:solidFill>
                <a:effectLst/>
                <a:latin typeface="Arial" panose="020B0604020202020204" pitchFamily="34" charset="0"/>
              </a:rPr>
              <a:t>3.Higher Costs</a:t>
            </a:r>
            <a:r>
              <a:rPr kumimoji="0" lang="en-US" altLang="en-US" b="0" i="0" u="none" strike="noStrike" cap="none" normalizeH="0" baseline="0" dirty="0">
                <a:ln>
                  <a:noFill/>
                </a:ln>
                <a:solidFill>
                  <a:srgbClr val="FF0000"/>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Manual handling increases operational expenses.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FF0000"/>
                </a:solidFill>
                <a:effectLst/>
                <a:latin typeface="Arial" panose="020B0604020202020204" pitchFamily="34" charset="0"/>
              </a:rPr>
              <a:t>4.Lack of Transparency</a:t>
            </a:r>
            <a:r>
              <a:rPr kumimoji="0" lang="en-US" altLang="en-US" b="0" i="0" u="none" strike="noStrike" cap="none" normalizeH="0" baseline="0" dirty="0">
                <a:ln>
                  <a:noFill/>
                </a:ln>
                <a:solidFill>
                  <a:srgbClr val="FF0000"/>
                </a:solidFill>
                <a:effectLst/>
                <a:latin typeface="Arial" panose="020B0604020202020204" pitchFamily="34" charset="0"/>
              </a:rPr>
              <a:t>: </a:t>
            </a:r>
            <a:r>
              <a:rPr kumimoji="0" lang="en-US" altLang="en-US" b="0" i="1" u="none" strike="noStrike" cap="none" normalizeH="0" baseline="0" dirty="0">
                <a:ln>
                  <a:noFill/>
                </a:ln>
                <a:solidFill>
                  <a:schemeClr val="tx1"/>
                </a:solidFill>
                <a:effectLst/>
                <a:latin typeface="Arial" panose="020B0604020202020204" pitchFamily="34" charset="0"/>
              </a:rPr>
              <a:t>No visibility into complaint progress.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rgbClr val="FF0000"/>
                </a:solidFill>
                <a:latin typeface="Arial" panose="020B0604020202020204" pitchFamily="34" charset="0"/>
              </a:rPr>
              <a:t>5.</a:t>
            </a:r>
            <a:r>
              <a:rPr kumimoji="0" lang="en-US" altLang="en-US" b="1" i="0" u="none" strike="noStrike" cap="none" normalizeH="0" baseline="0" dirty="0">
                <a:ln>
                  <a:noFill/>
                </a:ln>
                <a:solidFill>
                  <a:srgbClr val="FF0000"/>
                </a:solidFill>
                <a:effectLst/>
                <a:latin typeface="Arial" panose="020B0604020202020204" pitchFamily="34" charset="0"/>
              </a:rPr>
              <a:t>Limited Insights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a:ln>
                  <a:noFill/>
                </a:ln>
                <a:solidFill>
                  <a:schemeClr val="tx1"/>
                </a:solidFill>
                <a:effectLst/>
                <a:latin typeface="Arial" panose="020B0604020202020204" pitchFamily="34" charset="0"/>
              </a:rPr>
              <a:t>Missed data analysis for improvements.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FF0000"/>
                </a:solidFill>
                <a:effectLst/>
                <a:latin typeface="Arial" panose="020B0604020202020204" pitchFamily="34" charset="0"/>
              </a:rPr>
              <a:t>6.Increased Workload</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a:ln>
                  <a:noFill/>
                </a:ln>
                <a:solidFill>
                  <a:schemeClr val="tx1"/>
                </a:solidFill>
                <a:effectLst/>
                <a:latin typeface="Arial" panose="020B0604020202020204" pitchFamily="34" charset="0"/>
              </a:rPr>
              <a:t>Staff overwhelmed by manual processes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FF0000"/>
                </a:solidFill>
                <a:effectLst/>
                <a:latin typeface="Arial" panose="020B0604020202020204" pitchFamily="34" charset="0"/>
              </a:rPr>
              <a:t>7.Frustration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a:ln>
                  <a:noFill/>
                </a:ln>
                <a:solidFill>
                  <a:schemeClr val="tx1"/>
                </a:solidFill>
                <a:effectLst/>
                <a:latin typeface="Arial" panose="020B0604020202020204" pitchFamily="34" charset="0"/>
              </a:rPr>
              <a:t>Customers frustrated by slow resolutions. </a:t>
            </a:r>
          </a:p>
        </p:txBody>
      </p:sp>
    </p:spTree>
  </p:cSld>
  <p:clrMapOvr>
    <a:masterClrMapping/>
  </p:clrMapOvr>
  <p:transition spd="slow">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3" name="Title 2">
            <a:extLst>
              <a:ext uri="{FF2B5EF4-FFF2-40B4-BE49-F238E27FC236}">
                <a16:creationId xmlns:a16="http://schemas.microsoft.com/office/drawing/2014/main" xmlns="" id="{B2CF5AD8-7A99-1C9E-CFCB-B656475A8F8F}"/>
              </a:ext>
            </a:extLst>
          </p:cNvPr>
          <p:cNvSpPr>
            <a:spLocks noGrp="1"/>
          </p:cNvSpPr>
          <p:nvPr>
            <p:ph type="title"/>
          </p:nvPr>
        </p:nvSpPr>
        <p:spPr/>
        <p:txBody>
          <a:bodyPr/>
          <a:lstStyle/>
          <a:p>
            <a:r>
              <a:rPr lang="en-IN" sz="2400" dirty="0"/>
              <a:t>APPLICATIONS</a:t>
            </a:r>
            <a:r>
              <a:rPr lang="en-IN" sz="1800" dirty="0"/>
              <a:t> :</a:t>
            </a:r>
          </a:p>
        </p:txBody>
      </p:sp>
      <p:sp>
        <p:nvSpPr>
          <p:cNvPr id="4" name="TextBox 3">
            <a:extLst>
              <a:ext uri="{FF2B5EF4-FFF2-40B4-BE49-F238E27FC236}">
                <a16:creationId xmlns:a16="http://schemas.microsoft.com/office/drawing/2014/main" xmlns="" id="{6014B816-ED89-19B0-ECCA-C61C9609A803}"/>
              </a:ext>
            </a:extLst>
          </p:cNvPr>
          <p:cNvSpPr txBox="1"/>
          <p:nvPr/>
        </p:nvSpPr>
        <p:spPr>
          <a:xfrm>
            <a:off x="399883" y="1605495"/>
            <a:ext cx="2235200" cy="307777"/>
          </a:xfrm>
          <a:prstGeom prst="rect">
            <a:avLst/>
          </a:prstGeom>
          <a:noFill/>
        </p:spPr>
        <p:txBody>
          <a:bodyPr wrap="square" rtlCol="0">
            <a:spAutoFit/>
          </a:bodyPr>
          <a:lstStyle/>
          <a:p>
            <a:r>
              <a:rPr lang="en-IN" b="1" dirty="0"/>
              <a:t>Customer Service</a:t>
            </a:r>
            <a:r>
              <a:rPr lang="en-IN" dirty="0"/>
              <a:t>:</a:t>
            </a:r>
          </a:p>
        </p:txBody>
      </p:sp>
      <p:sp>
        <p:nvSpPr>
          <p:cNvPr id="5" name="TextBox 4">
            <a:extLst>
              <a:ext uri="{FF2B5EF4-FFF2-40B4-BE49-F238E27FC236}">
                <a16:creationId xmlns:a16="http://schemas.microsoft.com/office/drawing/2014/main" xmlns="" id="{9697468D-3391-9686-ED51-9A66F862CB01}"/>
              </a:ext>
            </a:extLst>
          </p:cNvPr>
          <p:cNvSpPr txBox="1"/>
          <p:nvPr/>
        </p:nvSpPr>
        <p:spPr>
          <a:xfrm>
            <a:off x="454806" y="1917701"/>
            <a:ext cx="1352550" cy="1200329"/>
          </a:xfrm>
          <a:prstGeom prst="rect">
            <a:avLst/>
          </a:prstGeom>
          <a:noFill/>
        </p:spPr>
        <p:txBody>
          <a:bodyPr wrap="square" rtlCol="0">
            <a:spAutoFit/>
          </a:bodyPr>
          <a:lstStyle/>
          <a:p>
            <a:pPr algn="ctr"/>
            <a:r>
              <a:rPr lang="en-US" sz="1200" i="1" dirty="0">
                <a:latin typeface="Catamaran Medium"/>
                <a:cs typeface="Catamaran Medium"/>
              </a:rPr>
              <a:t>Businesses use it to track and resolve customer issues, improving service quality and satisfaction.</a:t>
            </a:r>
            <a:endParaRPr lang="en-IN" sz="1200" i="1" dirty="0">
              <a:latin typeface="Catamaran Medium"/>
              <a:cs typeface="Catamaran Medium"/>
            </a:endParaRPr>
          </a:p>
        </p:txBody>
      </p:sp>
      <p:sp>
        <p:nvSpPr>
          <p:cNvPr id="14" name="TextBox 13">
            <a:extLst>
              <a:ext uri="{FF2B5EF4-FFF2-40B4-BE49-F238E27FC236}">
                <a16:creationId xmlns:a16="http://schemas.microsoft.com/office/drawing/2014/main" xmlns="" id="{FB7826FB-65DB-FEF5-449B-6C0021DF0347}"/>
              </a:ext>
            </a:extLst>
          </p:cNvPr>
          <p:cNvSpPr txBox="1"/>
          <p:nvPr/>
        </p:nvSpPr>
        <p:spPr>
          <a:xfrm>
            <a:off x="2270885" y="2777119"/>
            <a:ext cx="1416300" cy="307777"/>
          </a:xfrm>
          <a:prstGeom prst="rect">
            <a:avLst/>
          </a:prstGeom>
          <a:noFill/>
        </p:spPr>
        <p:txBody>
          <a:bodyPr wrap="square" rtlCol="0">
            <a:spAutoFit/>
          </a:bodyPr>
          <a:lstStyle/>
          <a:p>
            <a:r>
              <a:rPr lang="en-IN" b="1" dirty="0"/>
              <a:t>Education</a:t>
            </a:r>
            <a:r>
              <a:rPr lang="en-IN" dirty="0"/>
              <a:t>: </a:t>
            </a:r>
          </a:p>
        </p:txBody>
      </p:sp>
      <p:sp>
        <p:nvSpPr>
          <p:cNvPr id="15" name="TextBox 14">
            <a:extLst>
              <a:ext uri="{FF2B5EF4-FFF2-40B4-BE49-F238E27FC236}">
                <a16:creationId xmlns:a16="http://schemas.microsoft.com/office/drawing/2014/main" xmlns="" id="{291F37C1-93E7-3970-84BD-6E5048AE85DC}"/>
              </a:ext>
            </a:extLst>
          </p:cNvPr>
          <p:cNvSpPr txBox="1"/>
          <p:nvPr/>
        </p:nvSpPr>
        <p:spPr>
          <a:xfrm>
            <a:off x="1929670" y="3065330"/>
            <a:ext cx="1711450" cy="1569660"/>
          </a:xfrm>
          <a:prstGeom prst="rect">
            <a:avLst/>
          </a:prstGeom>
          <a:noFill/>
        </p:spPr>
        <p:txBody>
          <a:bodyPr wrap="square" rtlCol="0">
            <a:spAutoFit/>
          </a:bodyPr>
          <a:lstStyle/>
          <a:p>
            <a:pPr algn="ctr"/>
            <a:r>
              <a:rPr lang="en-US" sz="1200" i="1" dirty="0">
                <a:latin typeface="Catamaran Medium"/>
                <a:cs typeface="Catamaran Medium"/>
              </a:rPr>
              <a:t>Educational institutions use it to handle complaints from students, faculty, and staff, addressing issues related to facilities, teaching, or administration.</a:t>
            </a:r>
            <a:endParaRPr lang="en-IN" sz="1200" i="1" dirty="0">
              <a:latin typeface="Catamaran Medium"/>
              <a:cs typeface="Catamaran Medium"/>
            </a:endParaRPr>
          </a:p>
        </p:txBody>
      </p:sp>
      <p:grpSp>
        <p:nvGrpSpPr>
          <p:cNvPr id="16" name="Google Shape;7328;p61">
            <a:extLst>
              <a:ext uri="{FF2B5EF4-FFF2-40B4-BE49-F238E27FC236}">
                <a16:creationId xmlns:a16="http://schemas.microsoft.com/office/drawing/2014/main" xmlns="" id="{FF5E48E1-06E0-C6DB-E6EA-D3AAAD1EC2FD}"/>
              </a:ext>
            </a:extLst>
          </p:cNvPr>
          <p:cNvGrpSpPr/>
          <p:nvPr/>
        </p:nvGrpSpPr>
        <p:grpSpPr>
          <a:xfrm>
            <a:off x="2583541" y="2331164"/>
            <a:ext cx="356205" cy="354341"/>
            <a:chOff x="-50503000" y="3921175"/>
            <a:chExt cx="300900" cy="299325"/>
          </a:xfrm>
        </p:grpSpPr>
        <p:sp>
          <p:nvSpPr>
            <p:cNvPr id="17" name="Google Shape;7329;p61">
              <a:extLst>
                <a:ext uri="{FF2B5EF4-FFF2-40B4-BE49-F238E27FC236}">
                  <a16:creationId xmlns:a16="http://schemas.microsoft.com/office/drawing/2014/main" xmlns="" id="{27EA5273-756F-0144-6F73-6A4AF2B8C897}"/>
                </a:ext>
              </a:extLst>
            </p:cNvPr>
            <p:cNvSpPr/>
            <p:nvPr/>
          </p:nvSpPr>
          <p:spPr>
            <a:xfrm>
              <a:off x="-50432900" y="3921175"/>
              <a:ext cx="177250" cy="53575"/>
            </a:xfrm>
            <a:custGeom>
              <a:avLst/>
              <a:gdLst/>
              <a:ahLst/>
              <a:cxnLst/>
              <a:rect l="l" t="t" r="r" b="b"/>
              <a:pathLst>
                <a:path w="7090" h="2143" extrusionOk="0">
                  <a:moveTo>
                    <a:pt x="1" y="0"/>
                  </a:moveTo>
                  <a:lnTo>
                    <a:pt x="1" y="2143"/>
                  </a:lnTo>
                  <a:lnTo>
                    <a:pt x="7089" y="2143"/>
                  </a:lnTo>
                  <a:lnTo>
                    <a:pt x="7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330;p61">
              <a:extLst>
                <a:ext uri="{FF2B5EF4-FFF2-40B4-BE49-F238E27FC236}">
                  <a16:creationId xmlns:a16="http://schemas.microsoft.com/office/drawing/2014/main" xmlns="" id="{D6CAA7B8-3EC0-9EDF-0B0E-B67265BEEBAA}"/>
                </a:ext>
              </a:extLst>
            </p:cNvPr>
            <p:cNvSpPr/>
            <p:nvPr/>
          </p:nvSpPr>
          <p:spPr>
            <a:xfrm>
              <a:off x="-50503000" y="3921175"/>
              <a:ext cx="52800" cy="53575"/>
            </a:xfrm>
            <a:custGeom>
              <a:avLst/>
              <a:gdLst/>
              <a:ahLst/>
              <a:cxnLst/>
              <a:rect l="l" t="t" r="r" b="b"/>
              <a:pathLst>
                <a:path w="2112" h="2143" extrusionOk="0">
                  <a:moveTo>
                    <a:pt x="1797" y="0"/>
                  </a:moveTo>
                  <a:cubicBezTo>
                    <a:pt x="1734" y="0"/>
                    <a:pt x="1671" y="0"/>
                    <a:pt x="1639" y="63"/>
                  </a:cubicBezTo>
                  <a:lnTo>
                    <a:pt x="221" y="756"/>
                  </a:lnTo>
                  <a:cubicBezTo>
                    <a:pt x="95" y="851"/>
                    <a:pt x="1" y="945"/>
                    <a:pt x="1" y="1071"/>
                  </a:cubicBezTo>
                  <a:cubicBezTo>
                    <a:pt x="1" y="1197"/>
                    <a:pt x="95" y="1323"/>
                    <a:pt x="221" y="1386"/>
                  </a:cubicBezTo>
                  <a:lnTo>
                    <a:pt x="1639" y="2111"/>
                  </a:lnTo>
                  <a:cubicBezTo>
                    <a:pt x="1671" y="2143"/>
                    <a:pt x="1765" y="2143"/>
                    <a:pt x="1797" y="2143"/>
                  </a:cubicBezTo>
                  <a:lnTo>
                    <a:pt x="2112" y="2143"/>
                  </a:lnTo>
                  <a:lnTo>
                    <a:pt x="2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331;p61">
              <a:extLst>
                <a:ext uri="{FF2B5EF4-FFF2-40B4-BE49-F238E27FC236}">
                  <a16:creationId xmlns:a16="http://schemas.microsoft.com/office/drawing/2014/main" xmlns="" id="{C48CDBD7-5725-FB34-9627-062CBAC7468E}"/>
                </a:ext>
              </a:extLst>
            </p:cNvPr>
            <p:cNvSpPr/>
            <p:nvPr/>
          </p:nvSpPr>
          <p:spPr>
            <a:xfrm>
              <a:off x="-50237550" y="3921175"/>
              <a:ext cx="35450" cy="53575"/>
            </a:xfrm>
            <a:custGeom>
              <a:avLst/>
              <a:gdLst/>
              <a:ahLst/>
              <a:cxnLst/>
              <a:rect l="l" t="t" r="r" b="b"/>
              <a:pathLst>
                <a:path w="1418" h="2143" extrusionOk="0">
                  <a:moveTo>
                    <a:pt x="0" y="0"/>
                  </a:moveTo>
                  <a:lnTo>
                    <a:pt x="0" y="2143"/>
                  </a:lnTo>
                  <a:lnTo>
                    <a:pt x="347" y="2143"/>
                  </a:lnTo>
                  <a:cubicBezTo>
                    <a:pt x="945" y="2143"/>
                    <a:pt x="1418" y="1670"/>
                    <a:pt x="1418" y="1071"/>
                  </a:cubicBezTo>
                  <a:cubicBezTo>
                    <a:pt x="1418" y="473"/>
                    <a:pt x="945"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32;p61">
              <a:extLst>
                <a:ext uri="{FF2B5EF4-FFF2-40B4-BE49-F238E27FC236}">
                  <a16:creationId xmlns:a16="http://schemas.microsoft.com/office/drawing/2014/main" xmlns="" id="{1C632B23-887D-3BB3-A603-E0FE599C2C1C}"/>
                </a:ext>
              </a:extLst>
            </p:cNvPr>
            <p:cNvSpPr/>
            <p:nvPr/>
          </p:nvSpPr>
          <p:spPr>
            <a:xfrm>
              <a:off x="-50414775" y="4045625"/>
              <a:ext cx="159125" cy="122875"/>
            </a:xfrm>
            <a:custGeom>
              <a:avLst/>
              <a:gdLst/>
              <a:ahLst/>
              <a:cxnLst/>
              <a:rect l="l" t="t" r="r" b="b"/>
              <a:pathLst>
                <a:path w="6365" h="4915" extrusionOk="0">
                  <a:moveTo>
                    <a:pt x="0" y="0"/>
                  </a:moveTo>
                  <a:lnTo>
                    <a:pt x="0" y="4915"/>
                  </a:lnTo>
                  <a:lnTo>
                    <a:pt x="6364" y="4915"/>
                  </a:lnTo>
                  <a:lnTo>
                    <a:pt x="63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333;p61">
              <a:extLst>
                <a:ext uri="{FF2B5EF4-FFF2-40B4-BE49-F238E27FC236}">
                  <a16:creationId xmlns:a16="http://schemas.microsoft.com/office/drawing/2014/main" xmlns="" id="{6D453B7F-48AB-092D-8E98-3293EBC9C87C}"/>
                </a:ext>
              </a:extLst>
            </p:cNvPr>
            <p:cNvSpPr/>
            <p:nvPr/>
          </p:nvSpPr>
          <p:spPr>
            <a:xfrm>
              <a:off x="-50503000" y="3992050"/>
              <a:ext cx="300900" cy="228450"/>
            </a:xfrm>
            <a:custGeom>
              <a:avLst/>
              <a:gdLst/>
              <a:ahLst/>
              <a:cxnLst/>
              <a:rect l="l" t="t" r="r" b="b"/>
              <a:pathLst>
                <a:path w="12036" h="9138" extrusionOk="0">
                  <a:moveTo>
                    <a:pt x="1797" y="1387"/>
                  </a:moveTo>
                  <a:cubicBezTo>
                    <a:pt x="1986" y="1387"/>
                    <a:pt x="2143" y="1544"/>
                    <a:pt x="2143" y="1733"/>
                  </a:cubicBezTo>
                  <a:lnTo>
                    <a:pt x="2143" y="3151"/>
                  </a:lnTo>
                  <a:cubicBezTo>
                    <a:pt x="2143" y="3372"/>
                    <a:pt x="1986" y="3529"/>
                    <a:pt x="1797" y="3529"/>
                  </a:cubicBezTo>
                  <a:cubicBezTo>
                    <a:pt x="1608" y="3529"/>
                    <a:pt x="1450" y="3372"/>
                    <a:pt x="1450" y="3151"/>
                  </a:cubicBezTo>
                  <a:lnTo>
                    <a:pt x="1450" y="1733"/>
                  </a:lnTo>
                  <a:cubicBezTo>
                    <a:pt x="1450" y="1544"/>
                    <a:pt x="1608" y="1387"/>
                    <a:pt x="1797" y="1387"/>
                  </a:cubicBezTo>
                  <a:close/>
                  <a:moveTo>
                    <a:pt x="1797" y="4222"/>
                  </a:moveTo>
                  <a:cubicBezTo>
                    <a:pt x="1986" y="4222"/>
                    <a:pt x="2143" y="4380"/>
                    <a:pt x="2143" y="4569"/>
                  </a:cubicBezTo>
                  <a:cubicBezTo>
                    <a:pt x="2143" y="4789"/>
                    <a:pt x="1986" y="4947"/>
                    <a:pt x="1797" y="4947"/>
                  </a:cubicBezTo>
                  <a:cubicBezTo>
                    <a:pt x="1576" y="4947"/>
                    <a:pt x="1419" y="4789"/>
                    <a:pt x="1419" y="4569"/>
                  </a:cubicBezTo>
                  <a:cubicBezTo>
                    <a:pt x="1419" y="4380"/>
                    <a:pt x="1576" y="4222"/>
                    <a:pt x="1797" y="4222"/>
                  </a:cubicBezTo>
                  <a:close/>
                  <a:moveTo>
                    <a:pt x="1797" y="5609"/>
                  </a:moveTo>
                  <a:cubicBezTo>
                    <a:pt x="1986" y="5609"/>
                    <a:pt x="2143" y="5766"/>
                    <a:pt x="2143" y="5955"/>
                  </a:cubicBezTo>
                  <a:lnTo>
                    <a:pt x="2143" y="7373"/>
                  </a:lnTo>
                  <a:cubicBezTo>
                    <a:pt x="2143" y="7562"/>
                    <a:pt x="1986" y="7719"/>
                    <a:pt x="1797" y="7719"/>
                  </a:cubicBezTo>
                  <a:cubicBezTo>
                    <a:pt x="1608" y="7719"/>
                    <a:pt x="1450" y="7562"/>
                    <a:pt x="1450" y="7373"/>
                  </a:cubicBezTo>
                  <a:lnTo>
                    <a:pt x="1450" y="5955"/>
                  </a:lnTo>
                  <a:cubicBezTo>
                    <a:pt x="1450" y="5766"/>
                    <a:pt x="1608" y="5609"/>
                    <a:pt x="1797" y="5609"/>
                  </a:cubicBezTo>
                  <a:close/>
                  <a:moveTo>
                    <a:pt x="10272" y="1387"/>
                  </a:moveTo>
                  <a:cubicBezTo>
                    <a:pt x="10461" y="1387"/>
                    <a:pt x="10618" y="1544"/>
                    <a:pt x="10618" y="1733"/>
                  </a:cubicBezTo>
                  <a:lnTo>
                    <a:pt x="10618" y="7373"/>
                  </a:lnTo>
                  <a:cubicBezTo>
                    <a:pt x="10618" y="7562"/>
                    <a:pt x="10461" y="7719"/>
                    <a:pt x="10272" y="7719"/>
                  </a:cubicBezTo>
                  <a:lnTo>
                    <a:pt x="3183" y="7719"/>
                  </a:lnTo>
                  <a:cubicBezTo>
                    <a:pt x="2962" y="7719"/>
                    <a:pt x="2805" y="7562"/>
                    <a:pt x="2805" y="7373"/>
                  </a:cubicBezTo>
                  <a:lnTo>
                    <a:pt x="2805" y="1733"/>
                  </a:lnTo>
                  <a:cubicBezTo>
                    <a:pt x="2805" y="1544"/>
                    <a:pt x="2962" y="1387"/>
                    <a:pt x="3183" y="1387"/>
                  </a:cubicBezTo>
                  <a:close/>
                  <a:moveTo>
                    <a:pt x="1072" y="1"/>
                  </a:moveTo>
                  <a:cubicBezTo>
                    <a:pt x="474" y="1"/>
                    <a:pt x="1" y="473"/>
                    <a:pt x="1" y="1072"/>
                  </a:cubicBezTo>
                  <a:lnTo>
                    <a:pt x="1" y="8097"/>
                  </a:lnTo>
                  <a:cubicBezTo>
                    <a:pt x="1" y="8664"/>
                    <a:pt x="474" y="9137"/>
                    <a:pt x="1072" y="9137"/>
                  </a:cubicBezTo>
                  <a:lnTo>
                    <a:pt x="10965" y="9137"/>
                  </a:lnTo>
                  <a:cubicBezTo>
                    <a:pt x="11563" y="9137"/>
                    <a:pt x="12036" y="8664"/>
                    <a:pt x="12036" y="8097"/>
                  </a:cubicBezTo>
                  <a:lnTo>
                    <a:pt x="12036" y="1072"/>
                  </a:lnTo>
                  <a:cubicBezTo>
                    <a:pt x="12036" y="473"/>
                    <a:pt x="11563" y="1"/>
                    <a:pt x="109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xmlns="" id="{2461AD50-E45F-39E4-28D1-EE40ED76E2C6}"/>
              </a:ext>
            </a:extLst>
          </p:cNvPr>
          <p:cNvSpPr txBox="1"/>
          <p:nvPr/>
        </p:nvSpPr>
        <p:spPr>
          <a:xfrm>
            <a:off x="3930307" y="1582681"/>
            <a:ext cx="1352550" cy="307777"/>
          </a:xfrm>
          <a:prstGeom prst="rect">
            <a:avLst/>
          </a:prstGeom>
          <a:noFill/>
        </p:spPr>
        <p:txBody>
          <a:bodyPr wrap="square" rtlCol="0">
            <a:spAutoFit/>
          </a:bodyPr>
          <a:lstStyle/>
          <a:p>
            <a:r>
              <a:rPr lang="en-IN" b="1" dirty="0"/>
              <a:t>Healthcare</a:t>
            </a:r>
            <a:r>
              <a:rPr lang="en-IN" dirty="0"/>
              <a:t>: </a:t>
            </a:r>
          </a:p>
        </p:txBody>
      </p:sp>
      <p:sp>
        <p:nvSpPr>
          <p:cNvPr id="23" name="TextBox 22">
            <a:extLst>
              <a:ext uri="{FF2B5EF4-FFF2-40B4-BE49-F238E27FC236}">
                <a16:creationId xmlns:a16="http://schemas.microsoft.com/office/drawing/2014/main" xmlns="" id="{B47A3761-8CAD-E661-C1A1-7EBD24D10773}"/>
              </a:ext>
            </a:extLst>
          </p:cNvPr>
          <p:cNvSpPr txBox="1"/>
          <p:nvPr/>
        </p:nvSpPr>
        <p:spPr>
          <a:xfrm>
            <a:off x="3689610" y="1906376"/>
            <a:ext cx="1495675" cy="1399657"/>
          </a:xfrm>
          <a:prstGeom prst="rect">
            <a:avLst/>
          </a:prstGeom>
          <a:noFill/>
        </p:spPr>
        <p:txBody>
          <a:bodyPr wrap="square" rtlCol="0">
            <a:spAutoFit/>
          </a:bodyPr>
          <a:lstStyle/>
          <a:p>
            <a:pPr algn="ctr"/>
            <a:r>
              <a:rPr lang="en-US" sz="1200" i="1" dirty="0">
                <a:latin typeface="Catamaran Medium"/>
                <a:cs typeface="Catamaran Medium"/>
              </a:rPr>
              <a:t>Hospitals and clinics manage patient complaints regarding care quality, appointment scheduling, and billing concerns.</a:t>
            </a:r>
            <a:endParaRPr lang="en-IN" sz="1200" i="1" dirty="0">
              <a:latin typeface="Catamaran Medium"/>
              <a:cs typeface="Catamaran Medium"/>
            </a:endParaRPr>
          </a:p>
        </p:txBody>
      </p:sp>
      <p:grpSp>
        <p:nvGrpSpPr>
          <p:cNvPr id="27" name="Google Shape;5992;p58">
            <a:extLst>
              <a:ext uri="{FF2B5EF4-FFF2-40B4-BE49-F238E27FC236}">
                <a16:creationId xmlns:a16="http://schemas.microsoft.com/office/drawing/2014/main" xmlns="" id="{471F9F12-1A0C-D9D1-3A8D-0C15D0FF682C}"/>
              </a:ext>
            </a:extLst>
          </p:cNvPr>
          <p:cNvGrpSpPr/>
          <p:nvPr/>
        </p:nvGrpSpPr>
        <p:grpSpPr>
          <a:xfrm>
            <a:off x="4295240" y="1214707"/>
            <a:ext cx="355663" cy="308725"/>
            <a:chOff x="-28462125" y="3199700"/>
            <a:chExt cx="298550" cy="259150"/>
          </a:xfrm>
        </p:grpSpPr>
        <p:sp>
          <p:nvSpPr>
            <p:cNvPr id="28" name="Google Shape;5993;p58">
              <a:extLst>
                <a:ext uri="{FF2B5EF4-FFF2-40B4-BE49-F238E27FC236}">
                  <a16:creationId xmlns:a16="http://schemas.microsoft.com/office/drawing/2014/main" xmlns="" id="{97ECAD8D-836A-78E9-176C-1B30C738C8CE}"/>
                </a:ext>
              </a:extLst>
            </p:cNvPr>
            <p:cNvSpPr/>
            <p:nvPr/>
          </p:nvSpPr>
          <p:spPr>
            <a:xfrm>
              <a:off x="-28459750" y="3284775"/>
              <a:ext cx="296175" cy="104775"/>
            </a:xfrm>
            <a:custGeom>
              <a:avLst/>
              <a:gdLst/>
              <a:ahLst/>
              <a:cxnLst/>
              <a:rect l="l" t="t" r="r" b="b"/>
              <a:pathLst>
                <a:path w="11847" h="4191" extrusionOk="0">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994;p58">
              <a:extLst>
                <a:ext uri="{FF2B5EF4-FFF2-40B4-BE49-F238E27FC236}">
                  <a16:creationId xmlns:a16="http://schemas.microsoft.com/office/drawing/2014/main" xmlns="" id="{71D9CC93-BE7C-4B8E-ACD2-1C2B88F68184}"/>
                </a:ext>
              </a:extLst>
            </p:cNvPr>
            <p:cNvSpPr/>
            <p:nvPr/>
          </p:nvSpPr>
          <p:spPr>
            <a:xfrm>
              <a:off x="-28462125" y="3199700"/>
              <a:ext cx="295400" cy="125275"/>
            </a:xfrm>
            <a:custGeom>
              <a:avLst/>
              <a:gdLst/>
              <a:ahLst/>
              <a:cxnLst/>
              <a:rect l="l" t="t" r="r" b="b"/>
              <a:pathLst>
                <a:path w="11816" h="5011" extrusionOk="0">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995;p58">
              <a:extLst>
                <a:ext uri="{FF2B5EF4-FFF2-40B4-BE49-F238E27FC236}">
                  <a16:creationId xmlns:a16="http://schemas.microsoft.com/office/drawing/2014/main" xmlns="" id="{D66BDDB9-6FAE-8861-FF64-CEF9097ADCD7}"/>
                </a:ext>
              </a:extLst>
            </p:cNvPr>
            <p:cNvSpPr/>
            <p:nvPr/>
          </p:nvSpPr>
          <p:spPr>
            <a:xfrm>
              <a:off x="-28405400" y="3360375"/>
              <a:ext cx="186675" cy="98475"/>
            </a:xfrm>
            <a:custGeom>
              <a:avLst/>
              <a:gdLst/>
              <a:ahLst/>
              <a:cxnLst/>
              <a:rect l="l" t="t" r="r" b="b"/>
              <a:pathLst>
                <a:path w="7467" h="3939" extrusionOk="0">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6259;p59">
            <a:extLst>
              <a:ext uri="{FF2B5EF4-FFF2-40B4-BE49-F238E27FC236}">
                <a16:creationId xmlns:a16="http://schemas.microsoft.com/office/drawing/2014/main" xmlns="" id="{09386E55-F49A-1978-49E2-88171FD3C50D}"/>
              </a:ext>
            </a:extLst>
          </p:cNvPr>
          <p:cNvGrpSpPr/>
          <p:nvPr/>
        </p:nvGrpSpPr>
        <p:grpSpPr>
          <a:xfrm>
            <a:off x="6046957" y="2354951"/>
            <a:ext cx="365438" cy="360001"/>
            <a:chOff x="-60991775" y="3376900"/>
            <a:chExt cx="315850" cy="311150"/>
          </a:xfrm>
        </p:grpSpPr>
        <p:sp>
          <p:nvSpPr>
            <p:cNvPr id="34" name="Google Shape;6260;p59">
              <a:extLst>
                <a:ext uri="{FF2B5EF4-FFF2-40B4-BE49-F238E27FC236}">
                  <a16:creationId xmlns:a16="http://schemas.microsoft.com/office/drawing/2014/main" xmlns="" id="{9805465D-8B38-38A7-92EE-0BB4A25BBD47}"/>
                </a:ext>
              </a:extLst>
            </p:cNvPr>
            <p:cNvSpPr/>
            <p:nvPr/>
          </p:nvSpPr>
          <p:spPr>
            <a:xfrm>
              <a:off x="-60991000" y="3376900"/>
              <a:ext cx="315075" cy="311150"/>
            </a:xfrm>
            <a:custGeom>
              <a:avLst/>
              <a:gdLst/>
              <a:ahLst/>
              <a:cxnLst/>
              <a:rect l="l" t="t" r="r" b="b"/>
              <a:pathLst>
                <a:path w="12603" h="12446" extrusionOk="0">
                  <a:moveTo>
                    <a:pt x="11136" y="1"/>
                  </a:moveTo>
                  <a:cubicBezTo>
                    <a:pt x="11054" y="1"/>
                    <a:pt x="10975" y="1"/>
                    <a:pt x="10902" y="1"/>
                  </a:cubicBezTo>
                  <a:cubicBezTo>
                    <a:pt x="10429" y="1"/>
                    <a:pt x="10051" y="159"/>
                    <a:pt x="9736" y="474"/>
                  </a:cubicBezTo>
                  <a:lnTo>
                    <a:pt x="3561" y="6649"/>
                  </a:lnTo>
                  <a:lnTo>
                    <a:pt x="2301" y="6428"/>
                  </a:lnTo>
                  <a:cubicBezTo>
                    <a:pt x="2278" y="6423"/>
                    <a:pt x="2253" y="6420"/>
                    <a:pt x="2229" y="6420"/>
                  </a:cubicBezTo>
                  <a:cubicBezTo>
                    <a:pt x="2119" y="6420"/>
                    <a:pt x="2000" y="6471"/>
                    <a:pt x="1923" y="6523"/>
                  </a:cubicBezTo>
                  <a:lnTo>
                    <a:pt x="158" y="8319"/>
                  </a:lnTo>
                  <a:cubicBezTo>
                    <a:pt x="32" y="8382"/>
                    <a:pt x="1" y="8539"/>
                    <a:pt x="32" y="8697"/>
                  </a:cubicBezTo>
                  <a:cubicBezTo>
                    <a:pt x="95" y="8823"/>
                    <a:pt x="190" y="8949"/>
                    <a:pt x="347" y="8980"/>
                  </a:cubicBezTo>
                  <a:lnTo>
                    <a:pt x="2994" y="9484"/>
                  </a:lnTo>
                  <a:lnTo>
                    <a:pt x="3498" y="12131"/>
                  </a:lnTo>
                  <a:cubicBezTo>
                    <a:pt x="3561" y="12288"/>
                    <a:pt x="3624" y="12414"/>
                    <a:pt x="3782" y="12446"/>
                  </a:cubicBezTo>
                  <a:lnTo>
                    <a:pt x="3908" y="12446"/>
                  </a:lnTo>
                  <a:cubicBezTo>
                    <a:pt x="4034" y="12446"/>
                    <a:pt x="4128" y="12414"/>
                    <a:pt x="4254" y="12414"/>
                  </a:cubicBezTo>
                  <a:lnTo>
                    <a:pt x="6018" y="10619"/>
                  </a:lnTo>
                  <a:cubicBezTo>
                    <a:pt x="6144" y="10556"/>
                    <a:pt x="6176" y="10398"/>
                    <a:pt x="6144" y="10272"/>
                  </a:cubicBezTo>
                  <a:lnTo>
                    <a:pt x="5924" y="9012"/>
                  </a:lnTo>
                  <a:lnTo>
                    <a:pt x="12099" y="2837"/>
                  </a:lnTo>
                  <a:cubicBezTo>
                    <a:pt x="12414" y="2522"/>
                    <a:pt x="12571" y="2081"/>
                    <a:pt x="12571" y="1671"/>
                  </a:cubicBezTo>
                  <a:cubicBezTo>
                    <a:pt x="12571" y="1199"/>
                    <a:pt x="12603" y="600"/>
                    <a:pt x="12288" y="285"/>
                  </a:cubicBezTo>
                  <a:cubicBezTo>
                    <a:pt x="12025" y="22"/>
                    <a:pt x="11544" y="1"/>
                    <a:pt x="11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261;p59">
              <a:extLst>
                <a:ext uri="{FF2B5EF4-FFF2-40B4-BE49-F238E27FC236}">
                  <a16:creationId xmlns:a16="http://schemas.microsoft.com/office/drawing/2014/main" xmlns="" id="{1F356A7A-716F-A72D-2A8A-8A4E58AF3B20}"/>
                </a:ext>
              </a:extLst>
            </p:cNvPr>
            <p:cNvSpPr/>
            <p:nvPr/>
          </p:nvSpPr>
          <p:spPr>
            <a:xfrm>
              <a:off x="-60991775" y="3404275"/>
              <a:ext cx="174875" cy="89250"/>
            </a:xfrm>
            <a:custGeom>
              <a:avLst/>
              <a:gdLst/>
              <a:ahLst/>
              <a:cxnLst/>
              <a:rect l="l" t="t" r="r" b="b"/>
              <a:pathLst>
                <a:path w="6995" h="3570" extrusionOk="0">
                  <a:moveTo>
                    <a:pt x="1632" y="1"/>
                  </a:moveTo>
                  <a:cubicBezTo>
                    <a:pt x="1523" y="1"/>
                    <a:pt x="1407" y="57"/>
                    <a:pt x="1355" y="135"/>
                  </a:cubicBezTo>
                  <a:lnTo>
                    <a:pt x="158" y="1301"/>
                  </a:lnTo>
                  <a:cubicBezTo>
                    <a:pt x="95" y="1395"/>
                    <a:pt x="0" y="1553"/>
                    <a:pt x="32" y="1710"/>
                  </a:cubicBezTo>
                  <a:cubicBezTo>
                    <a:pt x="126" y="1773"/>
                    <a:pt x="189" y="1899"/>
                    <a:pt x="315" y="1931"/>
                  </a:cubicBezTo>
                  <a:lnTo>
                    <a:pt x="4317" y="3569"/>
                  </a:lnTo>
                  <a:lnTo>
                    <a:pt x="6995" y="891"/>
                  </a:lnTo>
                  <a:lnTo>
                    <a:pt x="1702" y="9"/>
                  </a:lnTo>
                  <a:cubicBezTo>
                    <a:pt x="1679" y="4"/>
                    <a:pt x="1656" y="1"/>
                    <a:pt x="1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262;p59">
              <a:extLst>
                <a:ext uri="{FF2B5EF4-FFF2-40B4-BE49-F238E27FC236}">
                  <a16:creationId xmlns:a16="http://schemas.microsoft.com/office/drawing/2014/main" xmlns="" id="{979AEE5C-10EE-4E48-2548-7DFFA01732F8}"/>
                </a:ext>
              </a:extLst>
            </p:cNvPr>
            <p:cNvSpPr/>
            <p:nvPr/>
          </p:nvSpPr>
          <p:spPr>
            <a:xfrm>
              <a:off x="-60795650" y="3513975"/>
              <a:ext cx="89000" cy="173300"/>
            </a:xfrm>
            <a:custGeom>
              <a:avLst/>
              <a:gdLst/>
              <a:ahLst/>
              <a:cxnLst/>
              <a:rect l="l" t="t" r="r" b="b"/>
              <a:pathLst>
                <a:path w="3560" h="6932" extrusionOk="0">
                  <a:moveTo>
                    <a:pt x="2678" y="0"/>
                  </a:moveTo>
                  <a:lnTo>
                    <a:pt x="0" y="2678"/>
                  </a:lnTo>
                  <a:lnTo>
                    <a:pt x="1607" y="6679"/>
                  </a:lnTo>
                  <a:cubicBezTo>
                    <a:pt x="1638" y="6805"/>
                    <a:pt x="1764" y="6931"/>
                    <a:pt x="1922" y="6931"/>
                  </a:cubicBezTo>
                  <a:lnTo>
                    <a:pt x="1985" y="6931"/>
                  </a:lnTo>
                  <a:cubicBezTo>
                    <a:pt x="2111" y="6931"/>
                    <a:pt x="2206" y="6900"/>
                    <a:pt x="2269" y="6805"/>
                  </a:cubicBezTo>
                  <a:lnTo>
                    <a:pt x="3466" y="5640"/>
                  </a:lnTo>
                  <a:cubicBezTo>
                    <a:pt x="3529" y="5545"/>
                    <a:pt x="3560" y="5388"/>
                    <a:pt x="3560" y="5262"/>
                  </a:cubicBezTo>
                  <a:lnTo>
                    <a:pt x="26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TextBox 36">
            <a:extLst>
              <a:ext uri="{FF2B5EF4-FFF2-40B4-BE49-F238E27FC236}">
                <a16:creationId xmlns:a16="http://schemas.microsoft.com/office/drawing/2014/main" xmlns="" id="{2CE99297-F22B-6891-70B3-71A8C646677A}"/>
              </a:ext>
            </a:extLst>
          </p:cNvPr>
          <p:cNvSpPr txBox="1"/>
          <p:nvPr/>
        </p:nvSpPr>
        <p:spPr>
          <a:xfrm>
            <a:off x="5493020" y="2857263"/>
            <a:ext cx="1593850" cy="307777"/>
          </a:xfrm>
          <a:prstGeom prst="rect">
            <a:avLst/>
          </a:prstGeom>
          <a:noFill/>
        </p:spPr>
        <p:txBody>
          <a:bodyPr wrap="square" rtlCol="0">
            <a:spAutoFit/>
          </a:bodyPr>
          <a:lstStyle/>
          <a:p>
            <a:r>
              <a:rPr lang="en-IN" b="1" dirty="0"/>
              <a:t>Transportation</a:t>
            </a:r>
            <a:r>
              <a:rPr lang="en-IN" dirty="0"/>
              <a:t>: </a:t>
            </a:r>
          </a:p>
        </p:txBody>
      </p:sp>
      <p:sp>
        <p:nvSpPr>
          <p:cNvPr id="38" name="TextBox 37">
            <a:extLst>
              <a:ext uri="{FF2B5EF4-FFF2-40B4-BE49-F238E27FC236}">
                <a16:creationId xmlns:a16="http://schemas.microsoft.com/office/drawing/2014/main" xmlns="" id="{16B7093A-39EC-38E2-AE1F-A9BD30D9A80D}"/>
              </a:ext>
            </a:extLst>
          </p:cNvPr>
          <p:cNvSpPr txBox="1"/>
          <p:nvPr/>
        </p:nvSpPr>
        <p:spPr>
          <a:xfrm>
            <a:off x="5378070" y="3237031"/>
            <a:ext cx="1606550" cy="1200329"/>
          </a:xfrm>
          <a:prstGeom prst="rect">
            <a:avLst/>
          </a:prstGeom>
          <a:noFill/>
        </p:spPr>
        <p:txBody>
          <a:bodyPr wrap="square" rtlCol="0">
            <a:spAutoFit/>
          </a:bodyPr>
          <a:lstStyle/>
          <a:p>
            <a:pPr algn="ctr"/>
            <a:r>
              <a:rPr lang="en-IN" sz="1200" i="1" dirty="0">
                <a:latin typeface="Catamaran Medium"/>
                <a:cs typeface="Catamaran Medium"/>
              </a:rPr>
              <a:t>Transport services (airlines, railways, etc.) handle complaints related to delays, lost luggage, or service quality.</a:t>
            </a:r>
          </a:p>
        </p:txBody>
      </p:sp>
      <p:sp>
        <p:nvSpPr>
          <p:cNvPr id="39" name="TextBox 38">
            <a:extLst>
              <a:ext uri="{FF2B5EF4-FFF2-40B4-BE49-F238E27FC236}">
                <a16:creationId xmlns:a16="http://schemas.microsoft.com/office/drawing/2014/main" xmlns="" id="{59F7A069-6C8C-0F63-55C5-92466044A685}"/>
              </a:ext>
            </a:extLst>
          </p:cNvPr>
          <p:cNvSpPr txBox="1"/>
          <p:nvPr/>
        </p:nvSpPr>
        <p:spPr>
          <a:xfrm>
            <a:off x="7110621" y="1627902"/>
            <a:ext cx="1467100" cy="307777"/>
          </a:xfrm>
          <a:prstGeom prst="rect">
            <a:avLst/>
          </a:prstGeom>
          <a:noFill/>
        </p:spPr>
        <p:txBody>
          <a:bodyPr wrap="square" rtlCol="0">
            <a:spAutoFit/>
          </a:bodyPr>
          <a:lstStyle/>
          <a:p>
            <a:r>
              <a:rPr lang="en-IN" b="1" dirty="0"/>
              <a:t>E-commerce</a:t>
            </a:r>
            <a:r>
              <a:rPr lang="en-IN" dirty="0"/>
              <a:t>:</a:t>
            </a:r>
          </a:p>
        </p:txBody>
      </p:sp>
      <p:sp>
        <p:nvSpPr>
          <p:cNvPr id="42" name="Rectangle 2">
            <a:extLst>
              <a:ext uri="{FF2B5EF4-FFF2-40B4-BE49-F238E27FC236}">
                <a16:creationId xmlns:a16="http://schemas.microsoft.com/office/drawing/2014/main" xmlns="" id="{45F541DA-1854-F1BD-D3E5-88505A0074C1}"/>
              </a:ext>
            </a:extLst>
          </p:cNvPr>
          <p:cNvSpPr>
            <a:spLocks noChangeArrowheads="1"/>
          </p:cNvSpPr>
          <p:nvPr/>
        </p:nvSpPr>
        <p:spPr bwMode="auto">
          <a:xfrm rot="10800000" flipV="1">
            <a:off x="7128196" y="1988962"/>
            <a:ext cx="1307680" cy="16619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1200" b="0" i="1" u="none" strike="noStrike" cap="none" normalizeH="0" baseline="0" dirty="0">
                <a:ln>
                  <a:noFill/>
                </a:ln>
                <a:solidFill>
                  <a:schemeClr val="tx1"/>
                </a:solidFill>
                <a:effectLst/>
                <a:latin typeface="Catamaran Medium"/>
                <a:cs typeface="Catamaran Medium"/>
              </a:rPr>
              <a:t>Online retailers use it to manage customer complaints regarding orders, deliveries, and product quality.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43" name="Google Shape;6330;p59">
            <a:extLst>
              <a:ext uri="{FF2B5EF4-FFF2-40B4-BE49-F238E27FC236}">
                <a16:creationId xmlns:a16="http://schemas.microsoft.com/office/drawing/2014/main" xmlns="" id="{F122C34F-F636-0FBA-494A-820F4BBF4F39}"/>
              </a:ext>
            </a:extLst>
          </p:cNvPr>
          <p:cNvGrpSpPr/>
          <p:nvPr/>
        </p:nvGrpSpPr>
        <p:grpSpPr>
          <a:xfrm>
            <a:off x="7562330" y="1176985"/>
            <a:ext cx="368157" cy="367290"/>
            <a:chOff x="-62154300" y="3743950"/>
            <a:chExt cx="318200" cy="317450"/>
          </a:xfrm>
        </p:grpSpPr>
        <p:sp>
          <p:nvSpPr>
            <p:cNvPr id="44" name="Google Shape;6331;p59">
              <a:extLst>
                <a:ext uri="{FF2B5EF4-FFF2-40B4-BE49-F238E27FC236}">
                  <a16:creationId xmlns:a16="http://schemas.microsoft.com/office/drawing/2014/main" xmlns="" id="{F2F27EB2-5162-DB20-062F-435A57F306E7}"/>
                </a:ext>
              </a:extLst>
            </p:cNvPr>
            <p:cNvSpPr/>
            <p:nvPr/>
          </p:nvSpPr>
          <p:spPr>
            <a:xfrm>
              <a:off x="-61992850" y="3743950"/>
              <a:ext cx="63825" cy="69150"/>
            </a:xfrm>
            <a:custGeom>
              <a:avLst/>
              <a:gdLst/>
              <a:ahLst/>
              <a:cxnLst/>
              <a:rect l="l" t="t" r="r" b="b"/>
              <a:pathLst>
                <a:path w="2553" h="2766" extrusionOk="0">
                  <a:moveTo>
                    <a:pt x="1261" y="1"/>
                  </a:moveTo>
                  <a:cubicBezTo>
                    <a:pt x="1009" y="1"/>
                    <a:pt x="851" y="221"/>
                    <a:pt x="851" y="410"/>
                  </a:cubicBezTo>
                  <a:lnTo>
                    <a:pt x="851" y="1355"/>
                  </a:lnTo>
                  <a:lnTo>
                    <a:pt x="725" y="1229"/>
                  </a:lnTo>
                  <a:cubicBezTo>
                    <a:pt x="646" y="1151"/>
                    <a:pt x="544" y="1111"/>
                    <a:pt x="442" y="1111"/>
                  </a:cubicBezTo>
                  <a:cubicBezTo>
                    <a:pt x="339" y="1111"/>
                    <a:pt x="237" y="1151"/>
                    <a:pt x="158" y="1229"/>
                  </a:cubicBezTo>
                  <a:cubicBezTo>
                    <a:pt x="1" y="1387"/>
                    <a:pt x="1" y="1670"/>
                    <a:pt x="158" y="1828"/>
                  </a:cubicBezTo>
                  <a:lnTo>
                    <a:pt x="977" y="2647"/>
                  </a:lnTo>
                  <a:cubicBezTo>
                    <a:pt x="1056" y="2726"/>
                    <a:pt x="1166" y="2765"/>
                    <a:pt x="1277" y="2765"/>
                  </a:cubicBezTo>
                  <a:cubicBezTo>
                    <a:pt x="1387" y="2765"/>
                    <a:pt x="1497" y="2726"/>
                    <a:pt x="1576" y="2647"/>
                  </a:cubicBezTo>
                  <a:lnTo>
                    <a:pt x="2395" y="1828"/>
                  </a:lnTo>
                  <a:cubicBezTo>
                    <a:pt x="2553" y="1670"/>
                    <a:pt x="2553" y="1387"/>
                    <a:pt x="2395" y="1229"/>
                  </a:cubicBezTo>
                  <a:cubicBezTo>
                    <a:pt x="2316" y="1151"/>
                    <a:pt x="2206" y="1111"/>
                    <a:pt x="2096" y="1111"/>
                  </a:cubicBezTo>
                  <a:cubicBezTo>
                    <a:pt x="1985" y="1111"/>
                    <a:pt x="1875" y="1151"/>
                    <a:pt x="1796" y="1229"/>
                  </a:cubicBezTo>
                  <a:lnTo>
                    <a:pt x="1670" y="1355"/>
                  </a:lnTo>
                  <a:lnTo>
                    <a:pt x="1670" y="410"/>
                  </a:lnTo>
                  <a:cubicBezTo>
                    <a:pt x="1670" y="221"/>
                    <a:pt x="1481" y="1"/>
                    <a:pt x="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332;p59">
              <a:extLst>
                <a:ext uri="{FF2B5EF4-FFF2-40B4-BE49-F238E27FC236}">
                  <a16:creationId xmlns:a16="http://schemas.microsoft.com/office/drawing/2014/main" xmlns="" id="{440FA2F7-A881-479E-1F8A-62267453155B}"/>
                </a:ext>
              </a:extLst>
            </p:cNvPr>
            <p:cNvSpPr/>
            <p:nvPr/>
          </p:nvSpPr>
          <p:spPr>
            <a:xfrm>
              <a:off x="-62154300" y="3785700"/>
              <a:ext cx="318200" cy="275700"/>
            </a:xfrm>
            <a:custGeom>
              <a:avLst/>
              <a:gdLst/>
              <a:ahLst/>
              <a:cxnLst/>
              <a:rect l="l" t="t" r="r" b="b"/>
              <a:pathLst>
                <a:path w="12728" h="11028" extrusionOk="0">
                  <a:moveTo>
                    <a:pt x="5261" y="3560"/>
                  </a:moveTo>
                  <a:cubicBezTo>
                    <a:pt x="5513" y="3560"/>
                    <a:pt x="5671" y="3781"/>
                    <a:pt x="5671" y="4002"/>
                  </a:cubicBezTo>
                  <a:lnTo>
                    <a:pt x="5671" y="5671"/>
                  </a:lnTo>
                  <a:cubicBezTo>
                    <a:pt x="5671" y="5892"/>
                    <a:pt x="5450" y="6112"/>
                    <a:pt x="5261" y="6112"/>
                  </a:cubicBezTo>
                  <a:cubicBezTo>
                    <a:pt x="5072" y="6112"/>
                    <a:pt x="4820" y="5892"/>
                    <a:pt x="4820" y="5671"/>
                  </a:cubicBezTo>
                  <a:lnTo>
                    <a:pt x="4820" y="4002"/>
                  </a:lnTo>
                  <a:cubicBezTo>
                    <a:pt x="4820" y="3781"/>
                    <a:pt x="5041" y="3560"/>
                    <a:pt x="5261" y="3560"/>
                  </a:cubicBezTo>
                  <a:close/>
                  <a:moveTo>
                    <a:pt x="7719" y="3560"/>
                  </a:moveTo>
                  <a:cubicBezTo>
                    <a:pt x="7908" y="3560"/>
                    <a:pt x="8128" y="3781"/>
                    <a:pt x="8128" y="4002"/>
                  </a:cubicBezTo>
                  <a:lnTo>
                    <a:pt x="8128" y="5671"/>
                  </a:lnTo>
                  <a:cubicBezTo>
                    <a:pt x="8128" y="5892"/>
                    <a:pt x="7939" y="6112"/>
                    <a:pt x="7719" y="6112"/>
                  </a:cubicBezTo>
                  <a:cubicBezTo>
                    <a:pt x="7467" y="6112"/>
                    <a:pt x="7309" y="5892"/>
                    <a:pt x="7309" y="5671"/>
                  </a:cubicBezTo>
                  <a:lnTo>
                    <a:pt x="7309" y="4002"/>
                  </a:lnTo>
                  <a:cubicBezTo>
                    <a:pt x="7309" y="3781"/>
                    <a:pt x="7498" y="3560"/>
                    <a:pt x="7719" y="3560"/>
                  </a:cubicBezTo>
                  <a:close/>
                  <a:moveTo>
                    <a:pt x="10239" y="3560"/>
                  </a:moveTo>
                  <a:cubicBezTo>
                    <a:pt x="10460" y="3560"/>
                    <a:pt x="10617" y="3781"/>
                    <a:pt x="10617" y="4002"/>
                  </a:cubicBezTo>
                  <a:lnTo>
                    <a:pt x="10617" y="5671"/>
                  </a:lnTo>
                  <a:cubicBezTo>
                    <a:pt x="10617" y="5892"/>
                    <a:pt x="10428" y="6112"/>
                    <a:pt x="10239" y="6112"/>
                  </a:cubicBezTo>
                  <a:cubicBezTo>
                    <a:pt x="9987" y="6112"/>
                    <a:pt x="9798" y="5892"/>
                    <a:pt x="9798" y="5671"/>
                  </a:cubicBezTo>
                  <a:lnTo>
                    <a:pt x="9798" y="4002"/>
                  </a:lnTo>
                  <a:cubicBezTo>
                    <a:pt x="9798" y="3781"/>
                    <a:pt x="9987" y="3560"/>
                    <a:pt x="10239" y="3560"/>
                  </a:cubicBezTo>
                  <a:close/>
                  <a:moveTo>
                    <a:pt x="5230" y="9357"/>
                  </a:moveTo>
                  <a:cubicBezTo>
                    <a:pt x="5450" y="9357"/>
                    <a:pt x="5608" y="9578"/>
                    <a:pt x="5608" y="9767"/>
                  </a:cubicBezTo>
                  <a:cubicBezTo>
                    <a:pt x="5608" y="9987"/>
                    <a:pt x="5419" y="10208"/>
                    <a:pt x="5230" y="10208"/>
                  </a:cubicBezTo>
                  <a:cubicBezTo>
                    <a:pt x="5041" y="10208"/>
                    <a:pt x="4789" y="9987"/>
                    <a:pt x="4789" y="9767"/>
                  </a:cubicBezTo>
                  <a:cubicBezTo>
                    <a:pt x="4820" y="9578"/>
                    <a:pt x="5041" y="9357"/>
                    <a:pt x="5230" y="9357"/>
                  </a:cubicBezTo>
                  <a:close/>
                  <a:moveTo>
                    <a:pt x="9924" y="9357"/>
                  </a:moveTo>
                  <a:cubicBezTo>
                    <a:pt x="10145" y="9357"/>
                    <a:pt x="10302" y="9578"/>
                    <a:pt x="10302" y="9767"/>
                  </a:cubicBezTo>
                  <a:cubicBezTo>
                    <a:pt x="10302" y="9987"/>
                    <a:pt x="10113" y="10208"/>
                    <a:pt x="9924" y="10208"/>
                  </a:cubicBezTo>
                  <a:cubicBezTo>
                    <a:pt x="9704" y="10208"/>
                    <a:pt x="9515" y="9987"/>
                    <a:pt x="9515" y="9767"/>
                  </a:cubicBezTo>
                  <a:cubicBezTo>
                    <a:pt x="9515" y="9578"/>
                    <a:pt x="9704" y="9357"/>
                    <a:pt x="9924" y="9357"/>
                  </a:cubicBezTo>
                  <a:close/>
                  <a:moveTo>
                    <a:pt x="441" y="0"/>
                  </a:moveTo>
                  <a:cubicBezTo>
                    <a:pt x="189" y="0"/>
                    <a:pt x="0" y="189"/>
                    <a:pt x="0" y="378"/>
                  </a:cubicBezTo>
                  <a:cubicBezTo>
                    <a:pt x="0" y="599"/>
                    <a:pt x="347" y="820"/>
                    <a:pt x="536" y="820"/>
                  </a:cubicBezTo>
                  <a:lnTo>
                    <a:pt x="2111" y="820"/>
                  </a:lnTo>
                  <a:cubicBezTo>
                    <a:pt x="2174" y="1103"/>
                    <a:pt x="3245" y="6711"/>
                    <a:pt x="3308" y="6994"/>
                  </a:cubicBezTo>
                  <a:cubicBezTo>
                    <a:pt x="2867" y="7184"/>
                    <a:pt x="2584" y="7625"/>
                    <a:pt x="2584" y="8097"/>
                  </a:cubicBezTo>
                  <a:cubicBezTo>
                    <a:pt x="2584" y="8759"/>
                    <a:pt x="3151" y="9326"/>
                    <a:pt x="3812" y="9326"/>
                  </a:cubicBezTo>
                  <a:lnTo>
                    <a:pt x="4001" y="9326"/>
                  </a:lnTo>
                  <a:cubicBezTo>
                    <a:pt x="3970" y="9452"/>
                    <a:pt x="3938" y="9609"/>
                    <a:pt x="3938" y="9767"/>
                  </a:cubicBezTo>
                  <a:cubicBezTo>
                    <a:pt x="3938" y="10429"/>
                    <a:pt x="4474" y="11027"/>
                    <a:pt x="5167" y="11027"/>
                  </a:cubicBezTo>
                  <a:cubicBezTo>
                    <a:pt x="5829" y="11027"/>
                    <a:pt x="6364" y="10460"/>
                    <a:pt x="6364" y="9767"/>
                  </a:cubicBezTo>
                  <a:cubicBezTo>
                    <a:pt x="6364" y="9609"/>
                    <a:pt x="6333" y="9483"/>
                    <a:pt x="6301" y="9326"/>
                  </a:cubicBezTo>
                  <a:lnTo>
                    <a:pt x="8664" y="9326"/>
                  </a:lnTo>
                  <a:cubicBezTo>
                    <a:pt x="8632" y="9452"/>
                    <a:pt x="8569" y="9609"/>
                    <a:pt x="8569" y="9767"/>
                  </a:cubicBezTo>
                  <a:cubicBezTo>
                    <a:pt x="8569" y="10429"/>
                    <a:pt x="9137" y="11027"/>
                    <a:pt x="9798" y="11027"/>
                  </a:cubicBezTo>
                  <a:cubicBezTo>
                    <a:pt x="10460" y="11027"/>
                    <a:pt x="11027" y="10460"/>
                    <a:pt x="11027" y="9767"/>
                  </a:cubicBezTo>
                  <a:cubicBezTo>
                    <a:pt x="11027" y="9609"/>
                    <a:pt x="10995" y="9483"/>
                    <a:pt x="10932" y="9357"/>
                  </a:cubicBezTo>
                  <a:lnTo>
                    <a:pt x="11562" y="9357"/>
                  </a:lnTo>
                  <a:cubicBezTo>
                    <a:pt x="11814" y="9357"/>
                    <a:pt x="12003" y="9168"/>
                    <a:pt x="12003" y="8979"/>
                  </a:cubicBezTo>
                  <a:cubicBezTo>
                    <a:pt x="12003" y="8727"/>
                    <a:pt x="11814" y="8538"/>
                    <a:pt x="11562" y="8538"/>
                  </a:cubicBezTo>
                  <a:lnTo>
                    <a:pt x="3749" y="8538"/>
                  </a:lnTo>
                  <a:cubicBezTo>
                    <a:pt x="3497" y="8538"/>
                    <a:pt x="3308" y="8349"/>
                    <a:pt x="3308" y="8160"/>
                  </a:cubicBezTo>
                  <a:cubicBezTo>
                    <a:pt x="3308" y="7940"/>
                    <a:pt x="3497" y="7719"/>
                    <a:pt x="3749" y="7719"/>
                  </a:cubicBezTo>
                  <a:lnTo>
                    <a:pt x="11468" y="7719"/>
                  </a:lnTo>
                  <a:cubicBezTo>
                    <a:pt x="11657" y="7719"/>
                    <a:pt x="11846" y="7562"/>
                    <a:pt x="11846" y="7373"/>
                  </a:cubicBezTo>
                  <a:lnTo>
                    <a:pt x="12665" y="2395"/>
                  </a:lnTo>
                  <a:cubicBezTo>
                    <a:pt x="12728" y="2143"/>
                    <a:pt x="12508" y="1922"/>
                    <a:pt x="12287" y="1922"/>
                  </a:cubicBezTo>
                  <a:lnTo>
                    <a:pt x="3056" y="1922"/>
                  </a:lnTo>
                  <a:lnTo>
                    <a:pt x="2741" y="347"/>
                  </a:lnTo>
                  <a:cubicBezTo>
                    <a:pt x="2710" y="158"/>
                    <a:pt x="2552" y="0"/>
                    <a:pt x="2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5498;p57">
            <a:extLst>
              <a:ext uri="{FF2B5EF4-FFF2-40B4-BE49-F238E27FC236}">
                <a16:creationId xmlns:a16="http://schemas.microsoft.com/office/drawing/2014/main" xmlns="" id="{C860648A-BBD3-77A5-9960-7989A71D05D7}"/>
              </a:ext>
            </a:extLst>
          </p:cNvPr>
          <p:cNvGrpSpPr/>
          <p:nvPr/>
        </p:nvGrpSpPr>
        <p:grpSpPr>
          <a:xfrm>
            <a:off x="1012257" y="1190956"/>
            <a:ext cx="352332" cy="339288"/>
            <a:chOff x="2071000" y="1435025"/>
            <a:chExt cx="500400" cy="481875"/>
          </a:xfrm>
        </p:grpSpPr>
        <p:sp>
          <p:nvSpPr>
            <p:cNvPr id="47" name="Google Shape;5499;p57">
              <a:extLst>
                <a:ext uri="{FF2B5EF4-FFF2-40B4-BE49-F238E27FC236}">
                  <a16:creationId xmlns:a16="http://schemas.microsoft.com/office/drawing/2014/main" xmlns="" id="{E1FAB4DE-E5FC-90E3-A5A2-859352C2CF06}"/>
                </a:ext>
              </a:extLst>
            </p:cNvPr>
            <p:cNvSpPr/>
            <p:nvPr/>
          </p:nvSpPr>
          <p:spPr>
            <a:xfrm>
              <a:off x="2425125" y="1718700"/>
              <a:ext cx="146275" cy="141750"/>
            </a:xfrm>
            <a:custGeom>
              <a:avLst/>
              <a:gdLst/>
              <a:ahLst/>
              <a:cxnLst/>
              <a:rect l="l" t="t" r="r" b="b"/>
              <a:pathLst>
                <a:path w="5851" h="5670" extrusionOk="0">
                  <a:moveTo>
                    <a:pt x="1598" y="0"/>
                  </a:moveTo>
                  <a:cubicBezTo>
                    <a:pt x="1159" y="0"/>
                    <a:pt x="720" y="160"/>
                    <a:pt x="401" y="481"/>
                  </a:cubicBezTo>
                  <a:lnTo>
                    <a:pt x="0" y="879"/>
                  </a:lnTo>
                  <a:lnTo>
                    <a:pt x="4791" y="5669"/>
                  </a:lnTo>
                  <a:lnTo>
                    <a:pt x="5191" y="5272"/>
                  </a:lnTo>
                  <a:cubicBezTo>
                    <a:pt x="5851" y="4610"/>
                    <a:pt x="5851" y="3538"/>
                    <a:pt x="5191" y="2875"/>
                  </a:cubicBezTo>
                  <a:lnTo>
                    <a:pt x="2795" y="481"/>
                  </a:lnTo>
                  <a:cubicBezTo>
                    <a:pt x="2475" y="160"/>
                    <a:pt x="2036" y="0"/>
                    <a:pt x="1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5500;p57">
              <a:extLst>
                <a:ext uri="{FF2B5EF4-FFF2-40B4-BE49-F238E27FC236}">
                  <a16:creationId xmlns:a16="http://schemas.microsoft.com/office/drawing/2014/main" xmlns="" id="{1AF45949-6B7B-6506-5A94-57AB785A2E4F}"/>
                </a:ext>
              </a:extLst>
            </p:cNvPr>
            <p:cNvSpPr/>
            <p:nvPr/>
          </p:nvSpPr>
          <p:spPr>
            <a:xfrm>
              <a:off x="2071000" y="1477850"/>
              <a:ext cx="453125" cy="439050"/>
            </a:xfrm>
            <a:custGeom>
              <a:avLst/>
              <a:gdLst/>
              <a:ahLst/>
              <a:cxnLst/>
              <a:rect l="l" t="t" r="r" b="b"/>
              <a:pathLst>
                <a:path w="18125" h="17562" extrusionOk="0">
                  <a:moveTo>
                    <a:pt x="2057" y="0"/>
                  </a:moveTo>
                  <a:cubicBezTo>
                    <a:pt x="0" y="2397"/>
                    <a:pt x="81" y="6008"/>
                    <a:pt x="2352" y="8278"/>
                  </a:cubicBezTo>
                  <a:lnTo>
                    <a:pt x="9847" y="15776"/>
                  </a:lnTo>
                  <a:cubicBezTo>
                    <a:pt x="11008" y="16937"/>
                    <a:pt x="12564" y="17561"/>
                    <a:pt x="14149" y="17561"/>
                  </a:cubicBezTo>
                  <a:cubicBezTo>
                    <a:pt x="15535" y="17561"/>
                    <a:pt x="16943" y="17083"/>
                    <a:pt x="18125" y="16068"/>
                  </a:cubicBezTo>
                  <a:lnTo>
                    <a:pt x="13346" y="11289"/>
                  </a:lnTo>
                  <a:cubicBezTo>
                    <a:pt x="13108" y="11473"/>
                    <a:pt x="12823" y="11568"/>
                    <a:pt x="12540" y="11568"/>
                  </a:cubicBezTo>
                  <a:cubicBezTo>
                    <a:pt x="12221" y="11568"/>
                    <a:pt x="11904" y="11448"/>
                    <a:pt x="11660" y="11202"/>
                  </a:cubicBezTo>
                  <a:lnTo>
                    <a:pt x="6926" y="6465"/>
                  </a:lnTo>
                  <a:cubicBezTo>
                    <a:pt x="6462" y="6002"/>
                    <a:pt x="6447" y="5282"/>
                    <a:pt x="6839" y="4779"/>
                  </a:cubicBezTo>
                  <a:lnTo>
                    <a:pt x="20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5501;p57">
              <a:extLst>
                <a:ext uri="{FF2B5EF4-FFF2-40B4-BE49-F238E27FC236}">
                  <a16:creationId xmlns:a16="http://schemas.microsoft.com/office/drawing/2014/main" xmlns="" id="{B80C8AFD-8730-430B-EC37-4A960FC5BF5A}"/>
                </a:ext>
              </a:extLst>
            </p:cNvPr>
            <p:cNvSpPr/>
            <p:nvPr/>
          </p:nvSpPr>
          <p:spPr>
            <a:xfrm>
              <a:off x="2141600" y="1435025"/>
              <a:ext cx="146300" cy="141850"/>
            </a:xfrm>
            <a:custGeom>
              <a:avLst/>
              <a:gdLst/>
              <a:ahLst/>
              <a:cxnLst/>
              <a:rect l="l" t="t" r="r" b="b"/>
              <a:pathLst>
                <a:path w="5852" h="5674" extrusionOk="0">
                  <a:moveTo>
                    <a:pt x="1597" y="1"/>
                  </a:moveTo>
                  <a:cubicBezTo>
                    <a:pt x="1158" y="1"/>
                    <a:pt x="719" y="161"/>
                    <a:pt x="398" y="482"/>
                  </a:cubicBezTo>
                  <a:lnTo>
                    <a:pt x="1" y="882"/>
                  </a:lnTo>
                  <a:lnTo>
                    <a:pt x="4792" y="5673"/>
                  </a:lnTo>
                  <a:lnTo>
                    <a:pt x="5189" y="5273"/>
                  </a:lnTo>
                  <a:cubicBezTo>
                    <a:pt x="5852" y="4610"/>
                    <a:pt x="5852" y="3538"/>
                    <a:pt x="5189" y="2879"/>
                  </a:cubicBezTo>
                  <a:lnTo>
                    <a:pt x="2795" y="482"/>
                  </a:lnTo>
                  <a:cubicBezTo>
                    <a:pt x="2474" y="161"/>
                    <a:pt x="2036" y="1"/>
                    <a:pt x="1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3" name="Title 2">
            <a:extLst>
              <a:ext uri="{FF2B5EF4-FFF2-40B4-BE49-F238E27FC236}">
                <a16:creationId xmlns:a16="http://schemas.microsoft.com/office/drawing/2014/main" xmlns="" id="{1C8BE90F-16C0-F333-8922-4D4CD29FE1F9}"/>
              </a:ext>
            </a:extLst>
          </p:cNvPr>
          <p:cNvSpPr>
            <a:spLocks noGrp="1"/>
          </p:cNvSpPr>
          <p:nvPr>
            <p:ph type="title"/>
          </p:nvPr>
        </p:nvSpPr>
        <p:spPr>
          <a:xfrm>
            <a:off x="2940686" y="563778"/>
            <a:ext cx="3887626" cy="572700"/>
          </a:xfrm>
        </p:spPr>
        <p:txBody>
          <a:bodyPr/>
          <a:lstStyle/>
          <a:p>
            <a:r>
              <a:rPr lang="en-IN" sz="2400" dirty="0" smtClean="0"/>
              <a:t>CONCLUSION</a:t>
            </a:r>
            <a:endParaRPr lang="en-IN" sz="2400" dirty="0"/>
          </a:p>
        </p:txBody>
      </p:sp>
      <p:sp>
        <p:nvSpPr>
          <p:cNvPr id="4" name="TextBox 3">
            <a:extLst>
              <a:ext uri="{FF2B5EF4-FFF2-40B4-BE49-F238E27FC236}">
                <a16:creationId xmlns:a16="http://schemas.microsoft.com/office/drawing/2014/main" xmlns="" id="{0FC66B71-C5B3-6762-86CC-FD6A2B743297}"/>
              </a:ext>
            </a:extLst>
          </p:cNvPr>
          <p:cNvSpPr txBox="1"/>
          <p:nvPr/>
        </p:nvSpPr>
        <p:spPr>
          <a:xfrm>
            <a:off x="4251367" y="933256"/>
            <a:ext cx="4619500" cy="3108543"/>
          </a:xfrm>
          <a:prstGeom prst="rect">
            <a:avLst/>
          </a:prstGeom>
          <a:noFill/>
        </p:spPr>
        <p:txBody>
          <a:bodyPr wrap="square" rtlCol="0">
            <a:spAutoFit/>
          </a:bodyPr>
          <a:lstStyle/>
          <a:p>
            <a:r>
              <a:rPr lang="en-US" i="1" dirty="0">
                <a:latin typeface="Catamaran Medium"/>
                <a:cs typeface="Catamaran Medium"/>
              </a:rPr>
              <a:t>                      </a:t>
            </a:r>
            <a:endParaRPr lang="en-US" dirty="0"/>
          </a:p>
          <a:p>
            <a:r>
              <a:rPr lang="en-US" i="1" dirty="0">
                <a:solidFill>
                  <a:schemeClr val="tx1">
                    <a:lumMod val="95000"/>
                    <a:lumOff val="5000"/>
                  </a:schemeClr>
                </a:solidFill>
                <a:latin typeface="Catamaran Medium"/>
                <a:cs typeface="Catamaran Medium"/>
              </a:rPr>
              <a:t>                       The Online Complaint Registration and Management System was designed to create a seamless experience for handling customer concerns. By simplifying complaint submission and tracking, it enables organizations to respond swiftly and transparently, fostering customer trust. For businesses, it not only improves operational efficiency but also provides actionable insights to enhance service quality over time. The system transforms complaint management into a streamlined, data-driven process that strengthens relationships and supports continuous improvement, making it an essential tool for delivering reliable and responsive service in today’s competitive landscape.</a:t>
            </a:r>
          </a:p>
        </p:txBody>
      </p:sp>
      <p:sp>
        <p:nvSpPr>
          <p:cNvPr id="7" name="TextBox 6">
            <a:extLst>
              <a:ext uri="{FF2B5EF4-FFF2-40B4-BE49-F238E27FC236}">
                <a16:creationId xmlns:a16="http://schemas.microsoft.com/office/drawing/2014/main" xmlns="" id="{2F269A7D-A536-6C02-C164-2CABC7313EB3}"/>
              </a:ext>
            </a:extLst>
          </p:cNvPr>
          <p:cNvSpPr txBox="1"/>
          <p:nvPr/>
        </p:nvSpPr>
        <p:spPr>
          <a:xfrm>
            <a:off x="1206365" y="4220791"/>
            <a:ext cx="6901543" cy="307777"/>
          </a:xfrm>
          <a:prstGeom prst="rect">
            <a:avLst/>
          </a:prstGeom>
          <a:noFill/>
        </p:spPr>
        <p:txBody>
          <a:bodyPr wrap="square" rtlCol="0">
            <a:spAutoFit/>
          </a:bodyPr>
          <a:lstStyle/>
          <a:p>
            <a:r>
              <a:rPr lang="en-US" b="1" i="1" dirty="0">
                <a:solidFill>
                  <a:srgbClr val="FF0000"/>
                </a:solidFill>
                <a:latin typeface="Catamaran Medium"/>
                <a:cs typeface="Catamaran Medium"/>
              </a:rPr>
              <a:t>“If you take care of your customers, they will take care of you,”</a:t>
            </a:r>
            <a:r>
              <a:rPr lang="en-IN" dirty="0"/>
              <a:t> -- Richard Branson</a:t>
            </a:r>
          </a:p>
        </p:txBody>
      </p:sp>
      <p:grpSp>
        <p:nvGrpSpPr>
          <p:cNvPr id="61" name="Google Shape;1215;p45">
            <a:extLst>
              <a:ext uri="{FF2B5EF4-FFF2-40B4-BE49-F238E27FC236}">
                <a16:creationId xmlns:a16="http://schemas.microsoft.com/office/drawing/2014/main" xmlns="" id="{543C588B-70DA-3AF3-9214-138D060281A0}"/>
              </a:ext>
            </a:extLst>
          </p:cNvPr>
          <p:cNvGrpSpPr/>
          <p:nvPr/>
        </p:nvGrpSpPr>
        <p:grpSpPr>
          <a:xfrm>
            <a:off x="2420336" y="2172347"/>
            <a:ext cx="1529945" cy="1810732"/>
            <a:chOff x="3569196" y="2723890"/>
            <a:chExt cx="1529945" cy="1810732"/>
          </a:xfrm>
        </p:grpSpPr>
        <p:sp>
          <p:nvSpPr>
            <p:cNvPr id="62" name="Google Shape;1216;p45">
              <a:extLst>
                <a:ext uri="{FF2B5EF4-FFF2-40B4-BE49-F238E27FC236}">
                  <a16:creationId xmlns:a16="http://schemas.microsoft.com/office/drawing/2014/main" xmlns="" id="{F83ADD10-A47C-B06C-DF59-6287FB18F544}"/>
                </a:ext>
              </a:extLst>
            </p:cNvPr>
            <p:cNvSpPr/>
            <p:nvPr/>
          </p:nvSpPr>
          <p:spPr>
            <a:xfrm>
              <a:off x="4305426" y="3899508"/>
              <a:ext cx="531509" cy="53013"/>
            </a:xfrm>
            <a:custGeom>
              <a:avLst/>
              <a:gdLst/>
              <a:ahLst/>
              <a:cxnLst/>
              <a:rect l="l" t="t" r="r" b="b"/>
              <a:pathLst>
                <a:path w="6156" h="614" extrusionOk="0">
                  <a:moveTo>
                    <a:pt x="267" y="1"/>
                  </a:moveTo>
                  <a:cubicBezTo>
                    <a:pt x="134" y="1"/>
                    <a:pt x="0" y="134"/>
                    <a:pt x="0" y="294"/>
                  </a:cubicBezTo>
                  <a:lnTo>
                    <a:pt x="0" y="347"/>
                  </a:lnTo>
                  <a:cubicBezTo>
                    <a:pt x="0" y="507"/>
                    <a:pt x="134" y="614"/>
                    <a:pt x="267" y="614"/>
                  </a:cubicBezTo>
                  <a:lnTo>
                    <a:pt x="5889" y="614"/>
                  </a:lnTo>
                  <a:cubicBezTo>
                    <a:pt x="6022" y="614"/>
                    <a:pt x="6156" y="507"/>
                    <a:pt x="6156" y="347"/>
                  </a:cubicBezTo>
                  <a:lnTo>
                    <a:pt x="6156" y="294"/>
                  </a:lnTo>
                  <a:cubicBezTo>
                    <a:pt x="6156" y="134"/>
                    <a:pt x="6022" y="1"/>
                    <a:pt x="58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17;p45">
              <a:extLst>
                <a:ext uri="{FF2B5EF4-FFF2-40B4-BE49-F238E27FC236}">
                  <a16:creationId xmlns:a16="http://schemas.microsoft.com/office/drawing/2014/main" xmlns="" id="{BFFEAF13-398D-501A-2EC9-A2F1C838A7F7}"/>
                </a:ext>
              </a:extLst>
            </p:cNvPr>
            <p:cNvSpPr/>
            <p:nvPr/>
          </p:nvSpPr>
          <p:spPr>
            <a:xfrm>
              <a:off x="4556160" y="3931713"/>
              <a:ext cx="30046" cy="437226"/>
            </a:xfrm>
            <a:custGeom>
              <a:avLst/>
              <a:gdLst/>
              <a:ahLst/>
              <a:cxnLst/>
              <a:rect l="l" t="t" r="r" b="b"/>
              <a:pathLst>
                <a:path w="348" h="5064" extrusionOk="0">
                  <a:moveTo>
                    <a:pt x="161" y="1"/>
                  </a:moveTo>
                  <a:cubicBezTo>
                    <a:pt x="81" y="1"/>
                    <a:pt x="1" y="81"/>
                    <a:pt x="1" y="161"/>
                  </a:cubicBezTo>
                  <a:lnTo>
                    <a:pt x="1" y="4930"/>
                  </a:lnTo>
                  <a:cubicBezTo>
                    <a:pt x="1" y="5010"/>
                    <a:pt x="81" y="5064"/>
                    <a:pt x="161" y="5064"/>
                  </a:cubicBezTo>
                  <a:lnTo>
                    <a:pt x="187" y="5064"/>
                  </a:lnTo>
                  <a:cubicBezTo>
                    <a:pt x="267" y="5064"/>
                    <a:pt x="347" y="5010"/>
                    <a:pt x="347" y="4930"/>
                  </a:cubicBezTo>
                  <a:lnTo>
                    <a:pt x="347" y="161"/>
                  </a:lnTo>
                  <a:cubicBezTo>
                    <a:pt x="347" y="81"/>
                    <a:pt x="267"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1218;p45">
              <a:extLst>
                <a:ext uri="{FF2B5EF4-FFF2-40B4-BE49-F238E27FC236}">
                  <a16:creationId xmlns:a16="http://schemas.microsoft.com/office/drawing/2014/main" xmlns="" id="{30DD5BB4-65CA-FE4D-80B7-1A34538175F2}"/>
                </a:ext>
              </a:extLst>
            </p:cNvPr>
            <p:cNvSpPr/>
            <p:nvPr/>
          </p:nvSpPr>
          <p:spPr>
            <a:xfrm>
              <a:off x="4572306" y="4299871"/>
              <a:ext cx="209461" cy="149627"/>
            </a:xfrm>
            <a:custGeom>
              <a:avLst/>
              <a:gdLst/>
              <a:ahLst/>
              <a:cxnLst/>
              <a:rect l="l" t="t" r="r" b="b"/>
              <a:pathLst>
                <a:path w="2426" h="1733" extrusionOk="0">
                  <a:moveTo>
                    <a:pt x="27" y="0"/>
                  </a:moveTo>
                  <a:lnTo>
                    <a:pt x="0" y="160"/>
                  </a:lnTo>
                  <a:cubicBezTo>
                    <a:pt x="320" y="213"/>
                    <a:pt x="640" y="293"/>
                    <a:pt x="960" y="427"/>
                  </a:cubicBezTo>
                  <a:cubicBezTo>
                    <a:pt x="1519" y="720"/>
                    <a:pt x="1999" y="1173"/>
                    <a:pt x="2292" y="1732"/>
                  </a:cubicBezTo>
                  <a:lnTo>
                    <a:pt x="2425" y="1652"/>
                  </a:lnTo>
                  <a:cubicBezTo>
                    <a:pt x="2132" y="1066"/>
                    <a:pt x="1626" y="586"/>
                    <a:pt x="1013" y="293"/>
                  </a:cubicBezTo>
                  <a:cubicBezTo>
                    <a:pt x="720" y="133"/>
                    <a:pt x="373" y="27"/>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1219;p45">
              <a:extLst>
                <a:ext uri="{FF2B5EF4-FFF2-40B4-BE49-F238E27FC236}">
                  <a16:creationId xmlns:a16="http://schemas.microsoft.com/office/drawing/2014/main" xmlns="" id="{753A7074-0E19-CB5F-3C05-C5DEFF53C3D3}"/>
                </a:ext>
              </a:extLst>
            </p:cNvPr>
            <p:cNvSpPr/>
            <p:nvPr/>
          </p:nvSpPr>
          <p:spPr>
            <a:xfrm>
              <a:off x="4687312" y="4354956"/>
              <a:ext cx="145915" cy="122257"/>
            </a:xfrm>
            <a:custGeom>
              <a:avLst/>
              <a:gdLst/>
              <a:ahLst/>
              <a:cxnLst/>
              <a:rect l="l" t="t" r="r" b="b"/>
              <a:pathLst>
                <a:path w="1690" h="1416" extrusionOk="0">
                  <a:moveTo>
                    <a:pt x="942" y="0"/>
                  </a:moveTo>
                  <a:cubicBezTo>
                    <a:pt x="773" y="0"/>
                    <a:pt x="600" y="58"/>
                    <a:pt x="454" y="188"/>
                  </a:cubicBezTo>
                  <a:cubicBezTo>
                    <a:pt x="1" y="641"/>
                    <a:pt x="320" y="1414"/>
                    <a:pt x="960" y="1414"/>
                  </a:cubicBezTo>
                  <a:cubicBezTo>
                    <a:pt x="976" y="1415"/>
                    <a:pt x="991" y="1416"/>
                    <a:pt x="1007" y="1416"/>
                  </a:cubicBezTo>
                  <a:cubicBezTo>
                    <a:pt x="1359" y="1416"/>
                    <a:pt x="1653" y="1131"/>
                    <a:pt x="1653" y="748"/>
                  </a:cubicBezTo>
                  <a:cubicBezTo>
                    <a:pt x="1690" y="303"/>
                    <a:pt x="1327" y="0"/>
                    <a:pt x="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1220;p45">
              <a:extLst>
                <a:ext uri="{FF2B5EF4-FFF2-40B4-BE49-F238E27FC236}">
                  <a16:creationId xmlns:a16="http://schemas.microsoft.com/office/drawing/2014/main" xmlns="" id="{3A18ABC6-CD03-D101-6742-8214D14A266D}"/>
                </a:ext>
              </a:extLst>
            </p:cNvPr>
            <p:cNvSpPr/>
            <p:nvPr/>
          </p:nvSpPr>
          <p:spPr>
            <a:xfrm>
              <a:off x="4362929" y="4299871"/>
              <a:ext cx="209461" cy="149627"/>
            </a:xfrm>
            <a:custGeom>
              <a:avLst/>
              <a:gdLst/>
              <a:ahLst/>
              <a:cxnLst/>
              <a:rect l="l" t="t" r="r" b="b"/>
              <a:pathLst>
                <a:path w="2426" h="1733" extrusionOk="0">
                  <a:moveTo>
                    <a:pt x="2399" y="0"/>
                  </a:moveTo>
                  <a:cubicBezTo>
                    <a:pt x="2052" y="54"/>
                    <a:pt x="1733" y="133"/>
                    <a:pt x="1413" y="293"/>
                  </a:cubicBezTo>
                  <a:cubicBezTo>
                    <a:pt x="800" y="586"/>
                    <a:pt x="294" y="1066"/>
                    <a:pt x="1" y="1652"/>
                  </a:cubicBezTo>
                  <a:lnTo>
                    <a:pt x="134" y="1732"/>
                  </a:lnTo>
                  <a:cubicBezTo>
                    <a:pt x="427" y="1173"/>
                    <a:pt x="907" y="720"/>
                    <a:pt x="1493" y="427"/>
                  </a:cubicBezTo>
                  <a:cubicBezTo>
                    <a:pt x="1786" y="293"/>
                    <a:pt x="2106" y="213"/>
                    <a:pt x="2425" y="160"/>
                  </a:cubicBezTo>
                  <a:lnTo>
                    <a:pt x="23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1221;p45">
              <a:extLst>
                <a:ext uri="{FF2B5EF4-FFF2-40B4-BE49-F238E27FC236}">
                  <a16:creationId xmlns:a16="http://schemas.microsoft.com/office/drawing/2014/main" xmlns="" id="{DBB15AA5-E6E6-DAFE-CACF-BAC23D9F39E3}"/>
                </a:ext>
              </a:extLst>
            </p:cNvPr>
            <p:cNvSpPr/>
            <p:nvPr/>
          </p:nvSpPr>
          <p:spPr>
            <a:xfrm>
              <a:off x="4311470" y="4355647"/>
              <a:ext cx="145915" cy="121567"/>
            </a:xfrm>
            <a:custGeom>
              <a:avLst/>
              <a:gdLst/>
              <a:ahLst/>
              <a:cxnLst/>
              <a:rect l="l" t="t" r="r" b="b"/>
              <a:pathLst>
                <a:path w="1690" h="1408" extrusionOk="0">
                  <a:moveTo>
                    <a:pt x="723" y="1"/>
                  </a:moveTo>
                  <a:cubicBezTo>
                    <a:pt x="352" y="1"/>
                    <a:pt x="1" y="302"/>
                    <a:pt x="37" y="740"/>
                  </a:cubicBezTo>
                  <a:cubicBezTo>
                    <a:pt x="37" y="1123"/>
                    <a:pt x="330" y="1408"/>
                    <a:pt x="683" y="1408"/>
                  </a:cubicBezTo>
                  <a:cubicBezTo>
                    <a:pt x="698" y="1408"/>
                    <a:pt x="714" y="1407"/>
                    <a:pt x="730" y="1406"/>
                  </a:cubicBezTo>
                  <a:cubicBezTo>
                    <a:pt x="1369" y="1406"/>
                    <a:pt x="1689" y="633"/>
                    <a:pt x="1209" y="207"/>
                  </a:cubicBezTo>
                  <a:cubicBezTo>
                    <a:pt x="1067" y="64"/>
                    <a:pt x="893" y="1"/>
                    <a:pt x="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1222;p45">
              <a:extLst>
                <a:ext uri="{FF2B5EF4-FFF2-40B4-BE49-F238E27FC236}">
                  <a16:creationId xmlns:a16="http://schemas.microsoft.com/office/drawing/2014/main" xmlns="" id="{12706B04-D645-757C-977E-5D9D6288C55B}"/>
                </a:ext>
              </a:extLst>
            </p:cNvPr>
            <p:cNvSpPr/>
            <p:nvPr/>
          </p:nvSpPr>
          <p:spPr>
            <a:xfrm>
              <a:off x="4512472" y="4299871"/>
              <a:ext cx="69072" cy="147296"/>
            </a:xfrm>
            <a:custGeom>
              <a:avLst/>
              <a:gdLst/>
              <a:ahLst/>
              <a:cxnLst/>
              <a:rect l="l" t="t" r="r" b="b"/>
              <a:pathLst>
                <a:path w="800" h="1706" extrusionOk="0">
                  <a:moveTo>
                    <a:pt x="747" y="0"/>
                  </a:moveTo>
                  <a:cubicBezTo>
                    <a:pt x="587" y="80"/>
                    <a:pt x="480" y="187"/>
                    <a:pt x="400" y="320"/>
                  </a:cubicBezTo>
                  <a:cubicBezTo>
                    <a:pt x="187" y="746"/>
                    <a:pt x="54" y="1199"/>
                    <a:pt x="1" y="1679"/>
                  </a:cubicBezTo>
                  <a:lnTo>
                    <a:pt x="160" y="1706"/>
                  </a:lnTo>
                  <a:cubicBezTo>
                    <a:pt x="214" y="1253"/>
                    <a:pt x="347" y="800"/>
                    <a:pt x="560" y="400"/>
                  </a:cubicBezTo>
                  <a:cubicBezTo>
                    <a:pt x="613" y="293"/>
                    <a:pt x="693" y="213"/>
                    <a:pt x="800" y="160"/>
                  </a:cubicBezTo>
                  <a:lnTo>
                    <a:pt x="7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1223;p45">
              <a:extLst>
                <a:ext uri="{FF2B5EF4-FFF2-40B4-BE49-F238E27FC236}">
                  <a16:creationId xmlns:a16="http://schemas.microsoft.com/office/drawing/2014/main" xmlns="" id="{AC181721-21AD-70FD-61CA-477F7D4568C6}"/>
                </a:ext>
              </a:extLst>
            </p:cNvPr>
            <p:cNvSpPr/>
            <p:nvPr/>
          </p:nvSpPr>
          <p:spPr>
            <a:xfrm>
              <a:off x="4461013" y="4354956"/>
              <a:ext cx="145915" cy="122257"/>
            </a:xfrm>
            <a:custGeom>
              <a:avLst/>
              <a:gdLst/>
              <a:ahLst/>
              <a:cxnLst/>
              <a:rect l="l" t="t" r="r" b="b"/>
              <a:pathLst>
                <a:path w="1690" h="1416" extrusionOk="0">
                  <a:moveTo>
                    <a:pt x="748" y="0"/>
                  </a:moveTo>
                  <a:cubicBezTo>
                    <a:pt x="362" y="0"/>
                    <a:pt x="0" y="303"/>
                    <a:pt x="37" y="748"/>
                  </a:cubicBezTo>
                  <a:cubicBezTo>
                    <a:pt x="37" y="1131"/>
                    <a:pt x="330" y="1416"/>
                    <a:pt x="683" y="1416"/>
                  </a:cubicBezTo>
                  <a:cubicBezTo>
                    <a:pt x="698" y="1416"/>
                    <a:pt x="714" y="1415"/>
                    <a:pt x="730" y="1414"/>
                  </a:cubicBezTo>
                  <a:cubicBezTo>
                    <a:pt x="1369" y="1414"/>
                    <a:pt x="1689" y="641"/>
                    <a:pt x="1236" y="188"/>
                  </a:cubicBezTo>
                  <a:cubicBezTo>
                    <a:pt x="1090" y="58"/>
                    <a:pt x="917" y="0"/>
                    <a:pt x="7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1224;p45">
              <a:extLst>
                <a:ext uri="{FF2B5EF4-FFF2-40B4-BE49-F238E27FC236}">
                  <a16:creationId xmlns:a16="http://schemas.microsoft.com/office/drawing/2014/main" xmlns="" id="{4F609430-946D-ECD2-013F-B8D723436482}"/>
                </a:ext>
              </a:extLst>
            </p:cNvPr>
            <p:cNvSpPr/>
            <p:nvPr/>
          </p:nvSpPr>
          <p:spPr>
            <a:xfrm>
              <a:off x="4227201" y="3232265"/>
              <a:ext cx="283023" cy="319976"/>
            </a:xfrm>
            <a:custGeom>
              <a:avLst/>
              <a:gdLst/>
              <a:ahLst/>
              <a:cxnLst/>
              <a:rect l="l" t="t" r="r" b="b"/>
              <a:pathLst>
                <a:path w="3278" h="3706" extrusionOk="0">
                  <a:moveTo>
                    <a:pt x="2757" y="1"/>
                  </a:moveTo>
                  <a:cubicBezTo>
                    <a:pt x="2549" y="1"/>
                    <a:pt x="2277" y="204"/>
                    <a:pt x="2079" y="535"/>
                  </a:cubicBezTo>
                  <a:lnTo>
                    <a:pt x="1439" y="1414"/>
                  </a:lnTo>
                  <a:lnTo>
                    <a:pt x="1" y="3332"/>
                  </a:lnTo>
                  <a:cubicBezTo>
                    <a:pt x="294" y="3439"/>
                    <a:pt x="587" y="3572"/>
                    <a:pt x="880" y="3705"/>
                  </a:cubicBezTo>
                  <a:cubicBezTo>
                    <a:pt x="1386" y="3252"/>
                    <a:pt x="1839" y="2746"/>
                    <a:pt x="2265" y="2240"/>
                  </a:cubicBezTo>
                  <a:cubicBezTo>
                    <a:pt x="2319" y="2160"/>
                    <a:pt x="2372" y="2053"/>
                    <a:pt x="2452" y="1973"/>
                  </a:cubicBezTo>
                  <a:cubicBezTo>
                    <a:pt x="2665" y="1680"/>
                    <a:pt x="2852" y="1387"/>
                    <a:pt x="3012" y="1121"/>
                  </a:cubicBezTo>
                  <a:cubicBezTo>
                    <a:pt x="3278" y="614"/>
                    <a:pt x="3118" y="135"/>
                    <a:pt x="2878" y="28"/>
                  </a:cubicBezTo>
                  <a:cubicBezTo>
                    <a:pt x="2841" y="10"/>
                    <a:pt x="2801" y="1"/>
                    <a:pt x="2757" y="1"/>
                  </a:cubicBez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1225;p45">
              <a:extLst>
                <a:ext uri="{FF2B5EF4-FFF2-40B4-BE49-F238E27FC236}">
                  <a16:creationId xmlns:a16="http://schemas.microsoft.com/office/drawing/2014/main" xmlns="" id="{7F5860F4-7DF1-032D-E2CB-01C6F07389E0}"/>
                </a:ext>
              </a:extLst>
            </p:cNvPr>
            <p:cNvSpPr/>
            <p:nvPr/>
          </p:nvSpPr>
          <p:spPr>
            <a:xfrm>
              <a:off x="4346870" y="3352020"/>
              <a:ext cx="92038" cy="73648"/>
            </a:xfrm>
            <a:custGeom>
              <a:avLst/>
              <a:gdLst/>
              <a:ahLst/>
              <a:cxnLst/>
              <a:rect l="l" t="t" r="r" b="b"/>
              <a:pathLst>
                <a:path w="1066" h="853" extrusionOk="0">
                  <a:moveTo>
                    <a:pt x="0" y="0"/>
                  </a:moveTo>
                  <a:lnTo>
                    <a:pt x="27" y="53"/>
                  </a:lnTo>
                  <a:lnTo>
                    <a:pt x="853" y="853"/>
                  </a:lnTo>
                  <a:cubicBezTo>
                    <a:pt x="933" y="773"/>
                    <a:pt x="986" y="693"/>
                    <a:pt x="1066" y="613"/>
                  </a:cubicBezTo>
                  <a:lnTo>
                    <a:pt x="53" y="5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1226;p45">
              <a:extLst>
                <a:ext uri="{FF2B5EF4-FFF2-40B4-BE49-F238E27FC236}">
                  <a16:creationId xmlns:a16="http://schemas.microsoft.com/office/drawing/2014/main" xmlns="" id="{90842BD7-5F81-CD9F-AFCD-955356FEDE42}"/>
                </a:ext>
              </a:extLst>
            </p:cNvPr>
            <p:cNvSpPr/>
            <p:nvPr/>
          </p:nvSpPr>
          <p:spPr>
            <a:xfrm>
              <a:off x="4335300" y="3230021"/>
              <a:ext cx="179587" cy="191070"/>
            </a:xfrm>
            <a:custGeom>
              <a:avLst/>
              <a:gdLst/>
              <a:ahLst/>
              <a:cxnLst/>
              <a:rect l="l" t="t" r="r" b="b"/>
              <a:pathLst>
                <a:path w="2080" h="2213" extrusionOk="0">
                  <a:moveTo>
                    <a:pt x="1521" y="1"/>
                  </a:moveTo>
                  <a:cubicBezTo>
                    <a:pt x="1398" y="1"/>
                    <a:pt x="1280" y="37"/>
                    <a:pt x="1173" y="108"/>
                  </a:cubicBezTo>
                  <a:lnTo>
                    <a:pt x="1" y="1413"/>
                  </a:lnTo>
                  <a:lnTo>
                    <a:pt x="1200" y="2213"/>
                  </a:lnTo>
                  <a:lnTo>
                    <a:pt x="1839" y="1067"/>
                  </a:lnTo>
                  <a:cubicBezTo>
                    <a:pt x="2079" y="614"/>
                    <a:pt x="1946" y="161"/>
                    <a:pt x="1706" y="28"/>
                  </a:cubicBezTo>
                  <a:cubicBezTo>
                    <a:pt x="1644" y="10"/>
                    <a:pt x="1582" y="1"/>
                    <a:pt x="15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1227;p45">
              <a:extLst>
                <a:ext uri="{FF2B5EF4-FFF2-40B4-BE49-F238E27FC236}">
                  <a16:creationId xmlns:a16="http://schemas.microsoft.com/office/drawing/2014/main" xmlns="" id="{9AE09E4B-9ED3-ED88-C4CF-6C36CC158354}"/>
                </a:ext>
              </a:extLst>
            </p:cNvPr>
            <p:cNvSpPr/>
            <p:nvPr/>
          </p:nvSpPr>
          <p:spPr>
            <a:xfrm>
              <a:off x="4502629" y="2978596"/>
              <a:ext cx="361937" cy="532286"/>
            </a:xfrm>
            <a:custGeom>
              <a:avLst/>
              <a:gdLst/>
              <a:ahLst/>
              <a:cxnLst/>
              <a:rect l="l" t="t" r="r" b="b"/>
              <a:pathLst>
                <a:path w="4192" h="6165" extrusionOk="0">
                  <a:moveTo>
                    <a:pt x="2274" y="0"/>
                  </a:moveTo>
                  <a:cubicBezTo>
                    <a:pt x="1745" y="0"/>
                    <a:pt x="1" y="2108"/>
                    <a:pt x="541" y="4165"/>
                  </a:cubicBezTo>
                  <a:cubicBezTo>
                    <a:pt x="727" y="4831"/>
                    <a:pt x="1287" y="6164"/>
                    <a:pt x="2353" y="6164"/>
                  </a:cubicBezTo>
                  <a:cubicBezTo>
                    <a:pt x="2364" y="6164"/>
                    <a:pt x="2376" y="6164"/>
                    <a:pt x="2387" y="6164"/>
                  </a:cubicBezTo>
                  <a:cubicBezTo>
                    <a:pt x="3359" y="6164"/>
                    <a:pt x="4191" y="5061"/>
                    <a:pt x="4165" y="4165"/>
                  </a:cubicBezTo>
                  <a:cubicBezTo>
                    <a:pt x="4111" y="3659"/>
                    <a:pt x="3925" y="3179"/>
                    <a:pt x="3605" y="2753"/>
                  </a:cubicBezTo>
                  <a:cubicBezTo>
                    <a:pt x="3312" y="2327"/>
                    <a:pt x="3179" y="2300"/>
                    <a:pt x="2939" y="1980"/>
                  </a:cubicBezTo>
                  <a:cubicBezTo>
                    <a:pt x="2246" y="1021"/>
                    <a:pt x="2593" y="89"/>
                    <a:pt x="2326" y="9"/>
                  </a:cubicBezTo>
                  <a:cubicBezTo>
                    <a:pt x="2311" y="3"/>
                    <a:pt x="2293" y="0"/>
                    <a:pt x="2274" y="0"/>
                  </a:cubicBezTo>
                  <a:close/>
                </a:path>
              </a:pathLst>
            </a:custGeom>
            <a:solidFill>
              <a:srgbClr val="F45B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1228;p45">
              <a:extLst>
                <a:ext uri="{FF2B5EF4-FFF2-40B4-BE49-F238E27FC236}">
                  <a16:creationId xmlns:a16="http://schemas.microsoft.com/office/drawing/2014/main" xmlns="" id="{E452A2C7-6572-F584-B446-64930B0FF317}"/>
                </a:ext>
              </a:extLst>
            </p:cNvPr>
            <p:cNvSpPr/>
            <p:nvPr/>
          </p:nvSpPr>
          <p:spPr>
            <a:xfrm>
              <a:off x="4441154" y="2882671"/>
              <a:ext cx="174925" cy="363578"/>
            </a:xfrm>
            <a:custGeom>
              <a:avLst/>
              <a:gdLst/>
              <a:ahLst/>
              <a:cxnLst/>
              <a:rect l="l" t="t" r="r" b="b"/>
              <a:pathLst>
                <a:path w="2026" h="4211" extrusionOk="0">
                  <a:moveTo>
                    <a:pt x="1013" y="0"/>
                  </a:moveTo>
                  <a:cubicBezTo>
                    <a:pt x="480" y="0"/>
                    <a:pt x="1" y="933"/>
                    <a:pt x="1" y="2105"/>
                  </a:cubicBezTo>
                  <a:cubicBezTo>
                    <a:pt x="1" y="3278"/>
                    <a:pt x="454" y="4211"/>
                    <a:pt x="1013" y="4211"/>
                  </a:cubicBezTo>
                  <a:cubicBezTo>
                    <a:pt x="1573" y="4211"/>
                    <a:pt x="2026" y="3278"/>
                    <a:pt x="2026" y="2105"/>
                  </a:cubicBezTo>
                  <a:cubicBezTo>
                    <a:pt x="2026" y="933"/>
                    <a:pt x="1573" y="0"/>
                    <a:pt x="1013" y="0"/>
                  </a:cubicBezTo>
                  <a:close/>
                </a:path>
              </a:pathLst>
            </a:custGeom>
            <a:solidFill>
              <a:srgbClr val="F45B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1229;p45">
              <a:extLst>
                <a:ext uri="{FF2B5EF4-FFF2-40B4-BE49-F238E27FC236}">
                  <a16:creationId xmlns:a16="http://schemas.microsoft.com/office/drawing/2014/main" xmlns="" id="{CB9DD382-5089-B2A5-57B1-9F43F0A8C65A}"/>
                </a:ext>
              </a:extLst>
            </p:cNvPr>
            <p:cNvSpPr/>
            <p:nvPr/>
          </p:nvSpPr>
          <p:spPr>
            <a:xfrm>
              <a:off x="4323817" y="3680979"/>
              <a:ext cx="520026" cy="236399"/>
            </a:xfrm>
            <a:custGeom>
              <a:avLst/>
              <a:gdLst/>
              <a:ahLst/>
              <a:cxnLst/>
              <a:rect l="l" t="t" r="r" b="b"/>
              <a:pathLst>
                <a:path w="6023" h="2738" extrusionOk="0">
                  <a:moveTo>
                    <a:pt x="5303" y="1"/>
                  </a:moveTo>
                  <a:cubicBezTo>
                    <a:pt x="4237" y="160"/>
                    <a:pt x="3118" y="374"/>
                    <a:pt x="1946" y="640"/>
                  </a:cubicBezTo>
                  <a:cubicBezTo>
                    <a:pt x="1413" y="773"/>
                    <a:pt x="907" y="906"/>
                    <a:pt x="374" y="1040"/>
                  </a:cubicBezTo>
                  <a:cubicBezTo>
                    <a:pt x="54" y="1333"/>
                    <a:pt x="1" y="1839"/>
                    <a:pt x="214" y="2212"/>
                  </a:cubicBezTo>
                  <a:cubicBezTo>
                    <a:pt x="320" y="2372"/>
                    <a:pt x="507" y="2479"/>
                    <a:pt x="693" y="2532"/>
                  </a:cubicBezTo>
                  <a:cubicBezTo>
                    <a:pt x="1561" y="2673"/>
                    <a:pt x="2429" y="2738"/>
                    <a:pt x="3297" y="2738"/>
                  </a:cubicBezTo>
                  <a:cubicBezTo>
                    <a:pt x="3575" y="2738"/>
                    <a:pt x="3853" y="2731"/>
                    <a:pt x="4131" y="2718"/>
                  </a:cubicBezTo>
                  <a:cubicBezTo>
                    <a:pt x="4717" y="2692"/>
                    <a:pt x="5277" y="2638"/>
                    <a:pt x="5783" y="2559"/>
                  </a:cubicBezTo>
                  <a:cubicBezTo>
                    <a:pt x="5996" y="2052"/>
                    <a:pt x="6023" y="1519"/>
                    <a:pt x="5889" y="1013"/>
                  </a:cubicBezTo>
                  <a:cubicBezTo>
                    <a:pt x="5783" y="613"/>
                    <a:pt x="5570" y="294"/>
                    <a:pt x="5303" y="1"/>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1230;p45">
              <a:extLst>
                <a:ext uri="{FF2B5EF4-FFF2-40B4-BE49-F238E27FC236}">
                  <a16:creationId xmlns:a16="http://schemas.microsoft.com/office/drawing/2014/main" xmlns="" id="{50E3181E-C170-C70B-D69B-6884DB09D54F}"/>
                </a:ext>
              </a:extLst>
            </p:cNvPr>
            <p:cNvSpPr/>
            <p:nvPr/>
          </p:nvSpPr>
          <p:spPr>
            <a:xfrm>
              <a:off x="4307757" y="3855819"/>
              <a:ext cx="170262" cy="526933"/>
            </a:xfrm>
            <a:custGeom>
              <a:avLst/>
              <a:gdLst/>
              <a:ahLst/>
              <a:cxnLst/>
              <a:rect l="l" t="t" r="r" b="b"/>
              <a:pathLst>
                <a:path w="1972" h="6103" extrusionOk="0">
                  <a:moveTo>
                    <a:pt x="0" y="1"/>
                  </a:moveTo>
                  <a:cubicBezTo>
                    <a:pt x="187" y="1066"/>
                    <a:pt x="347" y="2212"/>
                    <a:pt x="426" y="3465"/>
                  </a:cubicBezTo>
                  <a:cubicBezTo>
                    <a:pt x="506" y="4344"/>
                    <a:pt x="533" y="5197"/>
                    <a:pt x="560" y="6023"/>
                  </a:cubicBezTo>
                  <a:lnTo>
                    <a:pt x="1039" y="6102"/>
                  </a:lnTo>
                  <a:cubicBezTo>
                    <a:pt x="1093" y="5836"/>
                    <a:pt x="1173" y="5383"/>
                    <a:pt x="1279" y="4823"/>
                  </a:cubicBezTo>
                  <a:cubicBezTo>
                    <a:pt x="1652" y="3171"/>
                    <a:pt x="1972" y="2639"/>
                    <a:pt x="1892" y="1759"/>
                  </a:cubicBezTo>
                  <a:cubicBezTo>
                    <a:pt x="1839" y="1200"/>
                    <a:pt x="1652" y="667"/>
                    <a:pt x="1332" y="214"/>
                  </a:cubicBezTo>
                  <a:lnTo>
                    <a:pt x="0" y="1"/>
                  </a:ln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1231;p45">
              <a:extLst>
                <a:ext uri="{FF2B5EF4-FFF2-40B4-BE49-F238E27FC236}">
                  <a16:creationId xmlns:a16="http://schemas.microsoft.com/office/drawing/2014/main" xmlns="" id="{79991208-92F9-DE62-7A5F-0BABBE950873}"/>
                </a:ext>
              </a:extLst>
            </p:cNvPr>
            <p:cNvSpPr/>
            <p:nvPr/>
          </p:nvSpPr>
          <p:spPr>
            <a:xfrm>
              <a:off x="4201903" y="4375764"/>
              <a:ext cx="223275" cy="119754"/>
            </a:xfrm>
            <a:custGeom>
              <a:avLst/>
              <a:gdLst/>
              <a:ahLst/>
              <a:cxnLst/>
              <a:rect l="l" t="t" r="r" b="b"/>
              <a:pathLst>
                <a:path w="2586" h="1387" extrusionOk="0">
                  <a:moveTo>
                    <a:pt x="1786" y="1"/>
                  </a:moveTo>
                  <a:cubicBezTo>
                    <a:pt x="1173" y="933"/>
                    <a:pt x="826" y="1120"/>
                    <a:pt x="613" y="1120"/>
                  </a:cubicBezTo>
                  <a:cubicBezTo>
                    <a:pt x="573" y="1113"/>
                    <a:pt x="535" y="1110"/>
                    <a:pt x="498" y="1110"/>
                  </a:cubicBezTo>
                  <a:cubicBezTo>
                    <a:pt x="387" y="1110"/>
                    <a:pt x="287" y="1140"/>
                    <a:pt x="187" y="1200"/>
                  </a:cubicBezTo>
                  <a:cubicBezTo>
                    <a:pt x="107" y="1253"/>
                    <a:pt x="54" y="1306"/>
                    <a:pt x="0" y="1386"/>
                  </a:cubicBezTo>
                  <a:lnTo>
                    <a:pt x="2532" y="1386"/>
                  </a:lnTo>
                  <a:cubicBezTo>
                    <a:pt x="2585" y="1200"/>
                    <a:pt x="2558" y="986"/>
                    <a:pt x="2478" y="800"/>
                  </a:cubicBezTo>
                  <a:cubicBezTo>
                    <a:pt x="2345" y="560"/>
                    <a:pt x="2292" y="320"/>
                    <a:pt x="2265" y="54"/>
                  </a:cubicBezTo>
                  <a:lnTo>
                    <a:pt x="1786" y="1"/>
                  </a:ln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1232;p45">
              <a:extLst>
                <a:ext uri="{FF2B5EF4-FFF2-40B4-BE49-F238E27FC236}">
                  <a16:creationId xmlns:a16="http://schemas.microsoft.com/office/drawing/2014/main" xmlns="" id="{131CA95C-B0A3-D4F7-DADA-3C5E6266A72C}"/>
                </a:ext>
              </a:extLst>
            </p:cNvPr>
            <p:cNvSpPr/>
            <p:nvPr/>
          </p:nvSpPr>
          <p:spPr>
            <a:xfrm>
              <a:off x="4114440" y="3669496"/>
              <a:ext cx="522357" cy="234154"/>
            </a:xfrm>
            <a:custGeom>
              <a:avLst/>
              <a:gdLst/>
              <a:ahLst/>
              <a:cxnLst/>
              <a:rect l="l" t="t" r="r" b="b"/>
              <a:pathLst>
                <a:path w="6050" h="2712" extrusionOk="0">
                  <a:moveTo>
                    <a:pt x="5330" y="0"/>
                  </a:moveTo>
                  <a:cubicBezTo>
                    <a:pt x="4264" y="160"/>
                    <a:pt x="3145" y="373"/>
                    <a:pt x="1973" y="613"/>
                  </a:cubicBezTo>
                  <a:cubicBezTo>
                    <a:pt x="1440" y="746"/>
                    <a:pt x="907" y="880"/>
                    <a:pt x="401" y="1013"/>
                  </a:cubicBezTo>
                  <a:cubicBezTo>
                    <a:pt x="81" y="1333"/>
                    <a:pt x="1" y="1812"/>
                    <a:pt x="241" y="2212"/>
                  </a:cubicBezTo>
                  <a:cubicBezTo>
                    <a:pt x="347" y="2372"/>
                    <a:pt x="534" y="2478"/>
                    <a:pt x="720" y="2532"/>
                  </a:cubicBezTo>
                  <a:cubicBezTo>
                    <a:pt x="1560" y="2652"/>
                    <a:pt x="2429" y="2712"/>
                    <a:pt x="3295" y="2712"/>
                  </a:cubicBezTo>
                  <a:cubicBezTo>
                    <a:pt x="3583" y="2712"/>
                    <a:pt x="3871" y="2705"/>
                    <a:pt x="4158" y="2692"/>
                  </a:cubicBezTo>
                  <a:cubicBezTo>
                    <a:pt x="4744" y="2665"/>
                    <a:pt x="5277" y="2612"/>
                    <a:pt x="5783" y="2532"/>
                  </a:cubicBezTo>
                  <a:cubicBezTo>
                    <a:pt x="5996" y="2052"/>
                    <a:pt x="6049" y="1492"/>
                    <a:pt x="5916" y="986"/>
                  </a:cubicBezTo>
                  <a:cubicBezTo>
                    <a:pt x="5810" y="613"/>
                    <a:pt x="5597" y="267"/>
                    <a:pt x="5330" y="0"/>
                  </a:cubicBez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1233;p45">
              <a:extLst>
                <a:ext uri="{FF2B5EF4-FFF2-40B4-BE49-F238E27FC236}">
                  <a16:creationId xmlns:a16="http://schemas.microsoft.com/office/drawing/2014/main" xmlns="" id="{A69B2347-C174-F022-17D6-5F8207923ADD}"/>
                </a:ext>
              </a:extLst>
            </p:cNvPr>
            <p:cNvSpPr/>
            <p:nvPr/>
          </p:nvSpPr>
          <p:spPr>
            <a:xfrm>
              <a:off x="4027063" y="3756873"/>
              <a:ext cx="214037" cy="609733"/>
            </a:xfrm>
            <a:custGeom>
              <a:avLst/>
              <a:gdLst/>
              <a:ahLst/>
              <a:cxnLst/>
              <a:rect l="l" t="t" r="r" b="b"/>
              <a:pathLst>
                <a:path w="2479" h="7062" extrusionOk="0">
                  <a:moveTo>
                    <a:pt x="1413" y="1"/>
                  </a:moveTo>
                  <a:cubicBezTo>
                    <a:pt x="1306" y="81"/>
                    <a:pt x="1226" y="187"/>
                    <a:pt x="1146" y="294"/>
                  </a:cubicBezTo>
                  <a:cubicBezTo>
                    <a:pt x="1040" y="480"/>
                    <a:pt x="1013" y="667"/>
                    <a:pt x="1013" y="880"/>
                  </a:cubicBezTo>
                  <a:cubicBezTo>
                    <a:pt x="906" y="1973"/>
                    <a:pt x="746" y="3118"/>
                    <a:pt x="533" y="4344"/>
                  </a:cubicBezTo>
                  <a:cubicBezTo>
                    <a:pt x="373" y="5223"/>
                    <a:pt x="187" y="6049"/>
                    <a:pt x="0" y="6849"/>
                  </a:cubicBezTo>
                  <a:lnTo>
                    <a:pt x="427" y="7062"/>
                  </a:lnTo>
                  <a:cubicBezTo>
                    <a:pt x="560" y="6796"/>
                    <a:pt x="746" y="6396"/>
                    <a:pt x="1013" y="5890"/>
                  </a:cubicBezTo>
                  <a:cubicBezTo>
                    <a:pt x="1786" y="4371"/>
                    <a:pt x="2239" y="3944"/>
                    <a:pt x="2398" y="3065"/>
                  </a:cubicBezTo>
                  <a:cubicBezTo>
                    <a:pt x="2478" y="2532"/>
                    <a:pt x="2425" y="1973"/>
                    <a:pt x="2265" y="1440"/>
                  </a:cubicBezTo>
                  <a:lnTo>
                    <a:pt x="1413" y="1"/>
                  </a:ln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1234;p45">
              <a:extLst>
                <a:ext uri="{FF2B5EF4-FFF2-40B4-BE49-F238E27FC236}">
                  <a16:creationId xmlns:a16="http://schemas.microsoft.com/office/drawing/2014/main" xmlns="" id="{745058E7-2833-3670-997C-685D45CC7FF6}"/>
                </a:ext>
              </a:extLst>
            </p:cNvPr>
            <p:cNvSpPr/>
            <p:nvPr/>
          </p:nvSpPr>
          <p:spPr>
            <a:xfrm>
              <a:off x="3875189" y="4345890"/>
              <a:ext cx="220944" cy="119667"/>
            </a:xfrm>
            <a:custGeom>
              <a:avLst/>
              <a:gdLst/>
              <a:ahLst/>
              <a:cxnLst/>
              <a:rect l="l" t="t" r="r" b="b"/>
              <a:pathLst>
                <a:path w="2559" h="1386" extrusionOk="0">
                  <a:moveTo>
                    <a:pt x="1759" y="0"/>
                  </a:moveTo>
                  <a:cubicBezTo>
                    <a:pt x="1182" y="878"/>
                    <a:pt x="841" y="1095"/>
                    <a:pt x="648" y="1095"/>
                  </a:cubicBezTo>
                  <a:cubicBezTo>
                    <a:pt x="636" y="1095"/>
                    <a:pt x="624" y="1094"/>
                    <a:pt x="614" y="1093"/>
                  </a:cubicBezTo>
                  <a:cubicBezTo>
                    <a:pt x="584" y="1088"/>
                    <a:pt x="555" y="1086"/>
                    <a:pt x="526" y="1086"/>
                  </a:cubicBezTo>
                  <a:cubicBezTo>
                    <a:pt x="396" y="1086"/>
                    <a:pt x="269" y="1129"/>
                    <a:pt x="161" y="1173"/>
                  </a:cubicBezTo>
                  <a:cubicBezTo>
                    <a:pt x="107" y="1226"/>
                    <a:pt x="27" y="1306"/>
                    <a:pt x="1" y="1386"/>
                  </a:cubicBezTo>
                  <a:lnTo>
                    <a:pt x="2532" y="1386"/>
                  </a:lnTo>
                  <a:cubicBezTo>
                    <a:pt x="2559" y="1226"/>
                    <a:pt x="2559" y="1066"/>
                    <a:pt x="2505" y="906"/>
                  </a:cubicBezTo>
                  <a:cubicBezTo>
                    <a:pt x="2505" y="879"/>
                    <a:pt x="2479" y="826"/>
                    <a:pt x="2452" y="773"/>
                  </a:cubicBezTo>
                  <a:cubicBezTo>
                    <a:pt x="2346" y="560"/>
                    <a:pt x="2266" y="293"/>
                    <a:pt x="2239" y="53"/>
                  </a:cubicBezTo>
                  <a:lnTo>
                    <a:pt x="1759" y="0"/>
                  </a:ln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1235;p45">
              <a:extLst>
                <a:ext uri="{FF2B5EF4-FFF2-40B4-BE49-F238E27FC236}">
                  <a16:creationId xmlns:a16="http://schemas.microsoft.com/office/drawing/2014/main" xmlns="" id="{8923DA2F-E041-5012-8EBC-1FDD06CCD1B6}"/>
                </a:ext>
              </a:extLst>
            </p:cNvPr>
            <p:cNvSpPr/>
            <p:nvPr/>
          </p:nvSpPr>
          <p:spPr>
            <a:xfrm>
              <a:off x="4429671" y="3220868"/>
              <a:ext cx="388875" cy="448709"/>
            </a:xfrm>
            <a:custGeom>
              <a:avLst/>
              <a:gdLst/>
              <a:ahLst/>
              <a:cxnLst/>
              <a:rect l="l" t="t" r="r" b="b"/>
              <a:pathLst>
                <a:path w="4504" h="5197" extrusionOk="0">
                  <a:moveTo>
                    <a:pt x="1866" y="0"/>
                  </a:moveTo>
                  <a:cubicBezTo>
                    <a:pt x="1626" y="0"/>
                    <a:pt x="1386" y="0"/>
                    <a:pt x="1146" y="54"/>
                  </a:cubicBezTo>
                  <a:cubicBezTo>
                    <a:pt x="853" y="294"/>
                    <a:pt x="453" y="240"/>
                    <a:pt x="160" y="453"/>
                  </a:cubicBezTo>
                  <a:cubicBezTo>
                    <a:pt x="27" y="693"/>
                    <a:pt x="0" y="960"/>
                    <a:pt x="54" y="1199"/>
                  </a:cubicBezTo>
                  <a:cubicBezTo>
                    <a:pt x="54" y="1279"/>
                    <a:pt x="80" y="1333"/>
                    <a:pt x="107" y="1413"/>
                  </a:cubicBezTo>
                  <a:cubicBezTo>
                    <a:pt x="293" y="2025"/>
                    <a:pt x="373" y="3145"/>
                    <a:pt x="560" y="4024"/>
                  </a:cubicBezTo>
                  <a:cubicBezTo>
                    <a:pt x="640" y="4424"/>
                    <a:pt x="693" y="4797"/>
                    <a:pt x="746" y="5196"/>
                  </a:cubicBezTo>
                  <a:lnTo>
                    <a:pt x="3225" y="4957"/>
                  </a:lnTo>
                  <a:cubicBezTo>
                    <a:pt x="3518" y="4184"/>
                    <a:pt x="3784" y="3331"/>
                    <a:pt x="4051" y="2425"/>
                  </a:cubicBezTo>
                  <a:cubicBezTo>
                    <a:pt x="4210" y="1892"/>
                    <a:pt x="4370" y="1359"/>
                    <a:pt x="4504" y="826"/>
                  </a:cubicBezTo>
                  <a:cubicBezTo>
                    <a:pt x="4370" y="347"/>
                    <a:pt x="4130" y="214"/>
                    <a:pt x="4051" y="187"/>
                  </a:cubicBezTo>
                  <a:cubicBezTo>
                    <a:pt x="3931" y="134"/>
                    <a:pt x="3804" y="107"/>
                    <a:pt x="3677" y="107"/>
                  </a:cubicBezTo>
                  <a:cubicBezTo>
                    <a:pt x="3551" y="107"/>
                    <a:pt x="3424" y="134"/>
                    <a:pt x="3304" y="187"/>
                  </a:cubicBezTo>
                  <a:cubicBezTo>
                    <a:pt x="3208" y="205"/>
                    <a:pt x="3126" y="212"/>
                    <a:pt x="3053" y="212"/>
                  </a:cubicBezTo>
                  <a:cubicBezTo>
                    <a:pt x="2688" y="212"/>
                    <a:pt x="2555" y="23"/>
                    <a:pt x="1866" y="0"/>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1236;p45">
              <a:extLst>
                <a:ext uri="{FF2B5EF4-FFF2-40B4-BE49-F238E27FC236}">
                  <a16:creationId xmlns:a16="http://schemas.microsoft.com/office/drawing/2014/main" xmlns="" id="{351C4D66-0FCB-1EBC-E31F-7D164A05766B}"/>
                </a:ext>
              </a:extLst>
            </p:cNvPr>
            <p:cNvSpPr/>
            <p:nvPr/>
          </p:nvSpPr>
          <p:spPr>
            <a:xfrm>
              <a:off x="4408949" y="3577456"/>
              <a:ext cx="416504" cy="300377"/>
            </a:xfrm>
            <a:custGeom>
              <a:avLst/>
              <a:gdLst/>
              <a:ahLst/>
              <a:cxnLst/>
              <a:rect l="l" t="t" r="r" b="b"/>
              <a:pathLst>
                <a:path w="4824" h="3479" extrusionOk="0">
                  <a:moveTo>
                    <a:pt x="853" y="0"/>
                  </a:moveTo>
                  <a:cubicBezTo>
                    <a:pt x="827" y="160"/>
                    <a:pt x="773" y="320"/>
                    <a:pt x="720" y="480"/>
                  </a:cubicBezTo>
                  <a:cubicBezTo>
                    <a:pt x="693" y="533"/>
                    <a:pt x="667" y="533"/>
                    <a:pt x="640" y="640"/>
                  </a:cubicBezTo>
                  <a:cubicBezTo>
                    <a:pt x="454" y="1013"/>
                    <a:pt x="294" y="1413"/>
                    <a:pt x="187" y="1839"/>
                  </a:cubicBezTo>
                  <a:cubicBezTo>
                    <a:pt x="107" y="2159"/>
                    <a:pt x="27" y="2532"/>
                    <a:pt x="1" y="2878"/>
                  </a:cubicBezTo>
                  <a:cubicBezTo>
                    <a:pt x="723" y="3278"/>
                    <a:pt x="1527" y="3478"/>
                    <a:pt x="2334" y="3478"/>
                  </a:cubicBezTo>
                  <a:cubicBezTo>
                    <a:pt x="3193" y="3478"/>
                    <a:pt x="4054" y="3252"/>
                    <a:pt x="4823" y="2798"/>
                  </a:cubicBezTo>
                  <a:cubicBezTo>
                    <a:pt x="4690" y="1732"/>
                    <a:pt x="4184" y="747"/>
                    <a:pt x="3385" y="27"/>
                  </a:cubicBezTo>
                  <a:lnTo>
                    <a:pt x="853" y="0"/>
                  </a:ln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1237;p45">
              <a:extLst>
                <a:ext uri="{FF2B5EF4-FFF2-40B4-BE49-F238E27FC236}">
                  <a16:creationId xmlns:a16="http://schemas.microsoft.com/office/drawing/2014/main" xmlns="" id="{9B0537BD-058C-6495-2B42-2F7ABA9DCAA6}"/>
                </a:ext>
              </a:extLst>
            </p:cNvPr>
            <p:cNvSpPr/>
            <p:nvPr/>
          </p:nvSpPr>
          <p:spPr>
            <a:xfrm>
              <a:off x="4417669" y="3355906"/>
              <a:ext cx="125797" cy="96096"/>
            </a:xfrm>
            <a:custGeom>
              <a:avLst/>
              <a:gdLst/>
              <a:ahLst/>
              <a:cxnLst/>
              <a:rect l="l" t="t" r="r" b="b"/>
              <a:pathLst>
                <a:path w="1457" h="1113" extrusionOk="0">
                  <a:moveTo>
                    <a:pt x="772" y="0"/>
                  </a:moveTo>
                  <a:cubicBezTo>
                    <a:pt x="389" y="0"/>
                    <a:pt x="1" y="215"/>
                    <a:pt x="113" y="621"/>
                  </a:cubicBezTo>
                  <a:cubicBezTo>
                    <a:pt x="189" y="951"/>
                    <a:pt x="465" y="1112"/>
                    <a:pt x="744" y="1112"/>
                  </a:cubicBezTo>
                  <a:cubicBezTo>
                    <a:pt x="1051" y="1112"/>
                    <a:pt x="1363" y="918"/>
                    <a:pt x="1418" y="541"/>
                  </a:cubicBezTo>
                  <a:cubicBezTo>
                    <a:pt x="1456" y="175"/>
                    <a:pt x="1117" y="0"/>
                    <a:pt x="772" y="0"/>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1238;p45">
              <a:extLst>
                <a:ext uri="{FF2B5EF4-FFF2-40B4-BE49-F238E27FC236}">
                  <a16:creationId xmlns:a16="http://schemas.microsoft.com/office/drawing/2014/main" xmlns="" id="{E3687C7F-3BFF-1278-0993-F41D7DFD1845}"/>
                </a:ext>
              </a:extLst>
            </p:cNvPr>
            <p:cNvSpPr/>
            <p:nvPr/>
          </p:nvSpPr>
          <p:spPr>
            <a:xfrm>
              <a:off x="4404373" y="3368684"/>
              <a:ext cx="129942" cy="98428"/>
            </a:xfrm>
            <a:custGeom>
              <a:avLst/>
              <a:gdLst/>
              <a:ahLst/>
              <a:cxnLst/>
              <a:rect l="l" t="t" r="r" b="b"/>
              <a:pathLst>
                <a:path w="1505" h="1140" extrusionOk="0">
                  <a:moveTo>
                    <a:pt x="383" y="0"/>
                  </a:moveTo>
                  <a:cubicBezTo>
                    <a:pt x="373" y="0"/>
                    <a:pt x="360" y="7"/>
                    <a:pt x="347" y="20"/>
                  </a:cubicBezTo>
                  <a:cubicBezTo>
                    <a:pt x="0" y="473"/>
                    <a:pt x="347" y="1113"/>
                    <a:pt x="906" y="1113"/>
                  </a:cubicBezTo>
                  <a:lnTo>
                    <a:pt x="933" y="1139"/>
                  </a:lnTo>
                  <a:cubicBezTo>
                    <a:pt x="1146" y="1113"/>
                    <a:pt x="1359" y="1006"/>
                    <a:pt x="1466" y="820"/>
                  </a:cubicBezTo>
                  <a:cubicBezTo>
                    <a:pt x="1505" y="781"/>
                    <a:pt x="1472" y="756"/>
                    <a:pt x="1442" y="756"/>
                  </a:cubicBezTo>
                  <a:cubicBezTo>
                    <a:pt x="1431" y="756"/>
                    <a:pt x="1420" y="759"/>
                    <a:pt x="1412" y="766"/>
                  </a:cubicBezTo>
                  <a:cubicBezTo>
                    <a:pt x="1306" y="926"/>
                    <a:pt x="1119" y="1033"/>
                    <a:pt x="933" y="1060"/>
                  </a:cubicBezTo>
                  <a:cubicBezTo>
                    <a:pt x="586" y="1060"/>
                    <a:pt x="320" y="820"/>
                    <a:pt x="293" y="473"/>
                  </a:cubicBezTo>
                  <a:cubicBezTo>
                    <a:pt x="293" y="313"/>
                    <a:pt x="320" y="180"/>
                    <a:pt x="400" y="74"/>
                  </a:cubicBezTo>
                  <a:cubicBezTo>
                    <a:pt x="427" y="47"/>
                    <a:pt x="427" y="20"/>
                    <a:pt x="400" y="20"/>
                  </a:cubicBezTo>
                  <a:cubicBezTo>
                    <a:pt x="400" y="7"/>
                    <a:pt x="393" y="0"/>
                    <a:pt x="383"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1239;p45">
              <a:extLst>
                <a:ext uri="{FF2B5EF4-FFF2-40B4-BE49-F238E27FC236}">
                  <a16:creationId xmlns:a16="http://schemas.microsoft.com/office/drawing/2014/main" xmlns="" id="{1994ED33-E8B6-DE7A-C703-27B914C459B3}"/>
                </a:ext>
              </a:extLst>
            </p:cNvPr>
            <p:cNvSpPr/>
            <p:nvPr/>
          </p:nvSpPr>
          <p:spPr>
            <a:xfrm>
              <a:off x="4599935" y="3338206"/>
              <a:ext cx="112760" cy="112760"/>
            </a:xfrm>
            <a:custGeom>
              <a:avLst/>
              <a:gdLst/>
              <a:ahLst/>
              <a:cxnLst/>
              <a:rect l="l" t="t" r="r" b="b"/>
              <a:pathLst>
                <a:path w="1306" h="1306" extrusionOk="0">
                  <a:moveTo>
                    <a:pt x="666" y="0"/>
                  </a:moveTo>
                  <a:cubicBezTo>
                    <a:pt x="293" y="0"/>
                    <a:pt x="0" y="293"/>
                    <a:pt x="0" y="666"/>
                  </a:cubicBezTo>
                  <a:cubicBezTo>
                    <a:pt x="0" y="1013"/>
                    <a:pt x="293" y="1306"/>
                    <a:pt x="666" y="1306"/>
                  </a:cubicBezTo>
                  <a:cubicBezTo>
                    <a:pt x="1039" y="1306"/>
                    <a:pt x="1306" y="1013"/>
                    <a:pt x="1306" y="666"/>
                  </a:cubicBezTo>
                  <a:cubicBezTo>
                    <a:pt x="1306" y="293"/>
                    <a:pt x="1039" y="0"/>
                    <a:pt x="666" y="0"/>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1240;p45">
              <a:extLst>
                <a:ext uri="{FF2B5EF4-FFF2-40B4-BE49-F238E27FC236}">
                  <a16:creationId xmlns:a16="http://schemas.microsoft.com/office/drawing/2014/main" xmlns="" id="{F8FEA356-8D63-B363-4B44-072DDFBBC4CE}"/>
                </a:ext>
              </a:extLst>
            </p:cNvPr>
            <p:cNvSpPr/>
            <p:nvPr/>
          </p:nvSpPr>
          <p:spPr>
            <a:xfrm>
              <a:off x="4599935" y="3406070"/>
              <a:ext cx="112760" cy="49559"/>
            </a:xfrm>
            <a:custGeom>
              <a:avLst/>
              <a:gdLst/>
              <a:ahLst/>
              <a:cxnLst/>
              <a:rect l="l" t="t" r="r" b="b"/>
              <a:pathLst>
                <a:path w="1306" h="574" extrusionOk="0">
                  <a:moveTo>
                    <a:pt x="40" y="0"/>
                  </a:moveTo>
                  <a:cubicBezTo>
                    <a:pt x="20" y="0"/>
                    <a:pt x="0" y="14"/>
                    <a:pt x="0" y="40"/>
                  </a:cubicBezTo>
                  <a:cubicBezTo>
                    <a:pt x="80" y="360"/>
                    <a:pt x="347" y="573"/>
                    <a:pt x="666" y="573"/>
                  </a:cubicBezTo>
                  <a:lnTo>
                    <a:pt x="693" y="573"/>
                  </a:lnTo>
                  <a:cubicBezTo>
                    <a:pt x="959" y="547"/>
                    <a:pt x="1173" y="413"/>
                    <a:pt x="1279" y="174"/>
                  </a:cubicBezTo>
                  <a:cubicBezTo>
                    <a:pt x="1306" y="174"/>
                    <a:pt x="1306" y="147"/>
                    <a:pt x="1279" y="120"/>
                  </a:cubicBezTo>
                  <a:cubicBezTo>
                    <a:pt x="1253" y="120"/>
                    <a:pt x="1226" y="120"/>
                    <a:pt x="1226" y="147"/>
                  </a:cubicBezTo>
                  <a:cubicBezTo>
                    <a:pt x="1105" y="377"/>
                    <a:pt x="884" y="486"/>
                    <a:pt x="667" y="486"/>
                  </a:cubicBezTo>
                  <a:cubicBezTo>
                    <a:pt x="407" y="486"/>
                    <a:pt x="153" y="331"/>
                    <a:pt x="80" y="40"/>
                  </a:cubicBezTo>
                  <a:cubicBezTo>
                    <a:pt x="80" y="14"/>
                    <a:pt x="60" y="0"/>
                    <a:pt x="40"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1241;p45">
              <a:extLst>
                <a:ext uri="{FF2B5EF4-FFF2-40B4-BE49-F238E27FC236}">
                  <a16:creationId xmlns:a16="http://schemas.microsoft.com/office/drawing/2014/main" xmlns="" id="{C9BC40E5-6DBA-D755-4047-E620DFA4B06D}"/>
                </a:ext>
              </a:extLst>
            </p:cNvPr>
            <p:cNvSpPr/>
            <p:nvPr/>
          </p:nvSpPr>
          <p:spPr>
            <a:xfrm>
              <a:off x="4413525" y="3036790"/>
              <a:ext cx="405021" cy="290016"/>
            </a:xfrm>
            <a:custGeom>
              <a:avLst/>
              <a:gdLst/>
              <a:ahLst/>
              <a:cxnLst/>
              <a:rect l="l" t="t" r="r" b="b"/>
              <a:pathLst>
                <a:path w="4691" h="3359" extrusionOk="0">
                  <a:moveTo>
                    <a:pt x="2612" y="1"/>
                  </a:moveTo>
                  <a:cubicBezTo>
                    <a:pt x="2426" y="241"/>
                    <a:pt x="2212" y="454"/>
                    <a:pt x="1946" y="614"/>
                  </a:cubicBezTo>
                  <a:cubicBezTo>
                    <a:pt x="1813" y="694"/>
                    <a:pt x="1706" y="773"/>
                    <a:pt x="1573" y="827"/>
                  </a:cubicBezTo>
                  <a:cubicBezTo>
                    <a:pt x="1600" y="1013"/>
                    <a:pt x="1600" y="1226"/>
                    <a:pt x="1600" y="1440"/>
                  </a:cubicBezTo>
                  <a:cubicBezTo>
                    <a:pt x="1626" y="1706"/>
                    <a:pt x="1520" y="1973"/>
                    <a:pt x="1333" y="2186"/>
                  </a:cubicBezTo>
                  <a:cubicBezTo>
                    <a:pt x="1040" y="2426"/>
                    <a:pt x="640" y="2372"/>
                    <a:pt x="321" y="2585"/>
                  </a:cubicBezTo>
                  <a:cubicBezTo>
                    <a:pt x="267" y="2612"/>
                    <a:pt x="241" y="2665"/>
                    <a:pt x="187" y="2719"/>
                  </a:cubicBezTo>
                  <a:cubicBezTo>
                    <a:pt x="81" y="2905"/>
                    <a:pt x="1" y="3118"/>
                    <a:pt x="27" y="3358"/>
                  </a:cubicBezTo>
                  <a:lnTo>
                    <a:pt x="241" y="3358"/>
                  </a:lnTo>
                  <a:lnTo>
                    <a:pt x="4691" y="2958"/>
                  </a:lnTo>
                  <a:cubicBezTo>
                    <a:pt x="4637" y="2719"/>
                    <a:pt x="4504" y="2505"/>
                    <a:pt x="4317" y="2346"/>
                  </a:cubicBezTo>
                  <a:cubicBezTo>
                    <a:pt x="3944" y="2052"/>
                    <a:pt x="3545" y="2239"/>
                    <a:pt x="3172" y="1999"/>
                  </a:cubicBezTo>
                  <a:cubicBezTo>
                    <a:pt x="2932" y="1866"/>
                    <a:pt x="2719" y="1546"/>
                    <a:pt x="2665" y="773"/>
                  </a:cubicBezTo>
                  <a:lnTo>
                    <a:pt x="2612" y="1"/>
                  </a:ln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1242;p45">
              <a:extLst>
                <a:ext uri="{FF2B5EF4-FFF2-40B4-BE49-F238E27FC236}">
                  <a16:creationId xmlns:a16="http://schemas.microsoft.com/office/drawing/2014/main" xmlns="" id="{42E09D66-EA1F-719C-E34F-74E43BF0DE35}"/>
                </a:ext>
              </a:extLst>
            </p:cNvPr>
            <p:cNvSpPr/>
            <p:nvPr/>
          </p:nvSpPr>
          <p:spPr>
            <a:xfrm>
              <a:off x="4549253" y="3089717"/>
              <a:ext cx="50768" cy="69072"/>
            </a:xfrm>
            <a:custGeom>
              <a:avLst/>
              <a:gdLst/>
              <a:ahLst/>
              <a:cxnLst/>
              <a:rect l="l" t="t" r="r" b="b"/>
              <a:pathLst>
                <a:path w="588" h="800" extrusionOk="0">
                  <a:moveTo>
                    <a:pt x="374" y="1"/>
                  </a:moveTo>
                  <a:cubicBezTo>
                    <a:pt x="267" y="81"/>
                    <a:pt x="134" y="134"/>
                    <a:pt x="1" y="214"/>
                  </a:cubicBezTo>
                  <a:cubicBezTo>
                    <a:pt x="28" y="400"/>
                    <a:pt x="54" y="613"/>
                    <a:pt x="54" y="800"/>
                  </a:cubicBezTo>
                  <a:lnTo>
                    <a:pt x="134" y="800"/>
                  </a:lnTo>
                  <a:cubicBezTo>
                    <a:pt x="374" y="800"/>
                    <a:pt x="587" y="587"/>
                    <a:pt x="587" y="347"/>
                  </a:cubicBezTo>
                  <a:cubicBezTo>
                    <a:pt x="587" y="187"/>
                    <a:pt x="507" y="81"/>
                    <a:pt x="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1243;p45">
              <a:extLst>
                <a:ext uri="{FF2B5EF4-FFF2-40B4-BE49-F238E27FC236}">
                  <a16:creationId xmlns:a16="http://schemas.microsoft.com/office/drawing/2014/main" xmlns="" id="{E7793418-095F-5725-3D3E-1F8E3E3500C7}"/>
                </a:ext>
              </a:extLst>
            </p:cNvPr>
            <p:cNvSpPr/>
            <p:nvPr/>
          </p:nvSpPr>
          <p:spPr>
            <a:xfrm>
              <a:off x="4471028" y="2863935"/>
              <a:ext cx="239421" cy="278792"/>
            </a:xfrm>
            <a:custGeom>
              <a:avLst/>
              <a:gdLst/>
              <a:ahLst/>
              <a:cxnLst/>
              <a:rect l="l" t="t" r="r" b="b"/>
              <a:pathLst>
                <a:path w="2773" h="3229" extrusionOk="0">
                  <a:moveTo>
                    <a:pt x="1167" y="1"/>
                  </a:moveTo>
                  <a:cubicBezTo>
                    <a:pt x="1134" y="1"/>
                    <a:pt x="1100" y="2"/>
                    <a:pt x="1067" y="4"/>
                  </a:cubicBezTo>
                  <a:lnTo>
                    <a:pt x="987" y="4"/>
                  </a:lnTo>
                  <a:cubicBezTo>
                    <a:pt x="907" y="4"/>
                    <a:pt x="854" y="31"/>
                    <a:pt x="774" y="58"/>
                  </a:cubicBezTo>
                  <a:cubicBezTo>
                    <a:pt x="561" y="111"/>
                    <a:pt x="374" y="217"/>
                    <a:pt x="241" y="377"/>
                  </a:cubicBezTo>
                  <a:cubicBezTo>
                    <a:pt x="81" y="591"/>
                    <a:pt x="1" y="857"/>
                    <a:pt x="54" y="1123"/>
                  </a:cubicBezTo>
                  <a:cubicBezTo>
                    <a:pt x="28" y="1150"/>
                    <a:pt x="28" y="1203"/>
                    <a:pt x="54" y="1257"/>
                  </a:cubicBezTo>
                  <a:lnTo>
                    <a:pt x="54" y="1363"/>
                  </a:lnTo>
                  <a:cubicBezTo>
                    <a:pt x="54" y="1470"/>
                    <a:pt x="81" y="1523"/>
                    <a:pt x="81" y="1683"/>
                  </a:cubicBezTo>
                  <a:cubicBezTo>
                    <a:pt x="108" y="1949"/>
                    <a:pt x="81" y="2029"/>
                    <a:pt x="81" y="2189"/>
                  </a:cubicBezTo>
                  <a:cubicBezTo>
                    <a:pt x="108" y="2376"/>
                    <a:pt x="188" y="2562"/>
                    <a:pt x="321" y="2722"/>
                  </a:cubicBezTo>
                  <a:cubicBezTo>
                    <a:pt x="321" y="2775"/>
                    <a:pt x="587" y="3149"/>
                    <a:pt x="827" y="3228"/>
                  </a:cubicBezTo>
                  <a:lnTo>
                    <a:pt x="987" y="3228"/>
                  </a:lnTo>
                  <a:cubicBezTo>
                    <a:pt x="1040" y="3228"/>
                    <a:pt x="1093" y="3228"/>
                    <a:pt x="1147" y="3202"/>
                  </a:cubicBezTo>
                  <a:cubicBezTo>
                    <a:pt x="1520" y="3095"/>
                    <a:pt x="1813" y="2882"/>
                    <a:pt x="2053" y="2589"/>
                  </a:cubicBezTo>
                  <a:cubicBezTo>
                    <a:pt x="2479" y="2056"/>
                    <a:pt x="2772" y="964"/>
                    <a:pt x="2159" y="377"/>
                  </a:cubicBezTo>
                  <a:cubicBezTo>
                    <a:pt x="1891" y="133"/>
                    <a:pt x="1533" y="1"/>
                    <a:pt x="1167" y="1"/>
                  </a:cubicBez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1244;p45">
              <a:extLst>
                <a:ext uri="{FF2B5EF4-FFF2-40B4-BE49-F238E27FC236}">
                  <a16:creationId xmlns:a16="http://schemas.microsoft.com/office/drawing/2014/main" xmlns="" id="{C12B6893-898E-A601-386D-1FA58F4CAABC}"/>
                </a:ext>
              </a:extLst>
            </p:cNvPr>
            <p:cNvSpPr/>
            <p:nvPr/>
          </p:nvSpPr>
          <p:spPr>
            <a:xfrm>
              <a:off x="4655107" y="2976783"/>
              <a:ext cx="46106" cy="60352"/>
            </a:xfrm>
            <a:custGeom>
              <a:avLst/>
              <a:gdLst/>
              <a:ahLst/>
              <a:cxnLst/>
              <a:rect l="l" t="t" r="r" b="b"/>
              <a:pathLst>
                <a:path w="534" h="699" extrusionOk="0">
                  <a:moveTo>
                    <a:pt x="275" y="0"/>
                  </a:moveTo>
                  <a:cubicBezTo>
                    <a:pt x="264" y="0"/>
                    <a:pt x="252" y="1"/>
                    <a:pt x="240" y="3"/>
                  </a:cubicBezTo>
                  <a:cubicBezTo>
                    <a:pt x="107" y="3"/>
                    <a:pt x="1" y="189"/>
                    <a:pt x="1" y="376"/>
                  </a:cubicBezTo>
                  <a:cubicBezTo>
                    <a:pt x="1" y="549"/>
                    <a:pt x="115" y="699"/>
                    <a:pt x="259" y="699"/>
                  </a:cubicBezTo>
                  <a:cubicBezTo>
                    <a:pt x="270" y="699"/>
                    <a:pt x="282" y="698"/>
                    <a:pt x="294" y="696"/>
                  </a:cubicBezTo>
                  <a:cubicBezTo>
                    <a:pt x="454" y="696"/>
                    <a:pt x="534" y="536"/>
                    <a:pt x="534" y="323"/>
                  </a:cubicBezTo>
                  <a:cubicBezTo>
                    <a:pt x="534" y="150"/>
                    <a:pt x="419" y="0"/>
                    <a:pt x="275" y="0"/>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1245;p45">
              <a:extLst>
                <a:ext uri="{FF2B5EF4-FFF2-40B4-BE49-F238E27FC236}">
                  <a16:creationId xmlns:a16="http://schemas.microsoft.com/office/drawing/2014/main" xmlns="" id="{661A15C4-64A7-35CC-E06A-3FE26ACEB91D}"/>
                </a:ext>
              </a:extLst>
            </p:cNvPr>
            <p:cNvSpPr/>
            <p:nvPr/>
          </p:nvSpPr>
          <p:spPr>
            <a:xfrm>
              <a:off x="4662705" y="3020730"/>
              <a:ext cx="38508" cy="23053"/>
            </a:xfrm>
            <a:custGeom>
              <a:avLst/>
              <a:gdLst/>
              <a:ahLst/>
              <a:cxnLst/>
              <a:rect l="l" t="t" r="r" b="b"/>
              <a:pathLst>
                <a:path w="446" h="267" extrusionOk="0">
                  <a:moveTo>
                    <a:pt x="419" y="0"/>
                  </a:moveTo>
                  <a:cubicBezTo>
                    <a:pt x="392" y="0"/>
                    <a:pt x="392" y="0"/>
                    <a:pt x="366" y="27"/>
                  </a:cubicBezTo>
                  <a:cubicBezTo>
                    <a:pt x="339" y="107"/>
                    <a:pt x="286" y="160"/>
                    <a:pt x="179" y="160"/>
                  </a:cubicBezTo>
                  <a:cubicBezTo>
                    <a:pt x="152" y="160"/>
                    <a:pt x="126" y="160"/>
                    <a:pt x="99" y="133"/>
                  </a:cubicBezTo>
                  <a:cubicBezTo>
                    <a:pt x="92" y="130"/>
                    <a:pt x="84" y="128"/>
                    <a:pt x="77" y="128"/>
                  </a:cubicBezTo>
                  <a:cubicBezTo>
                    <a:pt x="33" y="128"/>
                    <a:pt x="0" y="190"/>
                    <a:pt x="46" y="213"/>
                  </a:cubicBezTo>
                  <a:cubicBezTo>
                    <a:pt x="99" y="240"/>
                    <a:pt x="126" y="240"/>
                    <a:pt x="179" y="267"/>
                  </a:cubicBezTo>
                  <a:lnTo>
                    <a:pt x="206" y="267"/>
                  </a:lnTo>
                  <a:cubicBezTo>
                    <a:pt x="312" y="240"/>
                    <a:pt x="419" y="160"/>
                    <a:pt x="446" y="54"/>
                  </a:cubicBezTo>
                  <a:cubicBezTo>
                    <a:pt x="446" y="27"/>
                    <a:pt x="446" y="0"/>
                    <a:pt x="419"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1246;p45">
              <a:extLst>
                <a:ext uri="{FF2B5EF4-FFF2-40B4-BE49-F238E27FC236}">
                  <a16:creationId xmlns:a16="http://schemas.microsoft.com/office/drawing/2014/main" xmlns="" id="{FDE594A0-0925-649C-7D2B-DD382A106390}"/>
                </a:ext>
              </a:extLst>
            </p:cNvPr>
            <p:cNvSpPr/>
            <p:nvPr/>
          </p:nvSpPr>
          <p:spPr>
            <a:xfrm>
              <a:off x="4696551" y="3004585"/>
              <a:ext cx="9238" cy="18477"/>
            </a:xfrm>
            <a:custGeom>
              <a:avLst/>
              <a:gdLst/>
              <a:ahLst/>
              <a:cxnLst/>
              <a:rect l="l" t="t" r="r" b="b"/>
              <a:pathLst>
                <a:path w="107" h="214" extrusionOk="0">
                  <a:moveTo>
                    <a:pt x="54" y="1"/>
                  </a:moveTo>
                  <a:cubicBezTo>
                    <a:pt x="27" y="1"/>
                    <a:pt x="27" y="1"/>
                    <a:pt x="27" y="27"/>
                  </a:cubicBezTo>
                  <a:cubicBezTo>
                    <a:pt x="27" y="81"/>
                    <a:pt x="27" y="107"/>
                    <a:pt x="0" y="161"/>
                  </a:cubicBezTo>
                  <a:cubicBezTo>
                    <a:pt x="0" y="187"/>
                    <a:pt x="0" y="214"/>
                    <a:pt x="54" y="214"/>
                  </a:cubicBezTo>
                  <a:cubicBezTo>
                    <a:pt x="54" y="214"/>
                    <a:pt x="80" y="187"/>
                    <a:pt x="80" y="187"/>
                  </a:cubicBezTo>
                  <a:cubicBezTo>
                    <a:pt x="107" y="134"/>
                    <a:pt x="107" y="81"/>
                    <a:pt x="107" y="27"/>
                  </a:cubicBezTo>
                  <a:cubicBezTo>
                    <a:pt x="107" y="1"/>
                    <a:pt x="80" y="1"/>
                    <a:pt x="54" y="1"/>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1247;p45">
              <a:extLst>
                <a:ext uri="{FF2B5EF4-FFF2-40B4-BE49-F238E27FC236}">
                  <a16:creationId xmlns:a16="http://schemas.microsoft.com/office/drawing/2014/main" xmlns="" id="{2591C544-EDD6-9EDA-1916-5E67BC15EEBD}"/>
                </a:ext>
              </a:extLst>
            </p:cNvPr>
            <p:cNvSpPr/>
            <p:nvPr/>
          </p:nvSpPr>
          <p:spPr>
            <a:xfrm>
              <a:off x="4662964" y="2970135"/>
              <a:ext cx="42825" cy="34536"/>
            </a:xfrm>
            <a:custGeom>
              <a:avLst/>
              <a:gdLst/>
              <a:ahLst/>
              <a:cxnLst/>
              <a:rect l="l" t="t" r="r" b="b"/>
              <a:pathLst>
                <a:path w="496" h="400" extrusionOk="0">
                  <a:moveTo>
                    <a:pt x="149" y="0"/>
                  </a:moveTo>
                  <a:cubicBezTo>
                    <a:pt x="123" y="0"/>
                    <a:pt x="70" y="27"/>
                    <a:pt x="43" y="53"/>
                  </a:cubicBezTo>
                  <a:cubicBezTo>
                    <a:pt x="0" y="53"/>
                    <a:pt x="26" y="122"/>
                    <a:pt x="65" y="122"/>
                  </a:cubicBezTo>
                  <a:cubicBezTo>
                    <a:pt x="75" y="122"/>
                    <a:pt x="86" y="117"/>
                    <a:pt x="96" y="107"/>
                  </a:cubicBezTo>
                  <a:lnTo>
                    <a:pt x="176" y="107"/>
                  </a:lnTo>
                  <a:cubicBezTo>
                    <a:pt x="283" y="107"/>
                    <a:pt x="389" y="213"/>
                    <a:pt x="416" y="373"/>
                  </a:cubicBezTo>
                  <a:cubicBezTo>
                    <a:pt x="416" y="400"/>
                    <a:pt x="416" y="400"/>
                    <a:pt x="443" y="400"/>
                  </a:cubicBezTo>
                  <a:cubicBezTo>
                    <a:pt x="469" y="400"/>
                    <a:pt x="496" y="373"/>
                    <a:pt x="496" y="346"/>
                  </a:cubicBezTo>
                  <a:cubicBezTo>
                    <a:pt x="469" y="160"/>
                    <a:pt x="336" y="27"/>
                    <a:pt x="149"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1248;p45">
              <a:extLst>
                <a:ext uri="{FF2B5EF4-FFF2-40B4-BE49-F238E27FC236}">
                  <a16:creationId xmlns:a16="http://schemas.microsoft.com/office/drawing/2014/main" xmlns="" id="{FC17363D-0892-BF1F-FE1C-4A69AFA6A1CC}"/>
                </a:ext>
              </a:extLst>
            </p:cNvPr>
            <p:cNvSpPr/>
            <p:nvPr/>
          </p:nvSpPr>
          <p:spPr>
            <a:xfrm>
              <a:off x="4671253" y="2988525"/>
              <a:ext cx="16146" cy="36867"/>
            </a:xfrm>
            <a:custGeom>
              <a:avLst/>
              <a:gdLst/>
              <a:ahLst/>
              <a:cxnLst/>
              <a:rect l="l" t="t" r="r" b="b"/>
              <a:pathLst>
                <a:path w="187" h="427" extrusionOk="0">
                  <a:moveTo>
                    <a:pt x="160" y="0"/>
                  </a:moveTo>
                  <a:cubicBezTo>
                    <a:pt x="133" y="0"/>
                    <a:pt x="133" y="27"/>
                    <a:pt x="107" y="27"/>
                  </a:cubicBezTo>
                  <a:lnTo>
                    <a:pt x="0" y="373"/>
                  </a:lnTo>
                  <a:cubicBezTo>
                    <a:pt x="0" y="400"/>
                    <a:pt x="0" y="427"/>
                    <a:pt x="27" y="427"/>
                  </a:cubicBezTo>
                  <a:cubicBezTo>
                    <a:pt x="53" y="427"/>
                    <a:pt x="80" y="400"/>
                    <a:pt x="80" y="400"/>
                  </a:cubicBezTo>
                  <a:lnTo>
                    <a:pt x="187" y="53"/>
                  </a:lnTo>
                  <a:cubicBezTo>
                    <a:pt x="187" y="53"/>
                    <a:pt x="187" y="27"/>
                    <a:pt x="160"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1249;p45">
              <a:extLst>
                <a:ext uri="{FF2B5EF4-FFF2-40B4-BE49-F238E27FC236}">
                  <a16:creationId xmlns:a16="http://schemas.microsoft.com/office/drawing/2014/main" xmlns="" id="{850D4E62-B190-68B0-F50A-124FC5EBE6D5}"/>
                </a:ext>
              </a:extLst>
            </p:cNvPr>
            <p:cNvSpPr/>
            <p:nvPr/>
          </p:nvSpPr>
          <p:spPr>
            <a:xfrm>
              <a:off x="4667281" y="2991202"/>
              <a:ext cx="15541" cy="16836"/>
            </a:xfrm>
            <a:custGeom>
              <a:avLst/>
              <a:gdLst/>
              <a:ahLst/>
              <a:cxnLst/>
              <a:rect l="l" t="t" r="r" b="b"/>
              <a:pathLst>
                <a:path w="180" h="195" extrusionOk="0">
                  <a:moveTo>
                    <a:pt x="55" y="0"/>
                  </a:moveTo>
                  <a:cubicBezTo>
                    <a:pt x="22" y="0"/>
                    <a:pt x="1" y="38"/>
                    <a:pt x="20" y="76"/>
                  </a:cubicBezTo>
                  <a:lnTo>
                    <a:pt x="99" y="182"/>
                  </a:lnTo>
                  <a:lnTo>
                    <a:pt x="126" y="182"/>
                  </a:lnTo>
                  <a:cubicBezTo>
                    <a:pt x="126" y="191"/>
                    <a:pt x="129" y="194"/>
                    <a:pt x="133" y="194"/>
                  </a:cubicBezTo>
                  <a:cubicBezTo>
                    <a:pt x="141" y="194"/>
                    <a:pt x="153" y="182"/>
                    <a:pt x="153" y="182"/>
                  </a:cubicBezTo>
                  <a:cubicBezTo>
                    <a:pt x="179" y="182"/>
                    <a:pt x="179" y="156"/>
                    <a:pt x="153" y="129"/>
                  </a:cubicBezTo>
                  <a:lnTo>
                    <a:pt x="99" y="22"/>
                  </a:lnTo>
                  <a:cubicBezTo>
                    <a:pt x="84" y="7"/>
                    <a:pt x="68" y="0"/>
                    <a:pt x="55"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1250;p45">
              <a:extLst>
                <a:ext uri="{FF2B5EF4-FFF2-40B4-BE49-F238E27FC236}">
                  <a16:creationId xmlns:a16="http://schemas.microsoft.com/office/drawing/2014/main" xmlns="" id="{1D59C29C-9B4A-5E79-D185-FAD5C737ABB0}"/>
                </a:ext>
              </a:extLst>
            </p:cNvPr>
            <p:cNvSpPr/>
            <p:nvPr/>
          </p:nvSpPr>
          <p:spPr>
            <a:xfrm>
              <a:off x="4579213" y="2987921"/>
              <a:ext cx="27715" cy="21930"/>
            </a:xfrm>
            <a:custGeom>
              <a:avLst/>
              <a:gdLst/>
              <a:ahLst/>
              <a:cxnLst/>
              <a:rect l="l" t="t" r="r" b="b"/>
              <a:pathLst>
                <a:path w="321" h="254" extrusionOk="0">
                  <a:moveTo>
                    <a:pt x="176" y="0"/>
                  </a:moveTo>
                  <a:cubicBezTo>
                    <a:pt x="162" y="0"/>
                    <a:pt x="148" y="2"/>
                    <a:pt x="134" y="7"/>
                  </a:cubicBezTo>
                  <a:cubicBezTo>
                    <a:pt x="54" y="7"/>
                    <a:pt x="0" y="60"/>
                    <a:pt x="0" y="140"/>
                  </a:cubicBezTo>
                  <a:cubicBezTo>
                    <a:pt x="22" y="206"/>
                    <a:pt x="62" y="254"/>
                    <a:pt x="120" y="254"/>
                  </a:cubicBezTo>
                  <a:cubicBezTo>
                    <a:pt x="133" y="254"/>
                    <a:pt x="146" y="252"/>
                    <a:pt x="160" y="247"/>
                  </a:cubicBezTo>
                  <a:cubicBezTo>
                    <a:pt x="240" y="247"/>
                    <a:pt x="320" y="194"/>
                    <a:pt x="320" y="114"/>
                  </a:cubicBezTo>
                  <a:cubicBezTo>
                    <a:pt x="298" y="48"/>
                    <a:pt x="240"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1251;p45">
              <a:extLst>
                <a:ext uri="{FF2B5EF4-FFF2-40B4-BE49-F238E27FC236}">
                  <a16:creationId xmlns:a16="http://schemas.microsoft.com/office/drawing/2014/main" xmlns="" id="{F2C42DF3-6651-480F-0D25-30BB30B3DA7C}"/>
                </a:ext>
              </a:extLst>
            </p:cNvPr>
            <p:cNvSpPr/>
            <p:nvPr/>
          </p:nvSpPr>
          <p:spPr>
            <a:xfrm>
              <a:off x="4569975" y="2980064"/>
              <a:ext cx="50682" cy="22362"/>
            </a:xfrm>
            <a:custGeom>
              <a:avLst/>
              <a:gdLst/>
              <a:ahLst/>
              <a:cxnLst/>
              <a:rect l="l" t="t" r="r" b="b"/>
              <a:pathLst>
                <a:path w="587" h="259" extrusionOk="0">
                  <a:moveTo>
                    <a:pt x="199" y="0"/>
                  </a:moveTo>
                  <a:cubicBezTo>
                    <a:pt x="168" y="0"/>
                    <a:pt x="137" y="6"/>
                    <a:pt x="107" y="18"/>
                  </a:cubicBezTo>
                  <a:cubicBezTo>
                    <a:pt x="81" y="18"/>
                    <a:pt x="54" y="45"/>
                    <a:pt x="27" y="98"/>
                  </a:cubicBezTo>
                  <a:cubicBezTo>
                    <a:pt x="1" y="151"/>
                    <a:pt x="27" y="258"/>
                    <a:pt x="54" y="258"/>
                  </a:cubicBezTo>
                  <a:cubicBezTo>
                    <a:pt x="81" y="258"/>
                    <a:pt x="81" y="178"/>
                    <a:pt x="161" y="125"/>
                  </a:cubicBezTo>
                  <a:cubicBezTo>
                    <a:pt x="185" y="100"/>
                    <a:pt x="221" y="81"/>
                    <a:pt x="280" y="81"/>
                  </a:cubicBezTo>
                  <a:cubicBezTo>
                    <a:pt x="347" y="81"/>
                    <a:pt x="444" y="107"/>
                    <a:pt x="587" y="178"/>
                  </a:cubicBezTo>
                  <a:cubicBezTo>
                    <a:pt x="564" y="156"/>
                    <a:pt x="371" y="0"/>
                    <a:pt x="199"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1252;p45">
              <a:extLst>
                <a:ext uri="{FF2B5EF4-FFF2-40B4-BE49-F238E27FC236}">
                  <a16:creationId xmlns:a16="http://schemas.microsoft.com/office/drawing/2014/main" xmlns="" id="{60F2CF08-A49C-3363-2EC3-77ECAB927441}"/>
                </a:ext>
              </a:extLst>
            </p:cNvPr>
            <p:cNvSpPr/>
            <p:nvPr/>
          </p:nvSpPr>
          <p:spPr>
            <a:xfrm>
              <a:off x="4563068" y="2986194"/>
              <a:ext cx="62251" cy="20808"/>
            </a:xfrm>
            <a:custGeom>
              <a:avLst/>
              <a:gdLst/>
              <a:ahLst/>
              <a:cxnLst/>
              <a:rect l="l" t="t" r="r" b="b"/>
              <a:pathLst>
                <a:path w="721" h="241" extrusionOk="0">
                  <a:moveTo>
                    <a:pt x="364" y="1"/>
                  </a:moveTo>
                  <a:cubicBezTo>
                    <a:pt x="267" y="1"/>
                    <a:pt x="187" y="27"/>
                    <a:pt x="134" y="80"/>
                  </a:cubicBezTo>
                  <a:lnTo>
                    <a:pt x="134" y="134"/>
                  </a:lnTo>
                  <a:lnTo>
                    <a:pt x="81" y="80"/>
                  </a:lnTo>
                  <a:cubicBezTo>
                    <a:pt x="67" y="67"/>
                    <a:pt x="54" y="60"/>
                    <a:pt x="41" y="60"/>
                  </a:cubicBezTo>
                  <a:cubicBezTo>
                    <a:pt x="27" y="60"/>
                    <a:pt x="14" y="67"/>
                    <a:pt x="1" y="80"/>
                  </a:cubicBezTo>
                  <a:cubicBezTo>
                    <a:pt x="1" y="107"/>
                    <a:pt x="1" y="107"/>
                    <a:pt x="1" y="134"/>
                  </a:cubicBezTo>
                  <a:lnTo>
                    <a:pt x="107" y="214"/>
                  </a:lnTo>
                  <a:lnTo>
                    <a:pt x="134" y="214"/>
                  </a:lnTo>
                  <a:lnTo>
                    <a:pt x="161" y="240"/>
                  </a:lnTo>
                  <a:cubicBezTo>
                    <a:pt x="161" y="240"/>
                    <a:pt x="187" y="240"/>
                    <a:pt x="187" y="214"/>
                  </a:cubicBezTo>
                  <a:cubicBezTo>
                    <a:pt x="187" y="187"/>
                    <a:pt x="187" y="187"/>
                    <a:pt x="214" y="160"/>
                  </a:cubicBezTo>
                  <a:cubicBezTo>
                    <a:pt x="254" y="120"/>
                    <a:pt x="314" y="100"/>
                    <a:pt x="391" y="100"/>
                  </a:cubicBezTo>
                  <a:cubicBezTo>
                    <a:pt x="467" y="100"/>
                    <a:pt x="560" y="120"/>
                    <a:pt x="667" y="160"/>
                  </a:cubicBezTo>
                  <a:cubicBezTo>
                    <a:pt x="675" y="168"/>
                    <a:pt x="683" y="171"/>
                    <a:pt x="690" y="171"/>
                  </a:cubicBezTo>
                  <a:cubicBezTo>
                    <a:pt x="707" y="171"/>
                    <a:pt x="720" y="153"/>
                    <a:pt x="720" y="134"/>
                  </a:cubicBezTo>
                  <a:cubicBezTo>
                    <a:pt x="720" y="134"/>
                    <a:pt x="720" y="107"/>
                    <a:pt x="694" y="80"/>
                  </a:cubicBezTo>
                  <a:cubicBezTo>
                    <a:pt x="574" y="27"/>
                    <a:pt x="460" y="1"/>
                    <a:pt x="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1253;p45">
              <a:extLst>
                <a:ext uri="{FF2B5EF4-FFF2-40B4-BE49-F238E27FC236}">
                  <a16:creationId xmlns:a16="http://schemas.microsoft.com/office/drawing/2014/main" xmlns="" id="{C40CBCC8-D37E-799C-3569-FF78DB03DDF2}"/>
                </a:ext>
              </a:extLst>
            </p:cNvPr>
            <p:cNvSpPr/>
            <p:nvPr/>
          </p:nvSpPr>
          <p:spPr>
            <a:xfrm>
              <a:off x="4480267" y="2992497"/>
              <a:ext cx="27715" cy="23657"/>
            </a:xfrm>
            <a:custGeom>
              <a:avLst/>
              <a:gdLst/>
              <a:ahLst/>
              <a:cxnLst/>
              <a:rect l="l" t="t" r="r" b="b"/>
              <a:pathLst>
                <a:path w="321" h="274" extrusionOk="0">
                  <a:moveTo>
                    <a:pt x="130" y="1"/>
                  </a:moveTo>
                  <a:cubicBezTo>
                    <a:pt x="81" y="1"/>
                    <a:pt x="23" y="48"/>
                    <a:pt x="1" y="114"/>
                  </a:cubicBezTo>
                  <a:cubicBezTo>
                    <a:pt x="1" y="194"/>
                    <a:pt x="54" y="247"/>
                    <a:pt x="134" y="274"/>
                  </a:cubicBezTo>
                  <a:cubicBezTo>
                    <a:pt x="214" y="274"/>
                    <a:pt x="294" y="247"/>
                    <a:pt x="294" y="167"/>
                  </a:cubicBezTo>
                  <a:cubicBezTo>
                    <a:pt x="320" y="87"/>
                    <a:pt x="240" y="7"/>
                    <a:pt x="160" y="7"/>
                  </a:cubicBezTo>
                  <a:cubicBezTo>
                    <a:pt x="151" y="3"/>
                    <a:pt x="141"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1254;p45">
              <a:extLst>
                <a:ext uri="{FF2B5EF4-FFF2-40B4-BE49-F238E27FC236}">
                  <a16:creationId xmlns:a16="http://schemas.microsoft.com/office/drawing/2014/main" xmlns="" id="{732A2378-C8B7-559F-7299-E1D695254BDB}"/>
                </a:ext>
              </a:extLst>
            </p:cNvPr>
            <p:cNvSpPr/>
            <p:nvPr/>
          </p:nvSpPr>
          <p:spPr>
            <a:xfrm>
              <a:off x="4473359" y="2983776"/>
              <a:ext cx="48437" cy="23225"/>
            </a:xfrm>
            <a:custGeom>
              <a:avLst/>
              <a:gdLst/>
              <a:ahLst/>
              <a:cxnLst/>
              <a:rect l="l" t="t" r="r" b="b"/>
              <a:pathLst>
                <a:path w="561" h="269" extrusionOk="0">
                  <a:moveTo>
                    <a:pt x="187" y="0"/>
                  </a:moveTo>
                  <a:cubicBezTo>
                    <a:pt x="178" y="0"/>
                    <a:pt x="169" y="1"/>
                    <a:pt x="161" y="2"/>
                  </a:cubicBezTo>
                  <a:cubicBezTo>
                    <a:pt x="107" y="2"/>
                    <a:pt x="81" y="29"/>
                    <a:pt x="54" y="55"/>
                  </a:cubicBezTo>
                  <a:cubicBezTo>
                    <a:pt x="1" y="108"/>
                    <a:pt x="1" y="215"/>
                    <a:pt x="27" y="215"/>
                  </a:cubicBezTo>
                  <a:cubicBezTo>
                    <a:pt x="31" y="219"/>
                    <a:pt x="34" y="220"/>
                    <a:pt x="37" y="220"/>
                  </a:cubicBezTo>
                  <a:cubicBezTo>
                    <a:pt x="56" y="220"/>
                    <a:pt x="68" y="154"/>
                    <a:pt x="161" y="108"/>
                  </a:cubicBezTo>
                  <a:cubicBezTo>
                    <a:pt x="178" y="103"/>
                    <a:pt x="196" y="99"/>
                    <a:pt x="217" y="99"/>
                  </a:cubicBezTo>
                  <a:cubicBezTo>
                    <a:pt x="291" y="99"/>
                    <a:pt x="393" y="143"/>
                    <a:pt x="560" y="268"/>
                  </a:cubicBezTo>
                  <a:cubicBezTo>
                    <a:pt x="535" y="243"/>
                    <a:pt x="364" y="0"/>
                    <a:pt x="187"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1255;p45">
              <a:extLst>
                <a:ext uri="{FF2B5EF4-FFF2-40B4-BE49-F238E27FC236}">
                  <a16:creationId xmlns:a16="http://schemas.microsoft.com/office/drawing/2014/main" xmlns="" id="{90B7722D-BC96-FF4E-DFCE-26B25E2B4660}"/>
                </a:ext>
              </a:extLst>
            </p:cNvPr>
            <p:cNvSpPr/>
            <p:nvPr/>
          </p:nvSpPr>
          <p:spPr>
            <a:xfrm>
              <a:off x="4464207" y="2991374"/>
              <a:ext cx="59834" cy="20204"/>
            </a:xfrm>
            <a:custGeom>
              <a:avLst/>
              <a:gdLst/>
              <a:ahLst/>
              <a:cxnLst/>
              <a:rect l="l" t="t" r="r" b="b"/>
              <a:pathLst>
                <a:path w="693" h="234" extrusionOk="0">
                  <a:moveTo>
                    <a:pt x="43" y="0"/>
                  </a:moveTo>
                  <a:cubicBezTo>
                    <a:pt x="33" y="0"/>
                    <a:pt x="27" y="7"/>
                    <a:pt x="27" y="20"/>
                  </a:cubicBezTo>
                  <a:cubicBezTo>
                    <a:pt x="0" y="20"/>
                    <a:pt x="0" y="47"/>
                    <a:pt x="27" y="74"/>
                  </a:cubicBezTo>
                  <a:lnTo>
                    <a:pt x="107" y="180"/>
                  </a:lnTo>
                  <a:lnTo>
                    <a:pt x="133" y="180"/>
                  </a:lnTo>
                  <a:cubicBezTo>
                    <a:pt x="133" y="180"/>
                    <a:pt x="160" y="180"/>
                    <a:pt x="160" y="154"/>
                  </a:cubicBezTo>
                  <a:cubicBezTo>
                    <a:pt x="187" y="127"/>
                    <a:pt x="187" y="127"/>
                    <a:pt x="213" y="100"/>
                  </a:cubicBezTo>
                  <a:cubicBezTo>
                    <a:pt x="241" y="87"/>
                    <a:pt x="272" y="80"/>
                    <a:pt x="306" y="80"/>
                  </a:cubicBezTo>
                  <a:cubicBezTo>
                    <a:pt x="402" y="80"/>
                    <a:pt x="521" y="135"/>
                    <a:pt x="640" y="234"/>
                  </a:cubicBezTo>
                  <a:lnTo>
                    <a:pt x="693" y="234"/>
                  </a:lnTo>
                  <a:cubicBezTo>
                    <a:pt x="693" y="234"/>
                    <a:pt x="693" y="207"/>
                    <a:pt x="693" y="180"/>
                  </a:cubicBezTo>
                  <a:cubicBezTo>
                    <a:pt x="546" y="70"/>
                    <a:pt x="399" y="10"/>
                    <a:pt x="286" y="10"/>
                  </a:cubicBezTo>
                  <a:cubicBezTo>
                    <a:pt x="236" y="10"/>
                    <a:pt x="193" y="22"/>
                    <a:pt x="160" y="47"/>
                  </a:cubicBezTo>
                  <a:lnTo>
                    <a:pt x="107" y="74"/>
                  </a:lnTo>
                  <a:lnTo>
                    <a:pt x="80" y="20"/>
                  </a:lnTo>
                  <a:cubicBezTo>
                    <a:pt x="67" y="7"/>
                    <a:pt x="53"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1256;p45">
              <a:extLst>
                <a:ext uri="{FF2B5EF4-FFF2-40B4-BE49-F238E27FC236}">
                  <a16:creationId xmlns:a16="http://schemas.microsoft.com/office/drawing/2014/main" xmlns="" id="{F7AA0A36-B06F-9967-5665-2FB28BC731E3}"/>
                </a:ext>
              </a:extLst>
            </p:cNvPr>
            <p:cNvSpPr/>
            <p:nvPr/>
          </p:nvSpPr>
          <p:spPr>
            <a:xfrm>
              <a:off x="4563068" y="2940174"/>
              <a:ext cx="64496" cy="27715"/>
            </a:xfrm>
            <a:custGeom>
              <a:avLst/>
              <a:gdLst/>
              <a:ahLst/>
              <a:cxnLst/>
              <a:rect l="l" t="t" r="r" b="b"/>
              <a:pathLst>
                <a:path w="747" h="321" extrusionOk="0">
                  <a:moveTo>
                    <a:pt x="107" y="1"/>
                  </a:moveTo>
                  <a:cubicBezTo>
                    <a:pt x="81" y="27"/>
                    <a:pt x="54" y="54"/>
                    <a:pt x="27" y="107"/>
                  </a:cubicBezTo>
                  <a:cubicBezTo>
                    <a:pt x="27" y="134"/>
                    <a:pt x="1" y="134"/>
                    <a:pt x="1" y="160"/>
                  </a:cubicBezTo>
                  <a:cubicBezTo>
                    <a:pt x="134" y="160"/>
                    <a:pt x="241" y="160"/>
                    <a:pt x="374" y="187"/>
                  </a:cubicBezTo>
                  <a:cubicBezTo>
                    <a:pt x="507" y="214"/>
                    <a:pt x="640" y="240"/>
                    <a:pt x="747" y="320"/>
                  </a:cubicBezTo>
                  <a:cubicBezTo>
                    <a:pt x="720" y="240"/>
                    <a:pt x="694" y="187"/>
                    <a:pt x="614" y="134"/>
                  </a:cubicBezTo>
                  <a:cubicBezTo>
                    <a:pt x="560" y="107"/>
                    <a:pt x="480" y="81"/>
                    <a:pt x="401" y="54"/>
                  </a:cubicBezTo>
                  <a:cubicBezTo>
                    <a:pt x="294" y="27"/>
                    <a:pt x="214" y="1"/>
                    <a:pt x="107"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1257;p45">
              <a:extLst>
                <a:ext uri="{FF2B5EF4-FFF2-40B4-BE49-F238E27FC236}">
                  <a16:creationId xmlns:a16="http://schemas.microsoft.com/office/drawing/2014/main" xmlns="" id="{AD8C9953-7D70-D36B-23C8-F4B43FF33F49}"/>
                </a:ext>
              </a:extLst>
            </p:cNvPr>
            <p:cNvSpPr/>
            <p:nvPr/>
          </p:nvSpPr>
          <p:spPr>
            <a:xfrm>
              <a:off x="4560823" y="2937843"/>
              <a:ext cx="9238" cy="16232"/>
            </a:xfrm>
            <a:custGeom>
              <a:avLst/>
              <a:gdLst/>
              <a:ahLst/>
              <a:cxnLst/>
              <a:rect l="l" t="t" r="r" b="b"/>
              <a:pathLst>
                <a:path w="107" h="188" extrusionOk="0">
                  <a:moveTo>
                    <a:pt x="80" y="1"/>
                  </a:moveTo>
                  <a:cubicBezTo>
                    <a:pt x="53" y="28"/>
                    <a:pt x="53" y="54"/>
                    <a:pt x="27" y="81"/>
                  </a:cubicBezTo>
                  <a:cubicBezTo>
                    <a:pt x="0" y="108"/>
                    <a:pt x="0" y="134"/>
                    <a:pt x="0" y="187"/>
                  </a:cubicBezTo>
                  <a:cubicBezTo>
                    <a:pt x="0" y="187"/>
                    <a:pt x="27" y="134"/>
                    <a:pt x="53" y="108"/>
                  </a:cubicBezTo>
                  <a:cubicBezTo>
                    <a:pt x="53" y="81"/>
                    <a:pt x="80" y="54"/>
                    <a:pt x="107" y="28"/>
                  </a:cubicBezTo>
                  <a:lnTo>
                    <a:pt x="80" y="1"/>
                  </a:ln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1258;p45">
              <a:extLst>
                <a:ext uri="{FF2B5EF4-FFF2-40B4-BE49-F238E27FC236}">
                  <a16:creationId xmlns:a16="http://schemas.microsoft.com/office/drawing/2014/main" xmlns="" id="{5F60665C-BBE6-2738-5157-62F237B49F0F}"/>
                </a:ext>
              </a:extLst>
            </p:cNvPr>
            <p:cNvSpPr/>
            <p:nvPr/>
          </p:nvSpPr>
          <p:spPr>
            <a:xfrm>
              <a:off x="4473359" y="2960896"/>
              <a:ext cx="43774" cy="16146"/>
            </a:xfrm>
            <a:custGeom>
              <a:avLst/>
              <a:gdLst/>
              <a:ahLst/>
              <a:cxnLst/>
              <a:rect l="l" t="t" r="r" b="b"/>
              <a:pathLst>
                <a:path w="507" h="187" extrusionOk="0">
                  <a:moveTo>
                    <a:pt x="1" y="0"/>
                  </a:moveTo>
                  <a:cubicBezTo>
                    <a:pt x="1" y="54"/>
                    <a:pt x="1" y="80"/>
                    <a:pt x="1" y="134"/>
                  </a:cubicBezTo>
                  <a:lnTo>
                    <a:pt x="134" y="134"/>
                  </a:lnTo>
                  <a:cubicBezTo>
                    <a:pt x="267" y="134"/>
                    <a:pt x="374" y="160"/>
                    <a:pt x="480" y="187"/>
                  </a:cubicBezTo>
                  <a:cubicBezTo>
                    <a:pt x="507" y="187"/>
                    <a:pt x="507" y="160"/>
                    <a:pt x="480" y="134"/>
                  </a:cubicBezTo>
                  <a:cubicBezTo>
                    <a:pt x="480" y="80"/>
                    <a:pt x="454" y="27"/>
                    <a:pt x="427"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1259;p45">
              <a:extLst>
                <a:ext uri="{FF2B5EF4-FFF2-40B4-BE49-F238E27FC236}">
                  <a16:creationId xmlns:a16="http://schemas.microsoft.com/office/drawing/2014/main" xmlns="" id="{DBE43E2A-98D7-07FB-25A5-C5EB9C2B4776}"/>
                </a:ext>
              </a:extLst>
            </p:cNvPr>
            <p:cNvSpPr/>
            <p:nvPr/>
          </p:nvSpPr>
          <p:spPr>
            <a:xfrm>
              <a:off x="4514803" y="2960896"/>
              <a:ext cx="4662" cy="18477"/>
            </a:xfrm>
            <a:custGeom>
              <a:avLst/>
              <a:gdLst/>
              <a:ahLst/>
              <a:cxnLst/>
              <a:rect l="l" t="t" r="r" b="b"/>
              <a:pathLst>
                <a:path w="54" h="214" extrusionOk="0">
                  <a:moveTo>
                    <a:pt x="0" y="0"/>
                  </a:moveTo>
                  <a:cubicBezTo>
                    <a:pt x="0" y="0"/>
                    <a:pt x="0" y="0"/>
                    <a:pt x="0" y="27"/>
                  </a:cubicBezTo>
                  <a:cubicBezTo>
                    <a:pt x="0" y="54"/>
                    <a:pt x="27" y="80"/>
                    <a:pt x="27" y="107"/>
                  </a:cubicBezTo>
                  <a:cubicBezTo>
                    <a:pt x="27" y="134"/>
                    <a:pt x="54" y="214"/>
                    <a:pt x="54" y="214"/>
                  </a:cubicBezTo>
                  <a:cubicBezTo>
                    <a:pt x="54" y="160"/>
                    <a:pt x="54" y="134"/>
                    <a:pt x="54" y="80"/>
                  </a:cubicBezTo>
                  <a:cubicBezTo>
                    <a:pt x="54" y="54"/>
                    <a:pt x="27" y="27"/>
                    <a:pt x="27"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1260;p45">
              <a:extLst>
                <a:ext uri="{FF2B5EF4-FFF2-40B4-BE49-F238E27FC236}">
                  <a16:creationId xmlns:a16="http://schemas.microsoft.com/office/drawing/2014/main" xmlns="" id="{3B94ACD9-5232-B7A9-DDCF-8445EB6BA772}"/>
                </a:ext>
              </a:extLst>
            </p:cNvPr>
            <p:cNvSpPr/>
            <p:nvPr/>
          </p:nvSpPr>
          <p:spPr>
            <a:xfrm>
              <a:off x="4519379" y="3043697"/>
              <a:ext cx="20808" cy="6389"/>
            </a:xfrm>
            <a:custGeom>
              <a:avLst/>
              <a:gdLst/>
              <a:ahLst/>
              <a:cxnLst/>
              <a:rect l="l" t="t" r="r" b="b"/>
              <a:pathLst>
                <a:path w="241" h="74" extrusionOk="0">
                  <a:moveTo>
                    <a:pt x="134" y="1"/>
                  </a:moveTo>
                  <a:cubicBezTo>
                    <a:pt x="80" y="1"/>
                    <a:pt x="54" y="27"/>
                    <a:pt x="1" y="54"/>
                  </a:cubicBezTo>
                  <a:cubicBezTo>
                    <a:pt x="41" y="67"/>
                    <a:pt x="80" y="74"/>
                    <a:pt x="120" y="74"/>
                  </a:cubicBezTo>
                  <a:cubicBezTo>
                    <a:pt x="160" y="74"/>
                    <a:pt x="200" y="67"/>
                    <a:pt x="240" y="54"/>
                  </a:cubicBezTo>
                  <a:lnTo>
                    <a:pt x="240" y="27"/>
                  </a:lnTo>
                  <a:cubicBezTo>
                    <a:pt x="214" y="1"/>
                    <a:pt x="160"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1261;p45">
              <a:extLst>
                <a:ext uri="{FF2B5EF4-FFF2-40B4-BE49-F238E27FC236}">
                  <a16:creationId xmlns:a16="http://schemas.microsoft.com/office/drawing/2014/main" xmlns="" id="{7722C70A-81AF-17EB-0F4B-E245470A4186}"/>
                </a:ext>
              </a:extLst>
            </p:cNvPr>
            <p:cNvSpPr/>
            <p:nvPr/>
          </p:nvSpPr>
          <p:spPr>
            <a:xfrm>
              <a:off x="4574637" y="3234683"/>
              <a:ext cx="23053" cy="11570"/>
            </a:xfrm>
            <a:custGeom>
              <a:avLst/>
              <a:gdLst/>
              <a:ahLst/>
              <a:cxnLst/>
              <a:rect l="l" t="t" r="r" b="b"/>
              <a:pathLst>
                <a:path w="267" h="134" extrusionOk="0">
                  <a:moveTo>
                    <a:pt x="0" y="0"/>
                  </a:moveTo>
                  <a:cubicBezTo>
                    <a:pt x="0" y="80"/>
                    <a:pt x="53" y="107"/>
                    <a:pt x="107" y="134"/>
                  </a:cubicBezTo>
                  <a:cubicBezTo>
                    <a:pt x="187" y="134"/>
                    <a:pt x="240" y="107"/>
                    <a:pt x="267" y="54"/>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1262;p45">
              <a:extLst>
                <a:ext uri="{FF2B5EF4-FFF2-40B4-BE49-F238E27FC236}">
                  <a16:creationId xmlns:a16="http://schemas.microsoft.com/office/drawing/2014/main" xmlns="" id="{2E8A44C4-4DD5-8CC7-17E8-A3B4386929FD}"/>
                </a:ext>
              </a:extLst>
            </p:cNvPr>
            <p:cNvSpPr/>
            <p:nvPr/>
          </p:nvSpPr>
          <p:spPr>
            <a:xfrm>
              <a:off x="4489505" y="3257650"/>
              <a:ext cx="80555" cy="9325"/>
            </a:xfrm>
            <a:custGeom>
              <a:avLst/>
              <a:gdLst/>
              <a:ahLst/>
              <a:cxnLst/>
              <a:rect l="l" t="t" r="r" b="b"/>
              <a:pathLst>
                <a:path w="933" h="108" extrusionOk="0">
                  <a:moveTo>
                    <a:pt x="933" y="1"/>
                  </a:moveTo>
                  <a:lnTo>
                    <a:pt x="533" y="27"/>
                  </a:lnTo>
                  <a:lnTo>
                    <a:pt x="0" y="27"/>
                  </a:lnTo>
                  <a:cubicBezTo>
                    <a:pt x="80" y="27"/>
                    <a:pt x="320" y="81"/>
                    <a:pt x="560" y="107"/>
                  </a:cubicBezTo>
                  <a:cubicBezTo>
                    <a:pt x="666" y="107"/>
                    <a:pt x="773" y="81"/>
                    <a:pt x="853" y="54"/>
                  </a:cubicBezTo>
                  <a:lnTo>
                    <a:pt x="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1263;p45">
              <a:extLst>
                <a:ext uri="{FF2B5EF4-FFF2-40B4-BE49-F238E27FC236}">
                  <a16:creationId xmlns:a16="http://schemas.microsoft.com/office/drawing/2014/main" xmlns="" id="{09B1F876-1208-7D06-8912-AB9B3BC813F7}"/>
                </a:ext>
              </a:extLst>
            </p:cNvPr>
            <p:cNvSpPr/>
            <p:nvPr/>
          </p:nvSpPr>
          <p:spPr>
            <a:xfrm>
              <a:off x="4599935" y="3246166"/>
              <a:ext cx="119667" cy="15628"/>
            </a:xfrm>
            <a:custGeom>
              <a:avLst/>
              <a:gdLst/>
              <a:ahLst/>
              <a:cxnLst/>
              <a:rect l="l" t="t" r="r" b="b"/>
              <a:pathLst>
                <a:path w="1386" h="181" extrusionOk="0">
                  <a:moveTo>
                    <a:pt x="1386" y="1"/>
                  </a:moveTo>
                  <a:lnTo>
                    <a:pt x="586" y="80"/>
                  </a:lnTo>
                  <a:lnTo>
                    <a:pt x="0" y="107"/>
                  </a:lnTo>
                  <a:cubicBezTo>
                    <a:pt x="27" y="134"/>
                    <a:pt x="80" y="134"/>
                    <a:pt x="133" y="160"/>
                  </a:cubicBezTo>
                  <a:cubicBezTo>
                    <a:pt x="200" y="174"/>
                    <a:pt x="267" y="180"/>
                    <a:pt x="337" y="180"/>
                  </a:cubicBezTo>
                  <a:cubicBezTo>
                    <a:pt x="407" y="180"/>
                    <a:pt x="480" y="174"/>
                    <a:pt x="560" y="160"/>
                  </a:cubicBezTo>
                  <a:cubicBezTo>
                    <a:pt x="933" y="107"/>
                    <a:pt x="1279" y="27"/>
                    <a:pt x="1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1264;p45">
              <a:extLst>
                <a:ext uri="{FF2B5EF4-FFF2-40B4-BE49-F238E27FC236}">
                  <a16:creationId xmlns:a16="http://schemas.microsoft.com/office/drawing/2014/main" xmlns="" id="{BF776730-943F-628A-D47E-5B120881E5D5}"/>
                </a:ext>
              </a:extLst>
            </p:cNvPr>
            <p:cNvSpPr/>
            <p:nvPr/>
          </p:nvSpPr>
          <p:spPr>
            <a:xfrm>
              <a:off x="4314665" y="3605085"/>
              <a:ext cx="561383" cy="324466"/>
            </a:xfrm>
            <a:custGeom>
              <a:avLst/>
              <a:gdLst/>
              <a:ahLst/>
              <a:cxnLst/>
              <a:rect l="l" t="t" r="r" b="b"/>
              <a:pathLst>
                <a:path w="6502" h="3758" extrusionOk="0">
                  <a:moveTo>
                    <a:pt x="4770" y="0"/>
                  </a:moveTo>
                  <a:lnTo>
                    <a:pt x="1812" y="160"/>
                  </a:lnTo>
                  <a:cubicBezTo>
                    <a:pt x="1625" y="373"/>
                    <a:pt x="1466" y="613"/>
                    <a:pt x="1279" y="826"/>
                  </a:cubicBezTo>
                  <a:lnTo>
                    <a:pt x="0" y="1306"/>
                  </a:lnTo>
                  <a:cubicBezTo>
                    <a:pt x="613" y="1306"/>
                    <a:pt x="1199" y="1652"/>
                    <a:pt x="1492" y="2185"/>
                  </a:cubicBezTo>
                  <a:cubicBezTo>
                    <a:pt x="1705" y="2665"/>
                    <a:pt x="1705" y="3224"/>
                    <a:pt x="1492" y="3677"/>
                  </a:cubicBezTo>
                  <a:lnTo>
                    <a:pt x="5542" y="3757"/>
                  </a:lnTo>
                  <a:cubicBezTo>
                    <a:pt x="5756" y="3704"/>
                    <a:pt x="5942" y="3571"/>
                    <a:pt x="6102" y="3384"/>
                  </a:cubicBezTo>
                  <a:cubicBezTo>
                    <a:pt x="6502" y="2878"/>
                    <a:pt x="6422" y="1945"/>
                    <a:pt x="5809" y="1146"/>
                  </a:cubicBezTo>
                  <a:lnTo>
                    <a:pt x="4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1265;p45">
              <a:extLst>
                <a:ext uri="{FF2B5EF4-FFF2-40B4-BE49-F238E27FC236}">
                  <a16:creationId xmlns:a16="http://schemas.microsoft.com/office/drawing/2014/main" xmlns="" id="{000D4969-BBD5-9F3A-1868-B52CB40C53F3}"/>
                </a:ext>
              </a:extLst>
            </p:cNvPr>
            <p:cNvSpPr/>
            <p:nvPr/>
          </p:nvSpPr>
          <p:spPr>
            <a:xfrm>
              <a:off x="4406618" y="3202478"/>
              <a:ext cx="418835" cy="473316"/>
            </a:xfrm>
            <a:custGeom>
              <a:avLst/>
              <a:gdLst/>
              <a:ahLst/>
              <a:cxnLst/>
              <a:rect l="l" t="t" r="r" b="b"/>
              <a:pathLst>
                <a:path w="4851" h="5482" extrusionOk="0">
                  <a:moveTo>
                    <a:pt x="3118" y="0"/>
                  </a:moveTo>
                  <a:cubicBezTo>
                    <a:pt x="2905" y="427"/>
                    <a:pt x="2559" y="746"/>
                    <a:pt x="2133" y="959"/>
                  </a:cubicBezTo>
                  <a:cubicBezTo>
                    <a:pt x="2003" y="1015"/>
                    <a:pt x="1810" y="1096"/>
                    <a:pt x="1650" y="1096"/>
                  </a:cubicBezTo>
                  <a:cubicBezTo>
                    <a:pt x="1579" y="1096"/>
                    <a:pt x="1515" y="1080"/>
                    <a:pt x="1466" y="1039"/>
                  </a:cubicBezTo>
                  <a:cubicBezTo>
                    <a:pt x="1280" y="906"/>
                    <a:pt x="1307" y="533"/>
                    <a:pt x="1520" y="133"/>
                  </a:cubicBezTo>
                  <a:lnTo>
                    <a:pt x="1520" y="133"/>
                  </a:lnTo>
                  <a:cubicBezTo>
                    <a:pt x="1307" y="213"/>
                    <a:pt x="1120" y="267"/>
                    <a:pt x="907" y="320"/>
                  </a:cubicBezTo>
                  <a:cubicBezTo>
                    <a:pt x="720" y="347"/>
                    <a:pt x="507" y="400"/>
                    <a:pt x="321" y="480"/>
                  </a:cubicBezTo>
                  <a:cubicBezTo>
                    <a:pt x="161" y="586"/>
                    <a:pt x="1" y="800"/>
                    <a:pt x="28" y="1412"/>
                  </a:cubicBezTo>
                  <a:cubicBezTo>
                    <a:pt x="107" y="1519"/>
                    <a:pt x="187" y="1626"/>
                    <a:pt x="294" y="1732"/>
                  </a:cubicBezTo>
                  <a:cubicBezTo>
                    <a:pt x="134" y="1999"/>
                    <a:pt x="107" y="2345"/>
                    <a:pt x="187" y="2665"/>
                  </a:cubicBezTo>
                  <a:cubicBezTo>
                    <a:pt x="241" y="2798"/>
                    <a:pt x="294" y="2931"/>
                    <a:pt x="401" y="3064"/>
                  </a:cubicBezTo>
                  <a:lnTo>
                    <a:pt x="667" y="4903"/>
                  </a:lnTo>
                  <a:cubicBezTo>
                    <a:pt x="880" y="5090"/>
                    <a:pt x="1093" y="5223"/>
                    <a:pt x="1360" y="5329"/>
                  </a:cubicBezTo>
                  <a:cubicBezTo>
                    <a:pt x="1655" y="5438"/>
                    <a:pt x="1947" y="5481"/>
                    <a:pt x="2224" y="5481"/>
                  </a:cubicBezTo>
                  <a:cubicBezTo>
                    <a:pt x="3096" y="5481"/>
                    <a:pt x="3816" y="5057"/>
                    <a:pt x="3998" y="4956"/>
                  </a:cubicBezTo>
                  <a:lnTo>
                    <a:pt x="4797" y="1306"/>
                  </a:lnTo>
                  <a:cubicBezTo>
                    <a:pt x="4850" y="1119"/>
                    <a:pt x="4824" y="933"/>
                    <a:pt x="4771" y="746"/>
                  </a:cubicBezTo>
                  <a:cubicBezTo>
                    <a:pt x="4557" y="347"/>
                    <a:pt x="4024" y="187"/>
                    <a:pt x="3545" y="80"/>
                  </a:cubicBezTo>
                  <a:cubicBezTo>
                    <a:pt x="3358" y="27"/>
                    <a:pt x="3225" y="0"/>
                    <a:pt x="31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1266;p45">
              <a:extLst>
                <a:ext uri="{FF2B5EF4-FFF2-40B4-BE49-F238E27FC236}">
                  <a16:creationId xmlns:a16="http://schemas.microsoft.com/office/drawing/2014/main" xmlns="" id="{AF3F3031-0F03-462A-73CA-7E024208B352}"/>
                </a:ext>
              </a:extLst>
            </p:cNvPr>
            <p:cNvSpPr/>
            <p:nvPr/>
          </p:nvSpPr>
          <p:spPr>
            <a:xfrm>
              <a:off x="4293943" y="3737532"/>
              <a:ext cx="92125" cy="168967"/>
            </a:xfrm>
            <a:custGeom>
              <a:avLst/>
              <a:gdLst/>
              <a:ahLst/>
              <a:cxnLst/>
              <a:rect l="l" t="t" r="r" b="b"/>
              <a:pathLst>
                <a:path w="1067" h="1957" extrusionOk="0">
                  <a:moveTo>
                    <a:pt x="1036" y="1"/>
                  </a:moveTo>
                  <a:cubicBezTo>
                    <a:pt x="1028" y="1"/>
                    <a:pt x="1021" y="4"/>
                    <a:pt x="1013" y="12"/>
                  </a:cubicBezTo>
                  <a:cubicBezTo>
                    <a:pt x="800" y="38"/>
                    <a:pt x="613" y="118"/>
                    <a:pt x="453" y="225"/>
                  </a:cubicBezTo>
                  <a:cubicBezTo>
                    <a:pt x="320" y="331"/>
                    <a:pt x="187" y="465"/>
                    <a:pt x="133" y="625"/>
                  </a:cubicBezTo>
                  <a:cubicBezTo>
                    <a:pt x="27" y="838"/>
                    <a:pt x="0" y="1078"/>
                    <a:pt x="54" y="1317"/>
                  </a:cubicBezTo>
                  <a:cubicBezTo>
                    <a:pt x="54" y="1530"/>
                    <a:pt x="133" y="1717"/>
                    <a:pt x="213" y="1930"/>
                  </a:cubicBezTo>
                  <a:cubicBezTo>
                    <a:pt x="213" y="1930"/>
                    <a:pt x="240" y="1957"/>
                    <a:pt x="240" y="1957"/>
                  </a:cubicBezTo>
                  <a:lnTo>
                    <a:pt x="267" y="1930"/>
                  </a:lnTo>
                  <a:cubicBezTo>
                    <a:pt x="293" y="1930"/>
                    <a:pt x="293" y="1904"/>
                    <a:pt x="293" y="1877"/>
                  </a:cubicBezTo>
                  <a:cubicBezTo>
                    <a:pt x="213" y="1717"/>
                    <a:pt x="160" y="1504"/>
                    <a:pt x="133" y="1317"/>
                  </a:cubicBezTo>
                  <a:cubicBezTo>
                    <a:pt x="80" y="1104"/>
                    <a:pt x="107" y="864"/>
                    <a:pt x="187" y="651"/>
                  </a:cubicBezTo>
                  <a:cubicBezTo>
                    <a:pt x="267" y="518"/>
                    <a:pt x="373" y="385"/>
                    <a:pt x="507" y="305"/>
                  </a:cubicBezTo>
                  <a:cubicBezTo>
                    <a:pt x="666" y="172"/>
                    <a:pt x="826" y="118"/>
                    <a:pt x="1039" y="92"/>
                  </a:cubicBezTo>
                  <a:cubicBezTo>
                    <a:pt x="1039" y="92"/>
                    <a:pt x="1066" y="65"/>
                    <a:pt x="1066" y="38"/>
                  </a:cubicBezTo>
                  <a:cubicBezTo>
                    <a:pt x="1066" y="19"/>
                    <a:pt x="1053"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1267;p45">
              <a:extLst>
                <a:ext uri="{FF2B5EF4-FFF2-40B4-BE49-F238E27FC236}">
                  <a16:creationId xmlns:a16="http://schemas.microsoft.com/office/drawing/2014/main" xmlns="" id="{4B47D410-73BE-F9BD-CE54-0D52C2C0559E}"/>
                </a:ext>
              </a:extLst>
            </p:cNvPr>
            <p:cNvSpPr/>
            <p:nvPr/>
          </p:nvSpPr>
          <p:spPr>
            <a:xfrm>
              <a:off x="4207343" y="3850984"/>
              <a:ext cx="24521" cy="44033"/>
            </a:xfrm>
            <a:custGeom>
              <a:avLst/>
              <a:gdLst/>
              <a:ahLst/>
              <a:cxnLst/>
              <a:rect l="l" t="t" r="r" b="b"/>
              <a:pathLst>
                <a:path w="284" h="510" extrusionOk="0">
                  <a:moveTo>
                    <a:pt x="52" y="1"/>
                  </a:moveTo>
                  <a:cubicBezTo>
                    <a:pt x="25" y="1"/>
                    <a:pt x="1" y="24"/>
                    <a:pt x="17" y="57"/>
                  </a:cubicBezTo>
                  <a:lnTo>
                    <a:pt x="204" y="483"/>
                  </a:lnTo>
                  <a:cubicBezTo>
                    <a:pt x="204" y="510"/>
                    <a:pt x="204" y="510"/>
                    <a:pt x="231" y="510"/>
                  </a:cubicBezTo>
                  <a:lnTo>
                    <a:pt x="257" y="510"/>
                  </a:lnTo>
                  <a:cubicBezTo>
                    <a:pt x="257" y="510"/>
                    <a:pt x="284" y="483"/>
                    <a:pt x="257" y="456"/>
                  </a:cubicBezTo>
                  <a:lnTo>
                    <a:pt x="97" y="30"/>
                  </a:lnTo>
                  <a:cubicBezTo>
                    <a:pt x="87" y="10"/>
                    <a:pt x="69" y="1"/>
                    <a:pt x="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1268;p45">
              <a:extLst>
                <a:ext uri="{FF2B5EF4-FFF2-40B4-BE49-F238E27FC236}">
                  <a16:creationId xmlns:a16="http://schemas.microsoft.com/office/drawing/2014/main" xmlns="" id="{B95BFC39-6E61-E765-BE6E-7D48EECCBB9D}"/>
                </a:ext>
              </a:extLst>
            </p:cNvPr>
            <p:cNvSpPr/>
            <p:nvPr/>
          </p:nvSpPr>
          <p:spPr>
            <a:xfrm>
              <a:off x="4429671" y="3895536"/>
              <a:ext cx="23053" cy="20204"/>
            </a:xfrm>
            <a:custGeom>
              <a:avLst/>
              <a:gdLst/>
              <a:ahLst/>
              <a:cxnLst/>
              <a:rect l="l" t="t" r="r" b="b"/>
              <a:pathLst>
                <a:path w="267" h="234" extrusionOk="0">
                  <a:moveTo>
                    <a:pt x="40" y="0"/>
                  </a:moveTo>
                  <a:cubicBezTo>
                    <a:pt x="27" y="0"/>
                    <a:pt x="14" y="7"/>
                    <a:pt x="0" y="20"/>
                  </a:cubicBezTo>
                  <a:cubicBezTo>
                    <a:pt x="0" y="20"/>
                    <a:pt x="0" y="47"/>
                    <a:pt x="0" y="74"/>
                  </a:cubicBezTo>
                  <a:lnTo>
                    <a:pt x="187" y="233"/>
                  </a:lnTo>
                  <a:lnTo>
                    <a:pt x="240" y="233"/>
                  </a:lnTo>
                  <a:cubicBezTo>
                    <a:pt x="267" y="233"/>
                    <a:pt x="267" y="207"/>
                    <a:pt x="240" y="180"/>
                  </a:cubicBezTo>
                  <a:lnTo>
                    <a:pt x="80" y="20"/>
                  </a:lnTo>
                  <a:cubicBezTo>
                    <a:pt x="67" y="7"/>
                    <a:pt x="54" y="0"/>
                    <a:pt x="40"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1269;p45">
              <a:extLst>
                <a:ext uri="{FF2B5EF4-FFF2-40B4-BE49-F238E27FC236}">
                  <a16:creationId xmlns:a16="http://schemas.microsoft.com/office/drawing/2014/main" xmlns="" id="{294DA548-3980-DED1-C475-A1C74AE45530}"/>
                </a:ext>
              </a:extLst>
            </p:cNvPr>
            <p:cNvSpPr/>
            <p:nvPr/>
          </p:nvSpPr>
          <p:spPr>
            <a:xfrm>
              <a:off x="4397466" y="3690218"/>
              <a:ext cx="147296" cy="43774"/>
            </a:xfrm>
            <a:custGeom>
              <a:avLst/>
              <a:gdLst/>
              <a:ahLst/>
              <a:cxnLst/>
              <a:rect l="l" t="t" r="r" b="b"/>
              <a:pathLst>
                <a:path w="1706" h="507" extrusionOk="0">
                  <a:moveTo>
                    <a:pt x="1652" y="0"/>
                  </a:moveTo>
                  <a:lnTo>
                    <a:pt x="27" y="426"/>
                  </a:lnTo>
                  <a:cubicBezTo>
                    <a:pt x="27" y="426"/>
                    <a:pt x="0" y="453"/>
                    <a:pt x="0" y="480"/>
                  </a:cubicBezTo>
                  <a:cubicBezTo>
                    <a:pt x="27" y="506"/>
                    <a:pt x="27" y="506"/>
                    <a:pt x="54" y="506"/>
                  </a:cubicBezTo>
                  <a:lnTo>
                    <a:pt x="1679" y="80"/>
                  </a:lnTo>
                  <a:cubicBezTo>
                    <a:pt x="1706" y="80"/>
                    <a:pt x="1706" y="53"/>
                    <a:pt x="1706" y="27"/>
                  </a:cubicBezTo>
                  <a:cubicBezTo>
                    <a:pt x="1706" y="0"/>
                    <a:pt x="1679" y="0"/>
                    <a:pt x="1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1270;p45">
              <a:extLst>
                <a:ext uri="{FF2B5EF4-FFF2-40B4-BE49-F238E27FC236}">
                  <a16:creationId xmlns:a16="http://schemas.microsoft.com/office/drawing/2014/main" xmlns="" id="{F44D5D0E-F2DB-4ED8-824B-A874FAD92237}"/>
                </a:ext>
              </a:extLst>
            </p:cNvPr>
            <p:cNvSpPr/>
            <p:nvPr/>
          </p:nvSpPr>
          <p:spPr>
            <a:xfrm>
              <a:off x="4514803" y="3071326"/>
              <a:ext cx="59920" cy="30305"/>
            </a:xfrm>
            <a:custGeom>
              <a:avLst/>
              <a:gdLst/>
              <a:ahLst/>
              <a:cxnLst/>
              <a:rect l="l" t="t" r="r" b="b"/>
              <a:pathLst>
                <a:path w="694" h="351" extrusionOk="0">
                  <a:moveTo>
                    <a:pt x="693" y="0"/>
                  </a:moveTo>
                  <a:cubicBezTo>
                    <a:pt x="586" y="0"/>
                    <a:pt x="453" y="0"/>
                    <a:pt x="320" y="27"/>
                  </a:cubicBezTo>
                  <a:cubicBezTo>
                    <a:pt x="160" y="54"/>
                    <a:pt x="0" y="80"/>
                    <a:pt x="0" y="160"/>
                  </a:cubicBezTo>
                  <a:cubicBezTo>
                    <a:pt x="0" y="233"/>
                    <a:pt x="133" y="350"/>
                    <a:pt x="278" y="350"/>
                  </a:cubicBezTo>
                  <a:cubicBezTo>
                    <a:pt x="292" y="350"/>
                    <a:pt x="306" y="349"/>
                    <a:pt x="320" y="347"/>
                  </a:cubicBezTo>
                  <a:cubicBezTo>
                    <a:pt x="507" y="320"/>
                    <a:pt x="666" y="187"/>
                    <a:pt x="6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1271;p45">
              <a:extLst>
                <a:ext uri="{FF2B5EF4-FFF2-40B4-BE49-F238E27FC236}">
                  <a16:creationId xmlns:a16="http://schemas.microsoft.com/office/drawing/2014/main" xmlns="" id="{57FFFBDD-8FF5-CB9E-16A5-A1BD3AE10C07}"/>
                </a:ext>
              </a:extLst>
            </p:cNvPr>
            <p:cNvSpPr/>
            <p:nvPr/>
          </p:nvSpPr>
          <p:spPr>
            <a:xfrm>
              <a:off x="4185757" y="4400976"/>
              <a:ext cx="253149" cy="101450"/>
            </a:xfrm>
            <a:custGeom>
              <a:avLst/>
              <a:gdLst/>
              <a:ahLst/>
              <a:cxnLst/>
              <a:rect l="l" t="t" r="r" b="b"/>
              <a:pathLst>
                <a:path w="2932" h="1175" extrusionOk="0">
                  <a:moveTo>
                    <a:pt x="1796" y="1"/>
                  </a:moveTo>
                  <a:cubicBezTo>
                    <a:pt x="1793" y="1"/>
                    <a:pt x="1790" y="1"/>
                    <a:pt x="1786" y="2"/>
                  </a:cubicBezTo>
                  <a:cubicBezTo>
                    <a:pt x="1733" y="2"/>
                    <a:pt x="1706" y="82"/>
                    <a:pt x="1706" y="108"/>
                  </a:cubicBezTo>
                  <a:lnTo>
                    <a:pt x="81" y="1041"/>
                  </a:lnTo>
                  <a:cubicBezTo>
                    <a:pt x="54" y="1041"/>
                    <a:pt x="28" y="1067"/>
                    <a:pt x="28" y="1094"/>
                  </a:cubicBezTo>
                  <a:cubicBezTo>
                    <a:pt x="1" y="1121"/>
                    <a:pt x="28" y="1147"/>
                    <a:pt x="54" y="1174"/>
                  </a:cubicBezTo>
                  <a:lnTo>
                    <a:pt x="2825" y="1174"/>
                  </a:lnTo>
                  <a:cubicBezTo>
                    <a:pt x="2932" y="854"/>
                    <a:pt x="2825" y="481"/>
                    <a:pt x="2559" y="268"/>
                  </a:cubicBezTo>
                  <a:cubicBezTo>
                    <a:pt x="2479" y="428"/>
                    <a:pt x="2372" y="481"/>
                    <a:pt x="2319" y="481"/>
                  </a:cubicBezTo>
                  <a:cubicBezTo>
                    <a:pt x="2085" y="481"/>
                    <a:pt x="1928" y="1"/>
                    <a:pt x="17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1272;p45">
              <a:extLst>
                <a:ext uri="{FF2B5EF4-FFF2-40B4-BE49-F238E27FC236}">
                  <a16:creationId xmlns:a16="http://schemas.microsoft.com/office/drawing/2014/main" xmlns="" id="{69C88771-480E-EA56-19D7-313CF276D232}"/>
                </a:ext>
              </a:extLst>
            </p:cNvPr>
            <p:cNvSpPr/>
            <p:nvPr/>
          </p:nvSpPr>
          <p:spPr>
            <a:xfrm>
              <a:off x="3859129" y="4366267"/>
              <a:ext cx="248487" cy="101622"/>
            </a:xfrm>
            <a:custGeom>
              <a:avLst/>
              <a:gdLst/>
              <a:ahLst/>
              <a:cxnLst/>
              <a:rect l="l" t="t" r="r" b="b"/>
              <a:pathLst>
                <a:path w="2878" h="1177" extrusionOk="0">
                  <a:moveTo>
                    <a:pt x="1756" y="0"/>
                  </a:moveTo>
                  <a:cubicBezTo>
                    <a:pt x="1748" y="0"/>
                    <a:pt x="1740" y="1"/>
                    <a:pt x="1732" y="4"/>
                  </a:cubicBezTo>
                  <a:cubicBezTo>
                    <a:pt x="1706" y="4"/>
                    <a:pt x="1679" y="57"/>
                    <a:pt x="1652" y="111"/>
                  </a:cubicBezTo>
                  <a:lnTo>
                    <a:pt x="53" y="1043"/>
                  </a:lnTo>
                  <a:cubicBezTo>
                    <a:pt x="27" y="1043"/>
                    <a:pt x="0" y="1070"/>
                    <a:pt x="0" y="1123"/>
                  </a:cubicBezTo>
                  <a:cubicBezTo>
                    <a:pt x="0" y="1123"/>
                    <a:pt x="0" y="1150"/>
                    <a:pt x="0" y="1176"/>
                  </a:cubicBezTo>
                  <a:lnTo>
                    <a:pt x="2771" y="1176"/>
                  </a:lnTo>
                  <a:cubicBezTo>
                    <a:pt x="2878" y="830"/>
                    <a:pt x="2798" y="484"/>
                    <a:pt x="2532" y="244"/>
                  </a:cubicBezTo>
                  <a:cubicBezTo>
                    <a:pt x="2425" y="430"/>
                    <a:pt x="2345" y="457"/>
                    <a:pt x="2292" y="457"/>
                  </a:cubicBezTo>
                  <a:cubicBezTo>
                    <a:pt x="2064" y="457"/>
                    <a:pt x="1908" y="0"/>
                    <a:pt x="1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1273;p45">
              <a:extLst>
                <a:ext uri="{FF2B5EF4-FFF2-40B4-BE49-F238E27FC236}">
                  <a16:creationId xmlns:a16="http://schemas.microsoft.com/office/drawing/2014/main" xmlns="" id="{E951A912-D7B7-2614-776F-3CE1639125E3}"/>
                </a:ext>
              </a:extLst>
            </p:cNvPr>
            <p:cNvSpPr/>
            <p:nvPr/>
          </p:nvSpPr>
          <p:spPr>
            <a:xfrm>
              <a:off x="4542432" y="2839587"/>
              <a:ext cx="225520" cy="386026"/>
            </a:xfrm>
            <a:custGeom>
              <a:avLst/>
              <a:gdLst/>
              <a:ahLst/>
              <a:cxnLst/>
              <a:rect l="l" t="t" r="r" b="b"/>
              <a:pathLst>
                <a:path w="2612" h="4471" extrusionOk="0">
                  <a:moveTo>
                    <a:pt x="771" y="0"/>
                  </a:moveTo>
                  <a:cubicBezTo>
                    <a:pt x="493" y="0"/>
                    <a:pt x="226" y="90"/>
                    <a:pt x="0" y="260"/>
                  </a:cubicBezTo>
                  <a:cubicBezTo>
                    <a:pt x="879" y="1032"/>
                    <a:pt x="1092" y="1699"/>
                    <a:pt x="1092" y="2178"/>
                  </a:cubicBezTo>
                  <a:cubicBezTo>
                    <a:pt x="1119" y="2658"/>
                    <a:pt x="933" y="2951"/>
                    <a:pt x="1092" y="3484"/>
                  </a:cubicBezTo>
                  <a:cubicBezTo>
                    <a:pt x="1249" y="3926"/>
                    <a:pt x="1608" y="4471"/>
                    <a:pt x="2047" y="4471"/>
                  </a:cubicBezTo>
                  <a:cubicBezTo>
                    <a:pt x="2058" y="4471"/>
                    <a:pt x="2068" y="4470"/>
                    <a:pt x="2078" y="4470"/>
                  </a:cubicBezTo>
                  <a:cubicBezTo>
                    <a:pt x="2292" y="4443"/>
                    <a:pt x="2478" y="4310"/>
                    <a:pt x="2558" y="4123"/>
                  </a:cubicBezTo>
                  <a:cubicBezTo>
                    <a:pt x="2611" y="3857"/>
                    <a:pt x="2292" y="3750"/>
                    <a:pt x="2078" y="3191"/>
                  </a:cubicBezTo>
                  <a:cubicBezTo>
                    <a:pt x="1972" y="2898"/>
                    <a:pt x="1919" y="2604"/>
                    <a:pt x="1919" y="2311"/>
                  </a:cubicBezTo>
                  <a:cubicBezTo>
                    <a:pt x="1919" y="2098"/>
                    <a:pt x="1945" y="1912"/>
                    <a:pt x="1998" y="1699"/>
                  </a:cubicBezTo>
                  <a:cubicBezTo>
                    <a:pt x="2052" y="1112"/>
                    <a:pt x="1759" y="260"/>
                    <a:pt x="1119" y="47"/>
                  </a:cubicBezTo>
                  <a:cubicBezTo>
                    <a:pt x="1003" y="15"/>
                    <a:pt x="886" y="0"/>
                    <a:pt x="771" y="0"/>
                  </a:cubicBezTo>
                  <a:close/>
                </a:path>
              </a:pathLst>
            </a:custGeom>
            <a:solidFill>
              <a:srgbClr val="F45B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1274;p45">
              <a:extLst>
                <a:ext uri="{FF2B5EF4-FFF2-40B4-BE49-F238E27FC236}">
                  <a16:creationId xmlns:a16="http://schemas.microsoft.com/office/drawing/2014/main" xmlns="" id="{D0F4A126-3C94-DBB5-1CCC-2CCFA5B5D6D8}"/>
                </a:ext>
              </a:extLst>
            </p:cNvPr>
            <p:cNvSpPr/>
            <p:nvPr/>
          </p:nvSpPr>
          <p:spPr>
            <a:xfrm>
              <a:off x="4468783" y="2847617"/>
              <a:ext cx="101277" cy="99550"/>
            </a:xfrm>
            <a:custGeom>
              <a:avLst/>
              <a:gdLst/>
              <a:ahLst/>
              <a:cxnLst/>
              <a:rect l="l" t="t" r="r" b="b"/>
              <a:pathLst>
                <a:path w="1173" h="1153" extrusionOk="0">
                  <a:moveTo>
                    <a:pt x="733" y="0"/>
                  </a:moveTo>
                  <a:cubicBezTo>
                    <a:pt x="702" y="0"/>
                    <a:pt x="671" y="2"/>
                    <a:pt x="640" y="7"/>
                  </a:cubicBezTo>
                  <a:cubicBezTo>
                    <a:pt x="267" y="87"/>
                    <a:pt x="134" y="486"/>
                    <a:pt x="80" y="620"/>
                  </a:cubicBezTo>
                  <a:cubicBezTo>
                    <a:pt x="0" y="780"/>
                    <a:pt x="0" y="966"/>
                    <a:pt x="0" y="1153"/>
                  </a:cubicBezTo>
                  <a:cubicBezTo>
                    <a:pt x="160" y="886"/>
                    <a:pt x="373" y="646"/>
                    <a:pt x="613" y="460"/>
                  </a:cubicBezTo>
                  <a:cubicBezTo>
                    <a:pt x="800" y="327"/>
                    <a:pt x="986" y="220"/>
                    <a:pt x="1173" y="167"/>
                  </a:cubicBezTo>
                  <a:cubicBezTo>
                    <a:pt x="1040" y="56"/>
                    <a:pt x="888" y="0"/>
                    <a:pt x="733" y="0"/>
                  </a:cubicBezTo>
                  <a:close/>
                </a:path>
              </a:pathLst>
            </a:custGeom>
            <a:solidFill>
              <a:srgbClr val="F45B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1275;p45">
              <a:extLst>
                <a:ext uri="{FF2B5EF4-FFF2-40B4-BE49-F238E27FC236}">
                  <a16:creationId xmlns:a16="http://schemas.microsoft.com/office/drawing/2014/main" xmlns="" id="{77BE8B60-28F7-0CEF-D10D-3B3972D359A4}"/>
                </a:ext>
              </a:extLst>
            </p:cNvPr>
            <p:cNvSpPr/>
            <p:nvPr/>
          </p:nvSpPr>
          <p:spPr>
            <a:xfrm>
              <a:off x="4627478" y="2970135"/>
              <a:ext cx="110515" cy="92988"/>
            </a:xfrm>
            <a:custGeom>
              <a:avLst/>
              <a:gdLst/>
              <a:ahLst/>
              <a:cxnLst/>
              <a:rect l="l" t="t" r="r" b="b"/>
              <a:pathLst>
                <a:path w="1280" h="1077" extrusionOk="0">
                  <a:moveTo>
                    <a:pt x="560" y="0"/>
                  </a:moveTo>
                  <a:cubicBezTo>
                    <a:pt x="241" y="0"/>
                    <a:pt x="1" y="266"/>
                    <a:pt x="1" y="560"/>
                  </a:cubicBezTo>
                  <a:cubicBezTo>
                    <a:pt x="19" y="876"/>
                    <a:pt x="280" y="1077"/>
                    <a:pt x="548" y="1077"/>
                  </a:cubicBezTo>
                  <a:cubicBezTo>
                    <a:pt x="685" y="1077"/>
                    <a:pt x="825" y="1024"/>
                    <a:pt x="934" y="906"/>
                  </a:cubicBezTo>
                  <a:cubicBezTo>
                    <a:pt x="1280" y="586"/>
                    <a:pt x="1013" y="0"/>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1276;p45">
              <a:extLst>
                <a:ext uri="{FF2B5EF4-FFF2-40B4-BE49-F238E27FC236}">
                  <a16:creationId xmlns:a16="http://schemas.microsoft.com/office/drawing/2014/main" xmlns="" id="{BFC73753-DA5D-4180-CC83-2861250604A8}"/>
                </a:ext>
              </a:extLst>
            </p:cNvPr>
            <p:cNvSpPr/>
            <p:nvPr/>
          </p:nvSpPr>
          <p:spPr>
            <a:xfrm>
              <a:off x="4551584" y="2844940"/>
              <a:ext cx="110515" cy="159729"/>
            </a:xfrm>
            <a:custGeom>
              <a:avLst/>
              <a:gdLst/>
              <a:ahLst/>
              <a:cxnLst/>
              <a:rect l="l" t="t" r="r" b="b"/>
              <a:pathLst>
                <a:path w="1280" h="1850" extrusionOk="0">
                  <a:moveTo>
                    <a:pt x="294" y="1"/>
                  </a:moveTo>
                  <a:cubicBezTo>
                    <a:pt x="158" y="1"/>
                    <a:pt x="1" y="25"/>
                    <a:pt x="1" y="64"/>
                  </a:cubicBezTo>
                  <a:cubicBezTo>
                    <a:pt x="1" y="118"/>
                    <a:pt x="107" y="144"/>
                    <a:pt x="214" y="198"/>
                  </a:cubicBezTo>
                  <a:cubicBezTo>
                    <a:pt x="480" y="304"/>
                    <a:pt x="613" y="517"/>
                    <a:pt x="827" y="864"/>
                  </a:cubicBezTo>
                  <a:cubicBezTo>
                    <a:pt x="1013" y="1157"/>
                    <a:pt x="1173" y="1503"/>
                    <a:pt x="1280" y="1850"/>
                  </a:cubicBezTo>
                  <a:cubicBezTo>
                    <a:pt x="1226" y="1503"/>
                    <a:pt x="1013" y="118"/>
                    <a:pt x="427" y="11"/>
                  </a:cubicBezTo>
                  <a:cubicBezTo>
                    <a:pt x="391" y="4"/>
                    <a:pt x="344" y="1"/>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1277;p45">
              <a:extLst>
                <a:ext uri="{FF2B5EF4-FFF2-40B4-BE49-F238E27FC236}">
                  <a16:creationId xmlns:a16="http://schemas.microsoft.com/office/drawing/2014/main" xmlns="" id="{D25FB6C1-D100-03FA-3E63-61370E08179D}"/>
                </a:ext>
              </a:extLst>
            </p:cNvPr>
            <p:cNvSpPr/>
            <p:nvPr/>
          </p:nvSpPr>
          <p:spPr>
            <a:xfrm>
              <a:off x="4537770" y="3041970"/>
              <a:ext cx="140475" cy="82368"/>
            </a:xfrm>
            <a:custGeom>
              <a:avLst/>
              <a:gdLst/>
              <a:ahLst/>
              <a:cxnLst/>
              <a:rect l="l" t="t" r="r" b="b"/>
              <a:pathLst>
                <a:path w="1627" h="954" extrusionOk="0">
                  <a:moveTo>
                    <a:pt x="1589" y="1"/>
                  </a:moveTo>
                  <a:cubicBezTo>
                    <a:pt x="1579" y="1"/>
                    <a:pt x="1573" y="7"/>
                    <a:pt x="1573" y="21"/>
                  </a:cubicBezTo>
                  <a:cubicBezTo>
                    <a:pt x="1280" y="340"/>
                    <a:pt x="933" y="607"/>
                    <a:pt x="534" y="740"/>
                  </a:cubicBezTo>
                  <a:cubicBezTo>
                    <a:pt x="374" y="793"/>
                    <a:pt x="214" y="847"/>
                    <a:pt x="54" y="873"/>
                  </a:cubicBezTo>
                  <a:cubicBezTo>
                    <a:pt x="27" y="873"/>
                    <a:pt x="1" y="900"/>
                    <a:pt x="27" y="927"/>
                  </a:cubicBezTo>
                  <a:cubicBezTo>
                    <a:pt x="27" y="927"/>
                    <a:pt x="27" y="953"/>
                    <a:pt x="54" y="953"/>
                  </a:cubicBezTo>
                  <a:cubicBezTo>
                    <a:pt x="667" y="873"/>
                    <a:pt x="1226" y="554"/>
                    <a:pt x="1626" y="74"/>
                  </a:cubicBezTo>
                  <a:cubicBezTo>
                    <a:pt x="1626" y="47"/>
                    <a:pt x="1626" y="21"/>
                    <a:pt x="1626" y="21"/>
                  </a:cubicBezTo>
                  <a:cubicBezTo>
                    <a:pt x="1613" y="7"/>
                    <a:pt x="1599" y="1"/>
                    <a:pt x="1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1278;p45">
              <a:extLst>
                <a:ext uri="{FF2B5EF4-FFF2-40B4-BE49-F238E27FC236}">
                  <a16:creationId xmlns:a16="http://schemas.microsoft.com/office/drawing/2014/main" xmlns="" id="{767A00E3-48AC-6449-59EF-53D1C96BBAB8}"/>
                </a:ext>
              </a:extLst>
            </p:cNvPr>
            <p:cNvSpPr/>
            <p:nvPr/>
          </p:nvSpPr>
          <p:spPr>
            <a:xfrm>
              <a:off x="4519379" y="3110438"/>
              <a:ext cx="39198" cy="20808"/>
            </a:xfrm>
            <a:custGeom>
              <a:avLst/>
              <a:gdLst/>
              <a:ahLst/>
              <a:cxnLst/>
              <a:rect l="l" t="t" r="r" b="b"/>
              <a:pathLst>
                <a:path w="454" h="241" extrusionOk="0">
                  <a:moveTo>
                    <a:pt x="214" y="0"/>
                  </a:moveTo>
                  <a:cubicBezTo>
                    <a:pt x="107" y="0"/>
                    <a:pt x="1" y="54"/>
                    <a:pt x="1" y="134"/>
                  </a:cubicBezTo>
                  <a:cubicBezTo>
                    <a:pt x="1" y="187"/>
                    <a:pt x="107" y="240"/>
                    <a:pt x="214" y="240"/>
                  </a:cubicBezTo>
                  <a:cubicBezTo>
                    <a:pt x="347" y="240"/>
                    <a:pt x="454" y="187"/>
                    <a:pt x="454" y="134"/>
                  </a:cubicBezTo>
                  <a:cubicBezTo>
                    <a:pt x="454" y="54"/>
                    <a:pt x="347"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1279;p45">
              <a:extLst>
                <a:ext uri="{FF2B5EF4-FFF2-40B4-BE49-F238E27FC236}">
                  <a16:creationId xmlns:a16="http://schemas.microsoft.com/office/drawing/2014/main" xmlns="" id="{F2AE31D1-DF82-D807-2EA5-CE6A1AED6942}"/>
                </a:ext>
              </a:extLst>
            </p:cNvPr>
            <p:cNvSpPr/>
            <p:nvPr/>
          </p:nvSpPr>
          <p:spPr>
            <a:xfrm>
              <a:off x="4726425" y="3217329"/>
              <a:ext cx="121998" cy="380932"/>
            </a:xfrm>
            <a:custGeom>
              <a:avLst/>
              <a:gdLst/>
              <a:ahLst/>
              <a:cxnLst/>
              <a:rect l="l" t="t" r="r" b="b"/>
              <a:pathLst>
                <a:path w="1413" h="4412" extrusionOk="0">
                  <a:moveTo>
                    <a:pt x="464" y="1"/>
                  </a:moveTo>
                  <a:cubicBezTo>
                    <a:pt x="432" y="1"/>
                    <a:pt x="402" y="5"/>
                    <a:pt x="374" y="15"/>
                  </a:cubicBezTo>
                  <a:cubicBezTo>
                    <a:pt x="134" y="95"/>
                    <a:pt x="1" y="468"/>
                    <a:pt x="107" y="921"/>
                  </a:cubicBezTo>
                  <a:cubicBezTo>
                    <a:pt x="134" y="1267"/>
                    <a:pt x="161" y="1640"/>
                    <a:pt x="214" y="2013"/>
                  </a:cubicBezTo>
                  <a:cubicBezTo>
                    <a:pt x="267" y="2813"/>
                    <a:pt x="347" y="3612"/>
                    <a:pt x="400" y="4411"/>
                  </a:cubicBezTo>
                  <a:lnTo>
                    <a:pt x="1306" y="4092"/>
                  </a:lnTo>
                  <a:cubicBezTo>
                    <a:pt x="1386" y="3425"/>
                    <a:pt x="1413" y="2759"/>
                    <a:pt x="1360" y="2093"/>
                  </a:cubicBezTo>
                  <a:cubicBezTo>
                    <a:pt x="1360" y="1987"/>
                    <a:pt x="1360" y="1880"/>
                    <a:pt x="1333" y="1773"/>
                  </a:cubicBezTo>
                  <a:cubicBezTo>
                    <a:pt x="1306" y="1400"/>
                    <a:pt x="1253" y="1081"/>
                    <a:pt x="1200" y="761"/>
                  </a:cubicBezTo>
                  <a:cubicBezTo>
                    <a:pt x="1058" y="266"/>
                    <a:pt x="709" y="1"/>
                    <a:pt x="464" y="1"/>
                  </a:cubicBez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1280;p45">
              <a:extLst>
                <a:ext uri="{FF2B5EF4-FFF2-40B4-BE49-F238E27FC236}">
                  <a16:creationId xmlns:a16="http://schemas.microsoft.com/office/drawing/2014/main" xmlns="" id="{FCE05F51-4B48-27B3-AE43-70E4AEDB57F8}"/>
                </a:ext>
              </a:extLst>
            </p:cNvPr>
            <p:cNvSpPr/>
            <p:nvPr/>
          </p:nvSpPr>
          <p:spPr>
            <a:xfrm>
              <a:off x="4737908" y="3368080"/>
              <a:ext cx="105939" cy="30046"/>
            </a:xfrm>
            <a:custGeom>
              <a:avLst/>
              <a:gdLst/>
              <a:ahLst/>
              <a:cxnLst/>
              <a:rect l="l" t="t" r="r" b="b"/>
              <a:pathLst>
                <a:path w="1227" h="348" extrusionOk="0">
                  <a:moveTo>
                    <a:pt x="1200" y="1"/>
                  </a:moveTo>
                  <a:lnTo>
                    <a:pt x="54" y="241"/>
                  </a:lnTo>
                  <a:lnTo>
                    <a:pt x="1" y="267"/>
                  </a:lnTo>
                  <a:lnTo>
                    <a:pt x="54" y="267"/>
                  </a:lnTo>
                  <a:lnTo>
                    <a:pt x="1227" y="347"/>
                  </a:lnTo>
                  <a:cubicBezTo>
                    <a:pt x="1227" y="241"/>
                    <a:pt x="1227" y="134"/>
                    <a:pt x="1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1281;p45">
              <a:extLst>
                <a:ext uri="{FF2B5EF4-FFF2-40B4-BE49-F238E27FC236}">
                  <a16:creationId xmlns:a16="http://schemas.microsoft.com/office/drawing/2014/main" xmlns="" id="{246DB514-89CF-6257-3063-BC472B3B6706}"/>
                </a:ext>
              </a:extLst>
            </p:cNvPr>
            <p:cNvSpPr/>
            <p:nvPr/>
          </p:nvSpPr>
          <p:spPr>
            <a:xfrm>
              <a:off x="4728756" y="3212666"/>
              <a:ext cx="124330" cy="187703"/>
            </a:xfrm>
            <a:custGeom>
              <a:avLst/>
              <a:gdLst/>
              <a:ahLst/>
              <a:cxnLst/>
              <a:rect l="l" t="t" r="r" b="b"/>
              <a:pathLst>
                <a:path w="1440" h="2174" extrusionOk="0">
                  <a:moveTo>
                    <a:pt x="437" y="0"/>
                  </a:moveTo>
                  <a:cubicBezTo>
                    <a:pt x="404" y="0"/>
                    <a:pt x="374" y="5"/>
                    <a:pt x="347" y="15"/>
                  </a:cubicBezTo>
                  <a:cubicBezTo>
                    <a:pt x="134" y="69"/>
                    <a:pt x="0" y="362"/>
                    <a:pt x="0" y="415"/>
                  </a:cubicBezTo>
                  <a:lnTo>
                    <a:pt x="0" y="2174"/>
                  </a:lnTo>
                  <a:lnTo>
                    <a:pt x="1439" y="1961"/>
                  </a:lnTo>
                  <a:cubicBezTo>
                    <a:pt x="1333" y="1534"/>
                    <a:pt x="1226" y="1108"/>
                    <a:pt x="1146" y="708"/>
                  </a:cubicBezTo>
                  <a:cubicBezTo>
                    <a:pt x="1030" y="242"/>
                    <a:pt x="669" y="0"/>
                    <a:pt x="4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1282;p45">
              <a:extLst>
                <a:ext uri="{FF2B5EF4-FFF2-40B4-BE49-F238E27FC236}">
                  <a16:creationId xmlns:a16="http://schemas.microsoft.com/office/drawing/2014/main" xmlns="" id="{9940DB03-4FA9-F409-C3D9-1FC23567BD4E}"/>
                </a:ext>
              </a:extLst>
            </p:cNvPr>
            <p:cNvSpPr/>
            <p:nvPr/>
          </p:nvSpPr>
          <p:spPr>
            <a:xfrm>
              <a:off x="4339962" y="3501563"/>
              <a:ext cx="496973" cy="117422"/>
            </a:xfrm>
            <a:custGeom>
              <a:avLst/>
              <a:gdLst/>
              <a:ahLst/>
              <a:cxnLst/>
              <a:rect l="l" t="t" r="r" b="b"/>
              <a:pathLst>
                <a:path w="5756" h="1360" extrusionOk="0">
                  <a:moveTo>
                    <a:pt x="5463" y="0"/>
                  </a:moveTo>
                  <a:cubicBezTo>
                    <a:pt x="5169" y="0"/>
                    <a:pt x="4930" y="53"/>
                    <a:pt x="4796" y="53"/>
                  </a:cubicBezTo>
                  <a:cubicBezTo>
                    <a:pt x="3890" y="187"/>
                    <a:pt x="3011" y="400"/>
                    <a:pt x="2158" y="693"/>
                  </a:cubicBezTo>
                  <a:lnTo>
                    <a:pt x="1839" y="826"/>
                  </a:lnTo>
                  <a:lnTo>
                    <a:pt x="1173" y="586"/>
                  </a:lnTo>
                  <a:lnTo>
                    <a:pt x="506" y="693"/>
                  </a:lnTo>
                  <a:cubicBezTo>
                    <a:pt x="320" y="853"/>
                    <a:pt x="187" y="1013"/>
                    <a:pt x="80" y="1226"/>
                  </a:cubicBezTo>
                  <a:cubicBezTo>
                    <a:pt x="53" y="1253"/>
                    <a:pt x="27" y="1306"/>
                    <a:pt x="0" y="1359"/>
                  </a:cubicBezTo>
                  <a:lnTo>
                    <a:pt x="1652" y="1253"/>
                  </a:lnTo>
                  <a:cubicBezTo>
                    <a:pt x="2791" y="1193"/>
                    <a:pt x="3661" y="1163"/>
                    <a:pt x="4294" y="1163"/>
                  </a:cubicBezTo>
                  <a:cubicBezTo>
                    <a:pt x="4505" y="1163"/>
                    <a:pt x="4690" y="1166"/>
                    <a:pt x="4850" y="1173"/>
                  </a:cubicBezTo>
                  <a:cubicBezTo>
                    <a:pt x="4881" y="1173"/>
                    <a:pt x="4923" y="1173"/>
                    <a:pt x="4972" y="1173"/>
                  </a:cubicBezTo>
                  <a:cubicBezTo>
                    <a:pt x="5218" y="1173"/>
                    <a:pt x="5640" y="1155"/>
                    <a:pt x="5729" y="933"/>
                  </a:cubicBezTo>
                  <a:cubicBezTo>
                    <a:pt x="5756" y="906"/>
                    <a:pt x="5756" y="853"/>
                    <a:pt x="5756" y="800"/>
                  </a:cubicBezTo>
                  <a:cubicBezTo>
                    <a:pt x="5676" y="533"/>
                    <a:pt x="5569" y="267"/>
                    <a:pt x="5463" y="0"/>
                  </a:cubicBez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1283;p45">
              <a:extLst>
                <a:ext uri="{FF2B5EF4-FFF2-40B4-BE49-F238E27FC236}">
                  <a16:creationId xmlns:a16="http://schemas.microsoft.com/office/drawing/2014/main" xmlns="" id="{A76E84C3-A8DB-3666-0001-CDDF9EF002A2}"/>
                </a:ext>
              </a:extLst>
            </p:cNvPr>
            <p:cNvSpPr/>
            <p:nvPr/>
          </p:nvSpPr>
          <p:spPr>
            <a:xfrm>
              <a:off x="3794719" y="3487748"/>
              <a:ext cx="513119" cy="112760"/>
            </a:xfrm>
            <a:custGeom>
              <a:avLst/>
              <a:gdLst/>
              <a:ahLst/>
              <a:cxnLst/>
              <a:rect l="l" t="t" r="r" b="b"/>
              <a:pathLst>
                <a:path w="5943" h="1306" extrusionOk="0">
                  <a:moveTo>
                    <a:pt x="5596" y="0"/>
                  </a:moveTo>
                  <a:cubicBezTo>
                    <a:pt x="5356" y="27"/>
                    <a:pt x="5143" y="27"/>
                    <a:pt x="4930" y="80"/>
                  </a:cubicBezTo>
                  <a:cubicBezTo>
                    <a:pt x="3784" y="267"/>
                    <a:pt x="3331" y="746"/>
                    <a:pt x="2265" y="880"/>
                  </a:cubicBezTo>
                  <a:cubicBezTo>
                    <a:pt x="2078" y="906"/>
                    <a:pt x="1892" y="906"/>
                    <a:pt x="1732" y="906"/>
                  </a:cubicBezTo>
                  <a:lnTo>
                    <a:pt x="906" y="720"/>
                  </a:lnTo>
                  <a:lnTo>
                    <a:pt x="0" y="1306"/>
                  </a:lnTo>
                  <a:lnTo>
                    <a:pt x="1759" y="1279"/>
                  </a:lnTo>
                  <a:cubicBezTo>
                    <a:pt x="2939" y="1198"/>
                    <a:pt x="3825" y="1163"/>
                    <a:pt x="4450" y="1163"/>
                  </a:cubicBezTo>
                  <a:cubicBezTo>
                    <a:pt x="4643" y="1163"/>
                    <a:pt x="4812" y="1166"/>
                    <a:pt x="4956" y="1173"/>
                  </a:cubicBezTo>
                  <a:cubicBezTo>
                    <a:pt x="5010" y="1173"/>
                    <a:pt x="5089" y="1177"/>
                    <a:pt x="5180" y="1177"/>
                  </a:cubicBezTo>
                  <a:cubicBezTo>
                    <a:pt x="5408" y="1177"/>
                    <a:pt x="5710" y="1150"/>
                    <a:pt x="5862" y="960"/>
                  </a:cubicBezTo>
                  <a:cubicBezTo>
                    <a:pt x="5915" y="880"/>
                    <a:pt x="5942" y="800"/>
                    <a:pt x="5942" y="720"/>
                  </a:cubicBezTo>
                  <a:lnTo>
                    <a:pt x="5596" y="0"/>
                  </a:ln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1284;p45">
              <a:extLst>
                <a:ext uri="{FF2B5EF4-FFF2-40B4-BE49-F238E27FC236}">
                  <a16:creationId xmlns:a16="http://schemas.microsoft.com/office/drawing/2014/main" xmlns="" id="{84DD6341-3228-908F-21DD-2FEC6B11C46C}"/>
                </a:ext>
              </a:extLst>
            </p:cNvPr>
            <p:cNvSpPr/>
            <p:nvPr/>
          </p:nvSpPr>
          <p:spPr>
            <a:xfrm>
              <a:off x="3585342" y="3126498"/>
              <a:ext cx="731645" cy="395783"/>
            </a:xfrm>
            <a:custGeom>
              <a:avLst/>
              <a:gdLst/>
              <a:ahLst/>
              <a:cxnLst/>
              <a:rect l="l" t="t" r="r" b="b"/>
              <a:pathLst>
                <a:path w="8474" h="4584" extrusionOk="0">
                  <a:moveTo>
                    <a:pt x="400" y="1"/>
                  </a:moveTo>
                  <a:cubicBezTo>
                    <a:pt x="160" y="1"/>
                    <a:pt x="0" y="214"/>
                    <a:pt x="54" y="454"/>
                  </a:cubicBezTo>
                  <a:lnTo>
                    <a:pt x="773" y="4291"/>
                  </a:lnTo>
                  <a:cubicBezTo>
                    <a:pt x="800" y="4451"/>
                    <a:pt x="960" y="4584"/>
                    <a:pt x="1119" y="4584"/>
                  </a:cubicBezTo>
                  <a:lnTo>
                    <a:pt x="8074" y="4584"/>
                  </a:lnTo>
                  <a:cubicBezTo>
                    <a:pt x="8314" y="4584"/>
                    <a:pt x="8474" y="4371"/>
                    <a:pt x="8447" y="4158"/>
                  </a:cubicBezTo>
                  <a:lnTo>
                    <a:pt x="7701" y="294"/>
                  </a:lnTo>
                  <a:cubicBezTo>
                    <a:pt x="7674" y="134"/>
                    <a:pt x="7514" y="1"/>
                    <a:pt x="7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1285;p45">
              <a:extLst>
                <a:ext uri="{FF2B5EF4-FFF2-40B4-BE49-F238E27FC236}">
                  <a16:creationId xmlns:a16="http://schemas.microsoft.com/office/drawing/2014/main" xmlns="" id="{52F319B3-34CC-B546-BC98-8DEA86575444}"/>
                </a:ext>
              </a:extLst>
            </p:cNvPr>
            <p:cNvSpPr/>
            <p:nvPr/>
          </p:nvSpPr>
          <p:spPr>
            <a:xfrm>
              <a:off x="3785481" y="3234683"/>
              <a:ext cx="333704" cy="179501"/>
            </a:xfrm>
            <a:custGeom>
              <a:avLst/>
              <a:gdLst/>
              <a:ahLst/>
              <a:cxnLst/>
              <a:rect l="l" t="t" r="r" b="b"/>
              <a:pathLst>
                <a:path w="3865" h="2079" extrusionOk="0">
                  <a:moveTo>
                    <a:pt x="187" y="0"/>
                  </a:moveTo>
                  <a:cubicBezTo>
                    <a:pt x="80" y="0"/>
                    <a:pt x="1" y="107"/>
                    <a:pt x="27" y="187"/>
                  </a:cubicBezTo>
                  <a:lnTo>
                    <a:pt x="347" y="1945"/>
                  </a:lnTo>
                  <a:cubicBezTo>
                    <a:pt x="374" y="2025"/>
                    <a:pt x="427" y="2079"/>
                    <a:pt x="507" y="2079"/>
                  </a:cubicBezTo>
                  <a:lnTo>
                    <a:pt x="3678" y="2079"/>
                  </a:lnTo>
                  <a:cubicBezTo>
                    <a:pt x="3784" y="2079"/>
                    <a:pt x="3864" y="1972"/>
                    <a:pt x="3838" y="1892"/>
                  </a:cubicBezTo>
                  <a:lnTo>
                    <a:pt x="3518" y="134"/>
                  </a:lnTo>
                  <a:cubicBezTo>
                    <a:pt x="3491" y="54"/>
                    <a:pt x="3411" y="0"/>
                    <a:pt x="3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1286;p45">
              <a:extLst>
                <a:ext uri="{FF2B5EF4-FFF2-40B4-BE49-F238E27FC236}">
                  <a16:creationId xmlns:a16="http://schemas.microsoft.com/office/drawing/2014/main" xmlns="" id="{CAC971AE-06F6-2A72-2F50-71C93998BAFE}"/>
                </a:ext>
              </a:extLst>
            </p:cNvPr>
            <p:cNvSpPr/>
            <p:nvPr/>
          </p:nvSpPr>
          <p:spPr>
            <a:xfrm>
              <a:off x="3930447" y="3402616"/>
              <a:ext cx="50682" cy="197891"/>
            </a:xfrm>
            <a:custGeom>
              <a:avLst/>
              <a:gdLst/>
              <a:ahLst/>
              <a:cxnLst/>
              <a:rect l="l" t="t" r="r" b="b"/>
              <a:pathLst>
                <a:path w="587" h="2292" extrusionOk="0">
                  <a:moveTo>
                    <a:pt x="0" y="0"/>
                  </a:moveTo>
                  <a:lnTo>
                    <a:pt x="0" y="2292"/>
                  </a:lnTo>
                  <a:lnTo>
                    <a:pt x="586" y="2292"/>
                  </a:lnTo>
                  <a:lnTo>
                    <a:pt x="5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1287;p45">
              <a:extLst>
                <a:ext uri="{FF2B5EF4-FFF2-40B4-BE49-F238E27FC236}">
                  <a16:creationId xmlns:a16="http://schemas.microsoft.com/office/drawing/2014/main" xmlns="" id="{AEE78C4B-2E77-6AF8-C73E-FC27EE82D7A5}"/>
                </a:ext>
              </a:extLst>
            </p:cNvPr>
            <p:cNvSpPr/>
            <p:nvPr/>
          </p:nvSpPr>
          <p:spPr>
            <a:xfrm>
              <a:off x="3870613" y="3584364"/>
              <a:ext cx="239334" cy="16146"/>
            </a:xfrm>
            <a:custGeom>
              <a:avLst/>
              <a:gdLst/>
              <a:ahLst/>
              <a:cxnLst/>
              <a:rect l="l" t="t" r="r" b="b"/>
              <a:pathLst>
                <a:path w="2772" h="187" extrusionOk="0">
                  <a:moveTo>
                    <a:pt x="107" y="0"/>
                  </a:moveTo>
                  <a:cubicBezTo>
                    <a:pt x="54" y="0"/>
                    <a:pt x="0" y="27"/>
                    <a:pt x="0" y="80"/>
                  </a:cubicBezTo>
                  <a:lnTo>
                    <a:pt x="0" y="107"/>
                  </a:lnTo>
                  <a:cubicBezTo>
                    <a:pt x="0" y="160"/>
                    <a:pt x="54" y="187"/>
                    <a:pt x="107" y="187"/>
                  </a:cubicBezTo>
                  <a:lnTo>
                    <a:pt x="2692" y="187"/>
                  </a:lnTo>
                  <a:cubicBezTo>
                    <a:pt x="2745" y="187"/>
                    <a:pt x="2772" y="160"/>
                    <a:pt x="2772" y="107"/>
                  </a:cubicBezTo>
                  <a:lnTo>
                    <a:pt x="2772" y="80"/>
                  </a:lnTo>
                  <a:cubicBezTo>
                    <a:pt x="2772" y="27"/>
                    <a:pt x="2745" y="0"/>
                    <a:pt x="2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1288;p45">
              <a:extLst>
                <a:ext uri="{FF2B5EF4-FFF2-40B4-BE49-F238E27FC236}">
                  <a16:creationId xmlns:a16="http://schemas.microsoft.com/office/drawing/2014/main" xmlns="" id="{C83EDF9F-EEE3-D682-2616-8E56EBFBEEAC}"/>
                </a:ext>
              </a:extLst>
            </p:cNvPr>
            <p:cNvSpPr/>
            <p:nvPr/>
          </p:nvSpPr>
          <p:spPr>
            <a:xfrm>
              <a:off x="5000195" y="3643680"/>
              <a:ext cx="98946" cy="890942"/>
            </a:xfrm>
            <a:custGeom>
              <a:avLst/>
              <a:gdLst/>
              <a:ahLst/>
              <a:cxnLst/>
              <a:rect l="l" t="t" r="r" b="b"/>
              <a:pathLst>
                <a:path w="1146" h="10319" extrusionOk="0">
                  <a:moveTo>
                    <a:pt x="192" y="1"/>
                  </a:moveTo>
                  <a:cubicBezTo>
                    <a:pt x="181" y="1"/>
                    <a:pt x="171" y="3"/>
                    <a:pt x="160" y="6"/>
                  </a:cubicBezTo>
                  <a:cubicBezTo>
                    <a:pt x="80" y="6"/>
                    <a:pt x="0" y="86"/>
                    <a:pt x="27" y="166"/>
                  </a:cubicBezTo>
                  <a:lnTo>
                    <a:pt x="826" y="10158"/>
                  </a:lnTo>
                  <a:cubicBezTo>
                    <a:pt x="826" y="10238"/>
                    <a:pt x="906" y="10318"/>
                    <a:pt x="986" y="10318"/>
                  </a:cubicBezTo>
                  <a:cubicBezTo>
                    <a:pt x="1093" y="10291"/>
                    <a:pt x="1146" y="10212"/>
                    <a:pt x="1146" y="10132"/>
                  </a:cubicBezTo>
                  <a:lnTo>
                    <a:pt x="320" y="139"/>
                  </a:lnTo>
                  <a:cubicBezTo>
                    <a:pt x="320" y="70"/>
                    <a:pt x="260" y="1"/>
                    <a:pt x="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1289;p45">
              <a:extLst>
                <a:ext uri="{FF2B5EF4-FFF2-40B4-BE49-F238E27FC236}">
                  <a16:creationId xmlns:a16="http://schemas.microsoft.com/office/drawing/2014/main" xmlns="" id="{CD94FC65-B6BA-38DE-8644-7F37E4A52C91}"/>
                </a:ext>
              </a:extLst>
            </p:cNvPr>
            <p:cNvSpPr/>
            <p:nvPr/>
          </p:nvSpPr>
          <p:spPr>
            <a:xfrm>
              <a:off x="4889782" y="3643680"/>
              <a:ext cx="96701" cy="890942"/>
            </a:xfrm>
            <a:custGeom>
              <a:avLst/>
              <a:gdLst/>
              <a:ahLst/>
              <a:cxnLst/>
              <a:rect l="l" t="t" r="r" b="b"/>
              <a:pathLst>
                <a:path w="1120" h="10319" extrusionOk="0">
                  <a:moveTo>
                    <a:pt x="946" y="1"/>
                  </a:moveTo>
                  <a:cubicBezTo>
                    <a:pt x="866" y="1"/>
                    <a:pt x="823" y="70"/>
                    <a:pt x="800" y="139"/>
                  </a:cubicBezTo>
                  <a:lnTo>
                    <a:pt x="1" y="10132"/>
                  </a:lnTo>
                  <a:cubicBezTo>
                    <a:pt x="1" y="10212"/>
                    <a:pt x="54" y="10291"/>
                    <a:pt x="134" y="10318"/>
                  </a:cubicBezTo>
                  <a:cubicBezTo>
                    <a:pt x="214" y="10318"/>
                    <a:pt x="294" y="10238"/>
                    <a:pt x="294" y="10158"/>
                  </a:cubicBezTo>
                  <a:lnTo>
                    <a:pt x="1120" y="166"/>
                  </a:lnTo>
                  <a:cubicBezTo>
                    <a:pt x="1120" y="86"/>
                    <a:pt x="1066" y="6"/>
                    <a:pt x="986" y="6"/>
                  </a:cubicBezTo>
                  <a:cubicBezTo>
                    <a:pt x="972" y="3"/>
                    <a:pt x="959" y="1"/>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1290;p45">
              <a:extLst>
                <a:ext uri="{FF2B5EF4-FFF2-40B4-BE49-F238E27FC236}">
                  <a16:creationId xmlns:a16="http://schemas.microsoft.com/office/drawing/2014/main" xmlns="" id="{010CEBBA-4D3C-6039-D632-06F769A8CF53}"/>
                </a:ext>
              </a:extLst>
            </p:cNvPr>
            <p:cNvSpPr/>
            <p:nvPr/>
          </p:nvSpPr>
          <p:spPr>
            <a:xfrm>
              <a:off x="3668143" y="3643680"/>
              <a:ext cx="99032" cy="890942"/>
            </a:xfrm>
            <a:custGeom>
              <a:avLst/>
              <a:gdLst/>
              <a:ahLst/>
              <a:cxnLst/>
              <a:rect l="l" t="t" r="r" b="b"/>
              <a:pathLst>
                <a:path w="1147" h="10319" extrusionOk="0">
                  <a:moveTo>
                    <a:pt x="191" y="1"/>
                  </a:moveTo>
                  <a:cubicBezTo>
                    <a:pt x="181" y="1"/>
                    <a:pt x="171" y="3"/>
                    <a:pt x="160" y="6"/>
                  </a:cubicBezTo>
                  <a:cubicBezTo>
                    <a:pt x="54" y="6"/>
                    <a:pt x="1" y="86"/>
                    <a:pt x="1" y="166"/>
                  </a:cubicBezTo>
                  <a:lnTo>
                    <a:pt x="827" y="10158"/>
                  </a:lnTo>
                  <a:cubicBezTo>
                    <a:pt x="827" y="10238"/>
                    <a:pt x="907" y="10318"/>
                    <a:pt x="986" y="10318"/>
                  </a:cubicBezTo>
                  <a:cubicBezTo>
                    <a:pt x="1066" y="10291"/>
                    <a:pt x="1146" y="10212"/>
                    <a:pt x="1120" y="10132"/>
                  </a:cubicBezTo>
                  <a:lnTo>
                    <a:pt x="320" y="139"/>
                  </a:lnTo>
                  <a:cubicBezTo>
                    <a:pt x="297" y="70"/>
                    <a:pt x="254"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1291;p45">
              <a:extLst>
                <a:ext uri="{FF2B5EF4-FFF2-40B4-BE49-F238E27FC236}">
                  <a16:creationId xmlns:a16="http://schemas.microsoft.com/office/drawing/2014/main" xmlns="" id="{C13CF82E-C81B-0FA9-B68B-D433600163B5}"/>
                </a:ext>
              </a:extLst>
            </p:cNvPr>
            <p:cNvSpPr/>
            <p:nvPr/>
          </p:nvSpPr>
          <p:spPr>
            <a:xfrm>
              <a:off x="3578435" y="3643680"/>
              <a:ext cx="99032" cy="890942"/>
            </a:xfrm>
            <a:custGeom>
              <a:avLst/>
              <a:gdLst/>
              <a:ahLst/>
              <a:cxnLst/>
              <a:rect l="l" t="t" r="r" b="b"/>
              <a:pathLst>
                <a:path w="1147" h="10319" extrusionOk="0">
                  <a:moveTo>
                    <a:pt x="954" y="1"/>
                  </a:moveTo>
                  <a:cubicBezTo>
                    <a:pt x="886" y="1"/>
                    <a:pt x="826" y="70"/>
                    <a:pt x="826" y="139"/>
                  </a:cubicBezTo>
                  <a:lnTo>
                    <a:pt x="27" y="10132"/>
                  </a:lnTo>
                  <a:cubicBezTo>
                    <a:pt x="0" y="10212"/>
                    <a:pt x="54" y="10291"/>
                    <a:pt x="160" y="10318"/>
                  </a:cubicBezTo>
                  <a:cubicBezTo>
                    <a:pt x="240" y="10318"/>
                    <a:pt x="320" y="10238"/>
                    <a:pt x="320" y="10158"/>
                  </a:cubicBezTo>
                  <a:lnTo>
                    <a:pt x="1146" y="166"/>
                  </a:lnTo>
                  <a:cubicBezTo>
                    <a:pt x="1146" y="86"/>
                    <a:pt x="1066" y="6"/>
                    <a:pt x="986" y="6"/>
                  </a:cubicBezTo>
                  <a:cubicBezTo>
                    <a:pt x="976" y="3"/>
                    <a:pt x="965" y="1"/>
                    <a:pt x="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1292;p45">
              <a:extLst>
                <a:ext uri="{FF2B5EF4-FFF2-40B4-BE49-F238E27FC236}">
                  <a16:creationId xmlns:a16="http://schemas.microsoft.com/office/drawing/2014/main" xmlns="" id="{060973BB-E6F6-FD5B-C412-A54F30C561B9}"/>
                </a:ext>
              </a:extLst>
            </p:cNvPr>
            <p:cNvSpPr/>
            <p:nvPr/>
          </p:nvSpPr>
          <p:spPr>
            <a:xfrm>
              <a:off x="3569196" y="3600423"/>
              <a:ext cx="1518548" cy="53013"/>
            </a:xfrm>
            <a:custGeom>
              <a:avLst/>
              <a:gdLst/>
              <a:ahLst/>
              <a:cxnLst/>
              <a:rect l="l" t="t" r="r" b="b"/>
              <a:pathLst>
                <a:path w="17588" h="614" extrusionOk="0">
                  <a:moveTo>
                    <a:pt x="267" y="1"/>
                  </a:moveTo>
                  <a:cubicBezTo>
                    <a:pt x="107" y="1"/>
                    <a:pt x="1" y="134"/>
                    <a:pt x="1" y="267"/>
                  </a:cubicBezTo>
                  <a:lnTo>
                    <a:pt x="1" y="321"/>
                  </a:lnTo>
                  <a:cubicBezTo>
                    <a:pt x="1" y="481"/>
                    <a:pt x="107" y="614"/>
                    <a:pt x="267" y="614"/>
                  </a:cubicBezTo>
                  <a:lnTo>
                    <a:pt x="17321" y="614"/>
                  </a:lnTo>
                  <a:cubicBezTo>
                    <a:pt x="17480" y="614"/>
                    <a:pt x="17587" y="481"/>
                    <a:pt x="17587" y="321"/>
                  </a:cubicBezTo>
                  <a:lnTo>
                    <a:pt x="17587" y="267"/>
                  </a:lnTo>
                  <a:cubicBezTo>
                    <a:pt x="17587" y="134"/>
                    <a:pt x="17480" y="1"/>
                    <a:pt x="17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1293;p45">
              <a:extLst>
                <a:ext uri="{FF2B5EF4-FFF2-40B4-BE49-F238E27FC236}">
                  <a16:creationId xmlns:a16="http://schemas.microsoft.com/office/drawing/2014/main" xmlns="" id="{CD933F44-219B-75AD-0696-C130E13749B2}"/>
                </a:ext>
              </a:extLst>
            </p:cNvPr>
            <p:cNvSpPr/>
            <p:nvPr/>
          </p:nvSpPr>
          <p:spPr>
            <a:xfrm>
              <a:off x="4349115" y="3563469"/>
              <a:ext cx="119754" cy="37040"/>
            </a:xfrm>
            <a:custGeom>
              <a:avLst/>
              <a:gdLst/>
              <a:ahLst/>
              <a:cxnLst/>
              <a:rect l="l" t="t" r="r" b="b"/>
              <a:pathLst>
                <a:path w="1387" h="429" extrusionOk="0">
                  <a:moveTo>
                    <a:pt x="686" y="0"/>
                  </a:moveTo>
                  <a:cubicBezTo>
                    <a:pt x="390" y="0"/>
                    <a:pt x="125" y="179"/>
                    <a:pt x="1" y="429"/>
                  </a:cubicBezTo>
                  <a:lnTo>
                    <a:pt x="1386" y="429"/>
                  </a:lnTo>
                  <a:cubicBezTo>
                    <a:pt x="1253" y="189"/>
                    <a:pt x="1013" y="29"/>
                    <a:pt x="747" y="3"/>
                  </a:cubicBezTo>
                  <a:cubicBezTo>
                    <a:pt x="726" y="1"/>
                    <a:pt x="706" y="0"/>
                    <a:pt x="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1294;p45">
              <a:extLst>
                <a:ext uri="{FF2B5EF4-FFF2-40B4-BE49-F238E27FC236}">
                  <a16:creationId xmlns:a16="http://schemas.microsoft.com/office/drawing/2014/main" xmlns="" id="{1B5F94D0-B8A3-C9BC-2CCE-64E506F3C1D1}"/>
                </a:ext>
              </a:extLst>
            </p:cNvPr>
            <p:cNvSpPr/>
            <p:nvPr/>
          </p:nvSpPr>
          <p:spPr>
            <a:xfrm>
              <a:off x="4733332" y="3294517"/>
              <a:ext cx="25384" cy="103608"/>
            </a:xfrm>
            <a:custGeom>
              <a:avLst/>
              <a:gdLst/>
              <a:ahLst/>
              <a:cxnLst/>
              <a:rect l="l" t="t" r="r" b="b"/>
              <a:pathLst>
                <a:path w="294" h="1200" extrusionOk="0">
                  <a:moveTo>
                    <a:pt x="240" y="0"/>
                  </a:moveTo>
                  <a:cubicBezTo>
                    <a:pt x="214" y="0"/>
                    <a:pt x="214" y="0"/>
                    <a:pt x="187" y="27"/>
                  </a:cubicBezTo>
                  <a:lnTo>
                    <a:pt x="1" y="1172"/>
                  </a:lnTo>
                  <a:cubicBezTo>
                    <a:pt x="1" y="1199"/>
                    <a:pt x="27" y="1199"/>
                    <a:pt x="54" y="1199"/>
                  </a:cubicBezTo>
                  <a:cubicBezTo>
                    <a:pt x="54" y="1199"/>
                    <a:pt x="81" y="1199"/>
                    <a:pt x="81" y="1172"/>
                  </a:cubicBezTo>
                  <a:lnTo>
                    <a:pt x="267" y="53"/>
                  </a:lnTo>
                  <a:cubicBezTo>
                    <a:pt x="294" y="27"/>
                    <a:pt x="267"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1295;p45">
              <a:extLst>
                <a:ext uri="{FF2B5EF4-FFF2-40B4-BE49-F238E27FC236}">
                  <a16:creationId xmlns:a16="http://schemas.microsoft.com/office/drawing/2014/main" xmlns="" id="{D1208D2E-4591-59D4-09EE-C8D1C1B67044}"/>
                </a:ext>
              </a:extLst>
            </p:cNvPr>
            <p:cNvSpPr/>
            <p:nvPr/>
          </p:nvSpPr>
          <p:spPr>
            <a:xfrm>
              <a:off x="4415856" y="3294517"/>
              <a:ext cx="55258" cy="110515"/>
            </a:xfrm>
            <a:custGeom>
              <a:avLst/>
              <a:gdLst/>
              <a:ahLst/>
              <a:cxnLst/>
              <a:rect l="l" t="t" r="r" b="b"/>
              <a:pathLst>
                <a:path w="640" h="1280" extrusionOk="0">
                  <a:moveTo>
                    <a:pt x="613" y="0"/>
                  </a:moveTo>
                  <a:cubicBezTo>
                    <a:pt x="587" y="0"/>
                    <a:pt x="560" y="0"/>
                    <a:pt x="560" y="27"/>
                  </a:cubicBezTo>
                  <a:lnTo>
                    <a:pt x="27" y="1199"/>
                  </a:lnTo>
                  <a:cubicBezTo>
                    <a:pt x="0" y="1226"/>
                    <a:pt x="27" y="1252"/>
                    <a:pt x="54" y="1279"/>
                  </a:cubicBezTo>
                  <a:cubicBezTo>
                    <a:pt x="54" y="1279"/>
                    <a:pt x="80" y="1279"/>
                    <a:pt x="107" y="1252"/>
                  </a:cubicBezTo>
                  <a:lnTo>
                    <a:pt x="640" y="53"/>
                  </a:lnTo>
                  <a:cubicBezTo>
                    <a:pt x="640" y="27"/>
                    <a:pt x="640" y="27"/>
                    <a:pt x="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1296;p45">
              <a:extLst>
                <a:ext uri="{FF2B5EF4-FFF2-40B4-BE49-F238E27FC236}">
                  <a16:creationId xmlns:a16="http://schemas.microsoft.com/office/drawing/2014/main" xmlns="" id="{7D982F8D-1428-69D9-56A2-A88D5BD4D9DE}"/>
                </a:ext>
              </a:extLst>
            </p:cNvPr>
            <p:cNvSpPr/>
            <p:nvPr/>
          </p:nvSpPr>
          <p:spPr>
            <a:xfrm>
              <a:off x="3760183" y="2723890"/>
              <a:ext cx="621216" cy="459415"/>
            </a:xfrm>
            <a:custGeom>
              <a:avLst/>
              <a:gdLst/>
              <a:ahLst/>
              <a:cxnLst/>
              <a:rect l="l" t="t" r="r" b="b"/>
              <a:pathLst>
                <a:path w="7195" h="5321" extrusionOk="0">
                  <a:moveTo>
                    <a:pt x="320" y="1"/>
                  </a:moveTo>
                  <a:cubicBezTo>
                    <a:pt x="134" y="1"/>
                    <a:pt x="0" y="134"/>
                    <a:pt x="0" y="321"/>
                  </a:cubicBezTo>
                  <a:lnTo>
                    <a:pt x="0" y="3865"/>
                  </a:lnTo>
                  <a:cubicBezTo>
                    <a:pt x="0" y="4024"/>
                    <a:pt x="134" y="4158"/>
                    <a:pt x="320" y="4158"/>
                  </a:cubicBezTo>
                  <a:lnTo>
                    <a:pt x="5303" y="4158"/>
                  </a:lnTo>
                  <a:lnTo>
                    <a:pt x="6662" y="5303"/>
                  </a:lnTo>
                  <a:cubicBezTo>
                    <a:pt x="6685" y="5315"/>
                    <a:pt x="6709" y="5320"/>
                    <a:pt x="6731" y="5320"/>
                  </a:cubicBezTo>
                  <a:cubicBezTo>
                    <a:pt x="6809" y="5320"/>
                    <a:pt x="6869" y="5253"/>
                    <a:pt x="6848" y="5170"/>
                  </a:cubicBezTo>
                  <a:lnTo>
                    <a:pt x="6529" y="4158"/>
                  </a:lnTo>
                  <a:lnTo>
                    <a:pt x="6875" y="4158"/>
                  </a:lnTo>
                  <a:cubicBezTo>
                    <a:pt x="7062" y="4158"/>
                    <a:pt x="7195" y="4024"/>
                    <a:pt x="7195" y="3865"/>
                  </a:cubicBezTo>
                  <a:lnTo>
                    <a:pt x="7195" y="321"/>
                  </a:lnTo>
                  <a:cubicBezTo>
                    <a:pt x="7195" y="134"/>
                    <a:pt x="7062" y="1"/>
                    <a:pt x="68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1297;p45">
              <a:extLst>
                <a:ext uri="{FF2B5EF4-FFF2-40B4-BE49-F238E27FC236}">
                  <a16:creationId xmlns:a16="http://schemas.microsoft.com/office/drawing/2014/main" xmlns="" id="{C962D9EC-A240-8B5A-30AD-8DB21DE6A686}"/>
                </a:ext>
              </a:extLst>
            </p:cNvPr>
            <p:cNvSpPr/>
            <p:nvPr/>
          </p:nvSpPr>
          <p:spPr>
            <a:xfrm>
              <a:off x="4181181" y="2866525"/>
              <a:ext cx="78310" cy="66223"/>
            </a:xfrm>
            <a:custGeom>
              <a:avLst/>
              <a:gdLst/>
              <a:ahLst/>
              <a:cxnLst/>
              <a:rect l="l" t="t" r="r" b="b"/>
              <a:pathLst>
                <a:path w="907" h="767" extrusionOk="0">
                  <a:moveTo>
                    <a:pt x="374" y="1"/>
                  </a:moveTo>
                  <a:cubicBezTo>
                    <a:pt x="160" y="1"/>
                    <a:pt x="1" y="161"/>
                    <a:pt x="1" y="374"/>
                  </a:cubicBezTo>
                  <a:cubicBezTo>
                    <a:pt x="1" y="606"/>
                    <a:pt x="180" y="767"/>
                    <a:pt x="379" y="767"/>
                  </a:cubicBezTo>
                  <a:cubicBezTo>
                    <a:pt x="477" y="767"/>
                    <a:pt x="579" y="728"/>
                    <a:pt x="667" y="640"/>
                  </a:cubicBezTo>
                  <a:cubicBezTo>
                    <a:pt x="907" y="401"/>
                    <a:pt x="720" y="1"/>
                    <a:pt x="3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1298;p45">
              <a:extLst>
                <a:ext uri="{FF2B5EF4-FFF2-40B4-BE49-F238E27FC236}">
                  <a16:creationId xmlns:a16="http://schemas.microsoft.com/office/drawing/2014/main" xmlns="" id="{41F5F9F9-9C23-7F61-5E4C-994295B4BB4A}"/>
                </a:ext>
              </a:extLst>
            </p:cNvPr>
            <p:cNvSpPr/>
            <p:nvPr/>
          </p:nvSpPr>
          <p:spPr>
            <a:xfrm>
              <a:off x="4047785" y="2866525"/>
              <a:ext cx="78310" cy="65187"/>
            </a:xfrm>
            <a:custGeom>
              <a:avLst/>
              <a:gdLst/>
              <a:ahLst/>
              <a:cxnLst/>
              <a:rect l="l" t="t" r="r" b="b"/>
              <a:pathLst>
                <a:path w="907" h="755" extrusionOk="0">
                  <a:moveTo>
                    <a:pt x="373" y="1"/>
                  </a:moveTo>
                  <a:cubicBezTo>
                    <a:pt x="160" y="1"/>
                    <a:pt x="0" y="161"/>
                    <a:pt x="0" y="374"/>
                  </a:cubicBezTo>
                  <a:cubicBezTo>
                    <a:pt x="0" y="606"/>
                    <a:pt x="180" y="755"/>
                    <a:pt x="379" y="755"/>
                  </a:cubicBezTo>
                  <a:cubicBezTo>
                    <a:pt x="477" y="755"/>
                    <a:pt x="579" y="719"/>
                    <a:pt x="666" y="640"/>
                  </a:cubicBezTo>
                  <a:cubicBezTo>
                    <a:pt x="906" y="401"/>
                    <a:pt x="720" y="1"/>
                    <a:pt x="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1299;p45">
              <a:extLst>
                <a:ext uri="{FF2B5EF4-FFF2-40B4-BE49-F238E27FC236}">
                  <a16:creationId xmlns:a16="http://schemas.microsoft.com/office/drawing/2014/main" xmlns="" id="{51EAF85C-DFCB-20A9-5F63-DA9EA733DD79}"/>
                </a:ext>
              </a:extLst>
            </p:cNvPr>
            <p:cNvSpPr/>
            <p:nvPr/>
          </p:nvSpPr>
          <p:spPr>
            <a:xfrm>
              <a:off x="3923540" y="2866007"/>
              <a:ext cx="66827" cy="65618"/>
            </a:xfrm>
            <a:custGeom>
              <a:avLst/>
              <a:gdLst/>
              <a:ahLst/>
              <a:cxnLst/>
              <a:rect l="l" t="t" r="r" b="b"/>
              <a:pathLst>
                <a:path w="774" h="760" extrusionOk="0">
                  <a:moveTo>
                    <a:pt x="387" y="0"/>
                  </a:moveTo>
                  <a:cubicBezTo>
                    <a:pt x="193" y="0"/>
                    <a:pt x="0" y="127"/>
                    <a:pt x="0" y="380"/>
                  </a:cubicBezTo>
                  <a:cubicBezTo>
                    <a:pt x="0" y="633"/>
                    <a:pt x="193" y="760"/>
                    <a:pt x="387" y="760"/>
                  </a:cubicBezTo>
                  <a:cubicBezTo>
                    <a:pt x="580" y="760"/>
                    <a:pt x="773" y="633"/>
                    <a:pt x="773" y="380"/>
                  </a:cubicBezTo>
                  <a:cubicBezTo>
                    <a:pt x="773" y="127"/>
                    <a:pt x="580" y="0"/>
                    <a:pt x="3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1300;p45">
            <a:extLst>
              <a:ext uri="{FF2B5EF4-FFF2-40B4-BE49-F238E27FC236}">
                <a16:creationId xmlns:a16="http://schemas.microsoft.com/office/drawing/2014/main" xmlns="" id="{0F282601-ACFF-06FA-9FEF-4F950F892F00}"/>
              </a:ext>
            </a:extLst>
          </p:cNvPr>
          <p:cNvGrpSpPr/>
          <p:nvPr/>
        </p:nvGrpSpPr>
        <p:grpSpPr>
          <a:xfrm>
            <a:off x="317626" y="1183154"/>
            <a:ext cx="1541524" cy="1748567"/>
            <a:chOff x="1326075" y="2758427"/>
            <a:chExt cx="1541524" cy="1748567"/>
          </a:xfrm>
        </p:grpSpPr>
        <p:sp>
          <p:nvSpPr>
            <p:cNvPr id="816" name="Google Shape;1301;p45">
              <a:extLst>
                <a:ext uri="{FF2B5EF4-FFF2-40B4-BE49-F238E27FC236}">
                  <a16:creationId xmlns:a16="http://schemas.microsoft.com/office/drawing/2014/main" xmlns="" id="{D5623015-BE63-2F11-8FE3-F788D627B394}"/>
                </a:ext>
              </a:extLst>
            </p:cNvPr>
            <p:cNvSpPr/>
            <p:nvPr/>
          </p:nvSpPr>
          <p:spPr>
            <a:xfrm>
              <a:off x="1558505" y="3871965"/>
              <a:ext cx="531509" cy="52926"/>
            </a:xfrm>
            <a:custGeom>
              <a:avLst/>
              <a:gdLst/>
              <a:ahLst/>
              <a:cxnLst/>
              <a:rect l="l" t="t" r="r" b="b"/>
              <a:pathLst>
                <a:path w="6156" h="613" extrusionOk="0">
                  <a:moveTo>
                    <a:pt x="266" y="0"/>
                  </a:moveTo>
                  <a:cubicBezTo>
                    <a:pt x="133" y="0"/>
                    <a:pt x="0" y="133"/>
                    <a:pt x="0" y="293"/>
                  </a:cubicBezTo>
                  <a:lnTo>
                    <a:pt x="0" y="347"/>
                  </a:lnTo>
                  <a:cubicBezTo>
                    <a:pt x="0" y="506"/>
                    <a:pt x="133" y="613"/>
                    <a:pt x="266" y="613"/>
                  </a:cubicBezTo>
                  <a:lnTo>
                    <a:pt x="5889" y="613"/>
                  </a:lnTo>
                  <a:cubicBezTo>
                    <a:pt x="6022" y="613"/>
                    <a:pt x="6155" y="506"/>
                    <a:pt x="6155" y="347"/>
                  </a:cubicBezTo>
                  <a:lnTo>
                    <a:pt x="6155" y="293"/>
                  </a:lnTo>
                  <a:cubicBezTo>
                    <a:pt x="6155" y="133"/>
                    <a:pt x="6022" y="0"/>
                    <a:pt x="5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1302;p45">
              <a:extLst>
                <a:ext uri="{FF2B5EF4-FFF2-40B4-BE49-F238E27FC236}">
                  <a16:creationId xmlns:a16="http://schemas.microsoft.com/office/drawing/2014/main" xmlns="" id="{B819A0E8-1E31-43E5-AF34-235307C6AC44}"/>
                </a:ext>
              </a:extLst>
            </p:cNvPr>
            <p:cNvSpPr/>
            <p:nvPr/>
          </p:nvSpPr>
          <p:spPr>
            <a:xfrm>
              <a:off x="1809239" y="3904170"/>
              <a:ext cx="29960" cy="437139"/>
            </a:xfrm>
            <a:custGeom>
              <a:avLst/>
              <a:gdLst/>
              <a:ahLst/>
              <a:cxnLst/>
              <a:rect l="l" t="t" r="r" b="b"/>
              <a:pathLst>
                <a:path w="347" h="5063" extrusionOk="0">
                  <a:moveTo>
                    <a:pt x="160" y="0"/>
                  </a:moveTo>
                  <a:cubicBezTo>
                    <a:pt x="80" y="0"/>
                    <a:pt x="0" y="80"/>
                    <a:pt x="0" y="160"/>
                  </a:cubicBezTo>
                  <a:lnTo>
                    <a:pt x="0" y="4930"/>
                  </a:lnTo>
                  <a:cubicBezTo>
                    <a:pt x="0" y="5010"/>
                    <a:pt x="80" y="5063"/>
                    <a:pt x="160" y="5063"/>
                  </a:cubicBezTo>
                  <a:lnTo>
                    <a:pt x="187" y="5063"/>
                  </a:lnTo>
                  <a:cubicBezTo>
                    <a:pt x="267" y="5063"/>
                    <a:pt x="347" y="5010"/>
                    <a:pt x="347" y="4930"/>
                  </a:cubicBezTo>
                  <a:lnTo>
                    <a:pt x="347" y="160"/>
                  </a:lnTo>
                  <a:cubicBezTo>
                    <a:pt x="347" y="80"/>
                    <a:pt x="267"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1303;p45">
              <a:extLst>
                <a:ext uri="{FF2B5EF4-FFF2-40B4-BE49-F238E27FC236}">
                  <a16:creationId xmlns:a16="http://schemas.microsoft.com/office/drawing/2014/main" xmlns="" id="{44F57785-AD40-CA92-F2F7-0A6C99C82A8A}"/>
                </a:ext>
              </a:extLst>
            </p:cNvPr>
            <p:cNvSpPr/>
            <p:nvPr/>
          </p:nvSpPr>
          <p:spPr>
            <a:xfrm>
              <a:off x="1613677" y="4272242"/>
              <a:ext cx="209461" cy="151958"/>
            </a:xfrm>
            <a:custGeom>
              <a:avLst/>
              <a:gdLst/>
              <a:ahLst/>
              <a:cxnLst/>
              <a:rect l="l" t="t" r="r" b="b"/>
              <a:pathLst>
                <a:path w="2426" h="1760" extrusionOk="0">
                  <a:moveTo>
                    <a:pt x="2425" y="0"/>
                  </a:moveTo>
                  <a:cubicBezTo>
                    <a:pt x="2079" y="54"/>
                    <a:pt x="1733" y="134"/>
                    <a:pt x="1413" y="294"/>
                  </a:cubicBezTo>
                  <a:cubicBezTo>
                    <a:pt x="800" y="587"/>
                    <a:pt x="294" y="1066"/>
                    <a:pt x="1" y="1679"/>
                  </a:cubicBezTo>
                  <a:lnTo>
                    <a:pt x="134" y="1759"/>
                  </a:lnTo>
                  <a:cubicBezTo>
                    <a:pt x="427" y="1173"/>
                    <a:pt x="906" y="720"/>
                    <a:pt x="1493" y="453"/>
                  </a:cubicBezTo>
                  <a:cubicBezTo>
                    <a:pt x="1786" y="294"/>
                    <a:pt x="2106" y="214"/>
                    <a:pt x="2425" y="160"/>
                  </a:cubicBezTo>
                  <a:lnTo>
                    <a:pt x="24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1304;p45">
              <a:extLst>
                <a:ext uri="{FF2B5EF4-FFF2-40B4-BE49-F238E27FC236}">
                  <a16:creationId xmlns:a16="http://schemas.microsoft.com/office/drawing/2014/main" xmlns="" id="{6299E6DD-5054-8E70-2956-93FB41ADF845}"/>
                </a:ext>
              </a:extLst>
            </p:cNvPr>
            <p:cNvSpPr/>
            <p:nvPr/>
          </p:nvSpPr>
          <p:spPr>
            <a:xfrm>
              <a:off x="1565326" y="4327500"/>
              <a:ext cx="142806" cy="121998"/>
            </a:xfrm>
            <a:custGeom>
              <a:avLst/>
              <a:gdLst/>
              <a:ahLst/>
              <a:cxnLst/>
              <a:rect l="l" t="t" r="r" b="b"/>
              <a:pathLst>
                <a:path w="1654" h="1413" extrusionOk="0">
                  <a:moveTo>
                    <a:pt x="703" y="1"/>
                  </a:moveTo>
                  <a:cubicBezTo>
                    <a:pt x="342" y="1"/>
                    <a:pt x="1" y="287"/>
                    <a:pt x="1" y="719"/>
                  </a:cubicBezTo>
                  <a:cubicBezTo>
                    <a:pt x="1" y="1092"/>
                    <a:pt x="321" y="1412"/>
                    <a:pt x="694" y="1412"/>
                  </a:cubicBezTo>
                  <a:cubicBezTo>
                    <a:pt x="1333" y="1412"/>
                    <a:pt x="1653" y="639"/>
                    <a:pt x="1200" y="213"/>
                  </a:cubicBezTo>
                  <a:cubicBezTo>
                    <a:pt x="1053" y="66"/>
                    <a:pt x="876" y="1"/>
                    <a:pt x="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1305;p45">
              <a:extLst>
                <a:ext uri="{FF2B5EF4-FFF2-40B4-BE49-F238E27FC236}">
                  <a16:creationId xmlns:a16="http://schemas.microsoft.com/office/drawing/2014/main" xmlns="" id="{D48D72A1-666B-D3F3-DB93-9BB365661B90}"/>
                </a:ext>
              </a:extLst>
            </p:cNvPr>
            <p:cNvSpPr/>
            <p:nvPr/>
          </p:nvSpPr>
          <p:spPr>
            <a:xfrm>
              <a:off x="1823054" y="4274573"/>
              <a:ext cx="211706" cy="149627"/>
            </a:xfrm>
            <a:custGeom>
              <a:avLst/>
              <a:gdLst/>
              <a:ahLst/>
              <a:cxnLst/>
              <a:rect l="l" t="t" r="r" b="b"/>
              <a:pathLst>
                <a:path w="2452" h="1733" extrusionOk="0">
                  <a:moveTo>
                    <a:pt x="27" y="0"/>
                  </a:moveTo>
                  <a:lnTo>
                    <a:pt x="0" y="160"/>
                  </a:lnTo>
                  <a:cubicBezTo>
                    <a:pt x="347" y="187"/>
                    <a:pt x="666" y="293"/>
                    <a:pt x="960" y="426"/>
                  </a:cubicBezTo>
                  <a:cubicBezTo>
                    <a:pt x="1519" y="693"/>
                    <a:pt x="1999" y="1146"/>
                    <a:pt x="2292" y="1732"/>
                  </a:cubicBezTo>
                  <a:lnTo>
                    <a:pt x="2452" y="1652"/>
                  </a:lnTo>
                  <a:cubicBezTo>
                    <a:pt x="2132" y="1039"/>
                    <a:pt x="1626" y="560"/>
                    <a:pt x="1013" y="267"/>
                  </a:cubicBezTo>
                  <a:cubicBezTo>
                    <a:pt x="720" y="133"/>
                    <a:pt x="373" y="27"/>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1306;p45">
              <a:extLst>
                <a:ext uri="{FF2B5EF4-FFF2-40B4-BE49-F238E27FC236}">
                  <a16:creationId xmlns:a16="http://schemas.microsoft.com/office/drawing/2014/main" xmlns="" id="{B43E0C86-8689-013B-9B1A-805D0D09CC6C}"/>
                </a:ext>
              </a:extLst>
            </p:cNvPr>
            <p:cNvSpPr/>
            <p:nvPr/>
          </p:nvSpPr>
          <p:spPr>
            <a:xfrm>
              <a:off x="1938060" y="4327500"/>
              <a:ext cx="142720" cy="121998"/>
            </a:xfrm>
            <a:custGeom>
              <a:avLst/>
              <a:gdLst/>
              <a:ahLst/>
              <a:cxnLst/>
              <a:rect l="l" t="t" r="r" b="b"/>
              <a:pathLst>
                <a:path w="1653" h="1413" extrusionOk="0">
                  <a:moveTo>
                    <a:pt x="951" y="1"/>
                  </a:moveTo>
                  <a:cubicBezTo>
                    <a:pt x="778" y="1"/>
                    <a:pt x="600" y="66"/>
                    <a:pt x="454" y="213"/>
                  </a:cubicBezTo>
                  <a:cubicBezTo>
                    <a:pt x="1" y="639"/>
                    <a:pt x="320" y="1412"/>
                    <a:pt x="960" y="1412"/>
                  </a:cubicBezTo>
                  <a:cubicBezTo>
                    <a:pt x="1333" y="1412"/>
                    <a:pt x="1653" y="1092"/>
                    <a:pt x="1653" y="719"/>
                  </a:cubicBezTo>
                  <a:cubicBezTo>
                    <a:pt x="1653" y="287"/>
                    <a:pt x="1312" y="1"/>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1307;p45">
              <a:extLst>
                <a:ext uri="{FF2B5EF4-FFF2-40B4-BE49-F238E27FC236}">
                  <a16:creationId xmlns:a16="http://schemas.microsoft.com/office/drawing/2014/main" xmlns="" id="{5BE1A0B6-B2CA-40B0-D555-5B85D86DE603}"/>
                </a:ext>
              </a:extLst>
            </p:cNvPr>
            <p:cNvSpPr/>
            <p:nvPr/>
          </p:nvSpPr>
          <p:spPr>
            <a:xfrm>
              <a:off x="1816147" y="4274573"/>
              <a:ext cx="69072" cy="144965"/>
            </a:xfrm>
            <a:custGeom>
              <a:avLst/>
              <a:gdLst/>
              <a:ahLst/>
              <a:cxnLst/>
              <a:rect l="l" t="t" r="r" b="b"/>
              <a:pathLst>
                <a:path w="800" h="1679" extrusionOk="0">
                  <a:moveTo>
                    <a:pt x="54" y="0"/>
                  </a:moveTo>
                  <a:lnTo>
                    <a:pt x="0" y="133"/>
                  </a:lnTo>
                  <a:cubicBezTo>
                    <a:pt x="80" y="187"/>
                    <a:pt x="187" y="293"/>
                    <a:pt x="240" y="400"/>
                  </a:cubicBezTo>
                  <a:cubicBezTo>
                    <a:pt x="427" y="800"/>
                    <a:pt x="560" y="1226"/>
                    <a:pt x="613" y="1679"/>
                  </a:cubicBezTo>
                  <a:lnTo>
                    <a:pt x="800" y="1679"/>
                  </a:lnTo>
                  <a:cubicBezTo>
                    <a:pt x="746" y="1199"/>
                    <a:pt x="613" y="720"/>
                    <a:pt x="373" y="293"/>
                  </a:cubicBezTo>
                  <a:cubicBezTo>
                    <a:pt x="320" y="160"/>
                    <a:pt x="187" y="53"/>
                    <a:pt x="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1308;p45">
              <a:extLst>
                <a:ext uri="{FF2B5EF4-FFF2-40B4-BE49-F238E27FC236}">
                  <a16:creationId xmlns:a16="http://schemas.microsoft.com/office/drawing/2014/main" xmlns="" id="{26660A40-A6A3-43F7-5FB0-52B203DC9DA0}"/>
                </a:ext>
              </a:extLst>
            </p:cNvPr>
            <p:cNvSpPr/>
            <p:nvPr/>
          </p:nvSpPr>
          <p:spPr>
            <a:xfrm>
              <a:off x="1788517" y="4327500"/>
              <a:ext cx="142720" cy="121998"/>
            </a:xfrm>
            <a:custGeom>
              <a:avLst/>
              <a:gdLst/>
              <a:ahLst/>
              <a:cxnLst/>
              <a:rect l="l" t="t" r="r" b="b"/>
              <a:pathLst>
                <a:path w="1653" h="1413" extrusionOk="0">
                  <a:moveTo>
                    <a:pt x="951" y="1"/>
                  </a:moveTo>
                  <a:cubicBezTo>
                    <a:pt x="778" y="1"/>
                    <a:pt x="600" y="66"/>
                    <a:pt x="454" y="213"/>
                  </a:cubicBezTo>
                  <a:cubicBezTo>
                    <a:pt x="1" y="639"/>
                    <a:pt x="320" y="1412"/>
                    <a:pt x="960" y="1412"/>
                  </a:cubicBezTo>
                  <a:cubicBezTo>
                    <a:pt x="1333" y="1412"/>
                    <a:pt x="1653" y="1092"/>
                    <a:pt x="1653" y="719"/>
                  </a:cubicBezTo>
                  <a:cubicBezTo>
                    <a:pt x="1653" y="287"/>
                    <a:pt x="1312" y="1"/>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1309;p45">
              <a:extLst>
                <a:ext uri="{FF2B5EF4-FFF2-40B4-BE49-F238E27FC236}">
                  <a16:creationId xmlns:a16="http://schemas.microsoft.com/office/drawing/2014/main" xmlns="" id="{3146BE94-12EA-2423-CA7D-F6811903B334}"/>
                </a:ext>
              </a:extLst>
            </p:cNvPr>
            <p:cNvSpPr/>
            <p:nvPr/>
          </p:nvSpPr>
          <p:spPr>
            <a:xfrm>
              <a:off x="2129046" y="3494655"/>
              <a:ext cx="115091" cy="78310"/>
            </a:xfrm>
            <a:custGeom>
              <a:avLst/>
              <a:gdLst/>
              <a:ahLst/>
              <a:cxnLst/>
              <a:rect l="l" t="t" r="r" b="b"/>
              <a:pathLst>
                <a:path w="1333" h="907" extrusionOk="0">
                  <a:moveTo>
                    <a:pt x="0" y="0"/>
                  </a:moveTo>
                  <a:lnTo>
                    <a:pt x="0" y="906"/>
                  </a:lnTo>
                  <a:lnTo>
                    <a:pt x="1332" y="906"/>
                  </a:lnTo>
                  <a:lnTo>
                    <a:pt x="1332" y="0"/>
                  </a:ln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1310;p45">
              <a:extLst>
                <a:ext uri="{FF2B5EF4-FFF2-40B4-BE49-F238E27FC236}">
                  <a16:creationId xmlns:a16="http://schemas.microsoft.com/office/drawing/2014/main" xmlns="" id="{1905F644-3F50-A9B5-67CA-FDB6E0E5A533}"/>
                </a:ext>
              </a:extLst>
            </p:cNvPr>
            <p:cNvSpPr/>
            <p:nvPr/>
          </p:nvSpPr>
          <p:spPr>
            <a:xfrm>
              <a:off x="1940391" y="3126498"/>
              <a:ext cx="285354" cy="430319"/>
            </a:xfrm>
            <a:custGeom>
              <a:avLst/>
              <a:gdLst/>
              <a:ahLst/>
              <a:cxnLst/>
              <a:rect l="l" t="t" r="r" b="b"/>
              <a:pathLst>
                <a:path w="3305" h="4984" extrusionOk="0">
                  <a:moveTo>
                    <a:pt x="347" y="1"/>
                  </a:moveTo>
                  <a:cubicBezTo>
                    <a:pt x="293" y="54"/>
                    <a:pt x="267" y="134"/>
                    <a:pt x="240" y="187"/>
                  </a:cubicBezTo>
                  <a:cubicBezTo>
                    <a:pt x="0" y="587"/>
                    <a:pt x="80" y="1200"/>
                    <a:pt x="1146" y="3118"/>
                  </a:cubicBezTo>
                  <a:lnTo>
                    <a:pt x="1199" y="3225"/>
                  </a:lnTo>
                  <a:cubicBezTo>
                    <a:pt x="1279" y="3358"/>
                    <a:pt x="1359" y="3492"/>
                    <a:pt x="1466" y="3651"/>
                  </a:cubicBezTo>
                  <a:cubicBezTo>
                    <a:pt x="1679" y="4024"/>
                    <a:pt x="1972" y="4477"/>
                    <a:pt x="2292" y="4984"/>
                  </a:cubicBezTo>
                  <a:lnTo>
                    <a:pt x="3304" y="4424"/>
                  </a:lnTo>
                  <a:lnTo>
                    <a:pt x="2638" y="2825"/>
                  </a:lnTo>
                  <a:cubicBezTo>
                    <a:pt x="2505" y="2452"/>
                    <a:pt x="2345" y="2079"/>
                    <a:pt x="2212" y="1733"/>
                  </a:cubicBezTo>
                  <a:cubicBezTo>
                    <a:pt x="2159" y="1147"/>
                    <a:pt x="1865" y="640"/>
                    <a:pt x="1386" y="294"/>
                  </a:cubicBezTo>
                  <a:cubicBezTo>
                    <a:pt x="1093" y="108"/>
                    <a:pt x="720" y="1"/>
                    <a:pt x="347" y="1"/>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1311;p45">
              <a:extLst>
                <a:ext uri="{FF2B5EF4-FFF2-40B4-BE49-F238E27FC236}">
                  <a16:creationId xmlns:a16="http://schemas.microsoft.com/office/drawing/2014/main" xmlns="" id="{1CF76024-A554-8087-4270-D84A18796B35}"/>
                </a:ext>
              </a:extLst>
            </p:cNvPr>
            <p:cNvSpPr/>
            <p:nvPr/>
          </p:nvSpPr>
          <p:spPr>
            <a:xfrm>
              <a:off x="2041583" y="3368080"/>
              <a:ext cx="131237" cy="73734"/>
            </a:xfrm>
            <a:custGeom>
              <a:avLst/>
              <a:gdLst/>
              <a:ahLst/>
              <a:cxnLst/>
              <a:rect l="l" t="t" r="r" b="b"/>
              <a:pathLst>
                <a:path w="1520" h="854" extrusionOk="0">
                  <a:moveTo>
                    <a:pt x="1519" y="1"/>
                  </a:moveTo>
                  <a:lnTo>
                    <a:pt x="1466" y="27"/>
                  </a:lnTo>
                  <a:lnTo>
                    <a:pt x="1" y="320"/>
                  </a:lnTo>
                  <a:lnTo>
                    <a:pt x="54" y="427"/>
                  </a:lnTo>
                  <a:cubicBezTo>
                    <a:pt x="134" y="560"/>
                    <a:pt x="214" y="694"/>
                    <a:pt x="294" y="853"/>
                  </a:cubicBezTo>
                  <a:lnTo>
                    <a:pt x="1493" y="27"/>
                  </a:lnTo>
                  <a:lnTo>
                    <a:pt x="1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1312;p45">
              <a:extLst>
                <a:ext uri="{FF2B5EF4-FFF2-40B4-BE49-F238E27FC236}">
                  <a16:creationId xmlns:a16="http://schemas.microsoft.com/office/drawing/2014/main" xmlns="" id="{4FE3B6A9-BCB9-0E22-3624-1C223121BD58}"/>
                </a:ext>
              </a:extLst>
            </p:cNvPr>
            <p:cNvSpPr/>
            <p:nvPr/>
          </p:nvSpPr>
          <p:spPr>
            <a:xfrm>
              <a:off x="1931153" y="3110438"/>
              <a:ext cx="250904" cy="319890"/>
            </a:xfrm>
            <a:custGeom>
              <a:avLst/>
              <a:gdLst/>
              <a:ahLst/>
              <a:cxnLst/>
              <a:rect l="l" t="t" r="r" b="b"/>
              <a:pathLst>
                <a:path w="2906" h="3705" extrusionOk="0">
                  <a:moveTo>
                    <a:pt x="587" y="0"/>
                  </a:moveTo>
                  <a:cubicBezTo>
                    <a:pt x="400" y="80"/>
                    <a:pt x="267" y="214"/>
                    <a:pt x="161" y="373"/>
                  </a:cubicBezTo>
                  <a:cubicBezTo>
                    <a:pt x="1" y="667"/>
                    <a:pt x="1" y="986"/>
                    <a:pt x="107" y="1279"/>
                  </a:cubicBezTo>
                  <a:lnTo>
                    <a:pt x="1200" y="3704"/>
                  </a:lnTo>
                  <a:lnTo>
                    <a:pt x="2905" y="3038"/>
                  </a:lnTo>
                  <a:lnTo>
                    <a:pt x="2372" y="1439"/>
                  </a:lnTo>
                  <a:cubicBezTo>
                    <a:pt x="2239" y="960"/>
                    <a:pt x="1919" y="533"/>
                    <a:pt x="1493" y="267"/>
                  </a:cubicBezTo>
                  <a:cubicBezTo>
                    <a:pt x="1226" y="107"/>
                    <a:pt x="907" y="27"/>
                    <a:pt x="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1313;p45">
              <a:extLst>
                <a:ext uri="{FF2B5EF4-FFF2-40B4-BE49-F238E27FC236}">
                  <a16:creationId xmlns:a16="http://schemas.microsoft.com/office/drawing/2014/main" xmlns="" id="{7CF3CDD6-CDE3-1C2C-1BE1-42CF05542A9D}"/>
                </a:ext>
              </a:extLst>
            </p:cNvPr>
            <p:cNvSpPr/>
            <p:nvPr/>
          </p:nvSpPr>
          <p:spPr>
            <a:xfrm>
              <a:off x="1862166" y="2933267"/>
              <a:ext cx="220944" cy="239334"/>
            </a:xfrm>
            <a:custGeom>
              <a:avLst/>
              <a:gdLst/>
              <a:ahLst/>
              <a:cxnLst/>
              <a:rect l="l" t="t" r="r" b="b"/>
              <a:pathLst>
                <a:path w="2559" h="2772" extrusionOk="0">
                  <a:moveTo>
                    <a:pt x="1279" y="1"/>
                  </a:moveTo>
                  <a:cubicBezTo>
                    <a:pt x="853" y="614"/>
                    <a:pt x="427" y="1253"/>
                    <a:pt x="0" y="1866"/>
                  </a:cubicBezTo>
                  <a:lnTo>
                    <a:pt x="1626" y="2772"/>
                  </a:lnTo>
                  <a:cubicBezTo>
                    <a:pt x="1626" y="2505"/>
                    <a:pt x="1679" y="2212"/>
                    <a:pt x="1786" y="1972"/>
                  </a:cubicBezTo>
                  <a:cubicBezTo>
                    <a:pt x="1786" y="1919"/>
                    <a:pt x="1812" y="1866"/>
                    <a:pt x="1839" y="1813"/>
                  </a:cubicBezTo>
                  <a:cubicBezTo>
                    <a:pt x="1945" y="1519"/>
                    <a:pt x="2105" y="1253"/>
                    <a:pt x="2292" y="1013"/>
                  </a:cubicBezTo>
                  <a:cubicBezTo>
                    <a:pt x="2372" y="907"/>
                    <a:pt x="2478" y="800"/>
                    <a:pt x="2558" y="720"/>
                  </a:cubicBezTo>
                  <a:lnTo>
                    <a:pt x="1279" y="1"/>
                  </a:ln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1314;p45">
              <a:extLst>
                <a:ext uri="{FF2B5EF4-FFF2-40B4-BE49-F238E27FC236}">
                  <a16:creationId xmlns:a16="http://schemas.microsoft.com/office/drawing/2014/main" xmlns="" id="{6CB27C1D-DA27-5F3D-3096-DFDEA17CE8B5}"/>
                </a:ext>
              </a:extLst>
            </p:cNvPr>
            <p:cNvSpPr/>
            <p:nvPr/>
          </p:nvSpPr>
          <p:spPr>
            <a:xfrm>
              <a:off x="1984080" y="2997677"/>
              <a:ext cx="75979" cy="105939"/>
            </a:xfrm>
            <a:custGeom>
              <a:avLst/>
              <a:gdLst/>
              <a:ahLst/>
              <a:cxnLst/>
              <a:rect l="l" t="t" r="r" b="b"/>
              <a:pathLst>
                <a:path w="880" h="1227" extrusionOk="0">
                  <a:moveTo>
                    <a:pt x="374" y="1"/>
                  </a:moveTo>
                  <a:cubicBezTo>
                    <a:pt x="320" y="54"/>
                    <a:pt x="294" y="134"/>
                    <a:pt x="240" y="187"/>
                  </a:cubicBezTo>
                  <a:cubicBezTo>
                    <a:pt x="1" y="614"/>
                    <a:pt x="54" y="1067"/>
                    <a:pt x="347" y="1226"/>
                  </a:cubicBezTo>
                  <a:lnTo>
                    <a:pt x="374" y="1226"/>
                  </a:lnTo>
                  <a:cubicBezTo>
                    <a:pt x="374" y="1173"/>
                    <a:pt x="400" y="1120"/>
                    <a:pt x="427" y="1067"/>
                  </a:cubicBezTo>
                  <a:cubicBezTo>
                    <a:pt x="533" y="800"/>
                    <a:pt x="693" y="534"/>
                    <a:pt x="880" y="294"/>
                  </a:cubicBezTo>
                  <a:lnTo>
                    <a:pt x="3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1315;p45">
              <a:extLst>
                <a:ext uri="{FF2B5EF4-FFF2-40B4-BE49-F238E27FC236}">
                  <a16:creationId xmlns:a16="http://schemas.microsoft.com/office/drawing/2014/main" xmlns="" id="{9F1C468E-F892-6D83-D3C3-40DFEF35A2FB}"/>
                </a:ext>
              </a:extLst>
            </p:cNvPr>
            <p:cNvSpPr/>
            <p:nvPr/>
          </p:nvSpPr>
          <p:spPr>
            <a:xfrm>
              <a:off x="1949543" y="2810490"/>
              <a:ext cx="246242" cy="285267"/>
            </a:xfrm>
            <a:custGeom>
              <a:avLst/>
              <a:gdLst/>
              <a:ahLst/>
              <a:cxnLst/>
              <a:rect l="l" t="t" r="r" b="b"/>
              <a:pathLst>
                <a:path w="2852" h="3304" extrusionOk="0">
                  <a:moveTo>
                    <a:pt x="1125" y="1"/>
                  </a:moveTo>
                  <a:cubicBezTo>
                    <a:pt x="1061" y="1"/>
                    <a:pt x="998" y="4"/>
                    <a:pt x="933" y="10"/>
                  </a:cubicBezTo>
                  <a:cubicBezTo>
                    <a:pt x="640" y="277"/>
                    <a:pt x="427" y="570"/>
                    <a:pt x="267" y="916"/>
                  </a:cubicBezTo>
                  <a:cubicBezTo>
                    <a:pt x="161" y="1130"/>
                    <a:pt x="81" y="1343"/>
                    <a:pt x="27" y="1583"/>
                  </a:cubicBezTo>
                  <a:cubicBezTo>
                    <a:pt x="1" y="1662"/>
                    <a:pt x="1" y="1769"/>
                    <a:pt x="1" y="1876"/>
                  </a:cubicBezTo>
                  <a:cubicBezTo>
                    <a:pt x="1" y="2009"/>
                    <a:pt x="27" y="2142"/>
                    <a:pt x="54" y="2249"/>
                  </a:cubicBezTo>
                  <a:cubicBezTo>
                    <a:pt x="177" y="2641"/>
                    <a:pt x="728" y="3304"/>
                    <a:pt x="1230" y="3304"/>
                  </a:cubicBezTo>
                  <a:cubicBezTo>
                    <a:pt x="1274" y="3304"/>
                    <a:pt x="1317" y="3299"/>
                    <a:pt x="1360" y="3288"/>
                  </a:cubicBezTo>
                  <a:cubicBezTo>
                    <a:pt x="1600" y="3208"/>
                    <a:pt x="1733" y="3021"/>
                    <a:pt x="2026" y="2675"/>
                  </a:cubicBezTo>
                  <a:cubicBezTo>
                    <a:pt x="2079" y="2595"/>
                    <a:pt x="2132" y="2542"/>
                    <a:pt x="2186" y="2462"/>
                  </a:cubicBezTo>
                  <a:cubicBezTo>
                    <a:pt x="2212" y="2355"/>
                    <a:pt x="2239" y="2275"/>
                    <a:pt x="2239" y="2169"/>
                  </a:cubicBezTo>
                  <a:cubicBezTo>
                    <a:pt x="2292" y="2089"/>
                    <a:pt x="2372" y="2036"/>
                    <a:pt x="2426" y="1956"/>
                  </a:cubicBezTo>
                  <a:cubicBezTo>
                    <a:pt x="2452" y="1929"/>
                    <a:pt x="2799" y="1236"/>
                    <a:pt x="2852" y="1076"/>
                  </a:cubicBezTo>
                  <a:cubicBezTo>
                    <a:pt x="2509" y="415"/>
                    <a:pt x="1850" y="1"/>
                    <a:pt x="1125" y="1"/>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1316;p45">
              <a:extLst>
                <a:ext uri="{FF2B5EF4-FFF2-40B4-BE49-F238E27FC236}">
                  <a16:creationId xmlns:a16="http://schemas.microsoft.com/office/drawing/2014/main" xmlns="" id="{8B8C0C36-B218-15AE-5F7C-F6FE47F2AA4B}"/>
                </a:ext>
              </a:extLst>
            </p:cNvPr>
            <p:cNvSpPr/>
            <p:nvPr/>
          </p:nvSpPr>
          <p:spPr>
            <a:xfrm>
              <a:off x="2044346" y="2937239"/>
              <a:ext cx="43343" cy="28320"/>
            </a:xfrm>
            <a:custGeom>
              <a:avLst/>
              <a:gdLst/>
              <a:ahLst/>
              <a:cxnLst/>
              <a:rect l="l" t="t" r="r" b="b"/>
              <a:pathLst>
                <a:path w="502" h="328" extrusionOk="0">
                  <a:moveTo>
                    <a:pt x="58" y="1"/>
                  </a:moveTo>
                  <a:cubicBezTo>
                    <a:pt x="31" y="1"/>
                    <a:pt x="0" y="40"/>
                    <a:pt x="22" y="61"/>
                  </a:cubicBezTo>
                  <a:cubicBezTo>
                    <a:pt x="102" y="141"/>
                    <a:pt x="208" y="194"/>
                    <a:pt x="288" y="248"/>
                  </a:cubicBezTo>
                  <a:lnTo>
                    <a:pt x="422" y="328"/>
                  </a:lnTo>
                  <a:lnTo>
                    <a:pt x="448" y="328"/>
                  </a:lnTo>
                  <a:cubicBezTo>
                    <a:pt x="475" y="328"/>
                    <a:pt x="502" y="274"/>
                    <a:pt x="448" y="248"/>
                  </a:cubicBezTo>
                  <a:lnTo>
                    <a:pt x="342" y="168"/>
                  </a:lnTo>
                  <a:cubicBezTo>
                    <a:pt x="235" y="115"/>
                    <a:pt x="155" y="61"/>
                    <a:pt x="75" y="8"/>
                  </a:cubicBezTo>
                  <a:cubicBezTo>
                    <a:pt x="70" y="3"/>
                    <a:pt x="64" y="1"/>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1317;p45">
              <a:extLst>
                <a:ext uri="{FF2B5EF4-FFF2-40B4-BE49-F238E27FC236}">
                  <a16:creationId xmlns:a16="http://schemas.microsoft.com/office/drawing/2014/main" xmlns="" id="{346A77D7-0DC6-029D-5640-8FE8C77304F5}"/>
                </a:ext>
              </a:extLst>
            </p:cNvPr>
            <p:cNvSpPr/>
            <p:nvPr/>
          </p:nvSpPr>
          <p:spPr>
            <a:xfrm>
              <a:off x="2053066" y="2946477"/>
              <a:ext cx="25557" cy="22276"/>
            </a:xfrm>
            <a:custGeom>
              <a:avLst/>
              <a:gdLst/>
              <a:ahLst/>
              <a:cxnLst/>
              <a:rect l="l" t="t" r="r" b="b"/>
              <a:pathLst>
                <a:path w="296" h="258" extrusionOk="0">
                  <a:moveTo>
                    <a:pt x="130" y="1"/>
                  </a:moveTo>
                  <a:cubicBezTo>
                    <a:pt x="92" y="1"/>
                    <a:pt x="53" y="19"/>
                    <a:pt x="28" y="61"/>
                  </a:cubicBezTo>
                  <a:cubicBezTo>
                    <a:pt x="1" y="114"/>
                    <a:pt x="28" y="194"/>
                    <a:pt x="81" y="247"/>
                  </a:cubicBezTo>
                  <a:cubicBezTo>
                    <a:pt x="102" y="255"/>
                    <a:pt x="122" y="258"/>
                    <a:pt x="139" y="258"/>
                  </a:cubicBezTo>
                  <a:cubicBezTo>
                    <a:pt x="187" y="258"/>
                    <a:pt x="221" y="233"/>
                    <a:pt x="241" y="194"/>
                  </a:cubicBezTo>
                  <a:cubicBezTo>
                    <a:pt x="295" y="85"/>
                    <a:pt x="213"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1318;p45">
              <a:extLst>
                <a:ext uri="{FF2B5EF4-FFF2-40B4-BE49-F238E27FC236}">
                  <a16:creationId xmlns:a16="http://schemas.microsoft.com/office/drawing/2014/main" xmlns="" id="{7DA2921D-EAFF-890E-B73D-C1FCCC186210}"/>
                </a:ext>
              </a:extLst>
            </p:cNvPr>
            <p:cNvSpPr/>
            <p:nvPr/>
          </p:nvSpPr>
          <p:spPr>
            <a:xfrm>
              <a:off x="2112901" y="2972379"/>
              <a:ext cx="41530" cy="27715"/>
            </a:xfrm>
            <a:custGeom>
              <a:avLst/>
              <a:gdLst/>
              <a:ahLst/>
              <a:cxnLst/>
              <a:rect l="l" t="t" r="r" b="b"/>
              <a:pathLst>
                <a:path w="481" h="321" extrusionOk="0">
                  <a:moveTo>
                    <a:pt x="27" y="1"/>
                  </a:moveTo>
                  <a:cubicBezTo>
                    <a:pt x="1" y="27"/>
                    <a:pt x="1" y="54"/>
                    <a:pt x="27" y="54"/>
                  </a:cubicBezTo>
                  <a:cubicBezTo>
                    <a:pt x="107" y="134"/>
                    <a:pt x="187" y="187"/>
                    <a:pt x="294" y="240"/>
                  </a:cubicBezTo>
                  <a:lnTo>
                    <a:pt x="427" y="320"/>
                  </a:lnTo>
                  <a:cubicBezTo>
                    <a:pt x="454" y="320"/>
                    <a:pt x="480" y="320"/>
                    <a:pt x="480" y="294"/>
                  </a:cubicBezTo>
                  <a:cubicBezTo>
                    <a:pt x="480" y="294"/>
                    <a:pt x="480" y="267"/>
                    <a:pt x="454" y="240"/>
                  </a:cubicBezTo>
                  <a:lnTo>
                    <a:pt x="320" y="187"/>
                  </a:lnTo>
                  <a:cubicBezTo>
                    <a:pt x="240" y="134"/>
                    <a:pt x="161" y="8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1319;p45">
              <a:extLst>
                <a:ext uri="{FF2B5EF4-FFF2-40B4-BE49-F238E27FC236}">
                  <a16:creationId xmlns:a16="http://schemas.microsoft.com/office/drawing/2014/main" xmlns="" id="{148B4654-F565-783D-DA46-6BD1E1E50A5A}"/>
                </a:ext>
              </a:extLst>
            </p:cNvPr>
            <p:cNvSpPr/>
            <p:nvPr/>
          </p:nvSpPr>
          <p:spPr>
            <a:xfrm>
              <a:off x="2124384" y="2981791"/>
              <a:ext cx="25902" cy="21499"/>
            </a:xfrm>
            <a:custGeom>
              <a:avLst/>
              <a:gdLst/>
              <a:ahLst/>
              <a:cxnLst/>
              <a:rect l="l" t="t" r="r" b="b"/>
              <a:pathLst>
                <a:path w="300" h="249" extrusionOk="0">
                  <a:moveTo>
                    <a:pt x="102" y="1"/>
                  </a:moveTo>
                  <a:cubicBezTo>
                    <a:pt x="70" y="1"/>
                    <a:pt x="42" y="15"/>
                    <a:pt x="28" y="52"/>
                  </a:cubicBezTo>
                  <a:cubicBezTo>
                    <a:pt x="1" y="105"/>
                    <a:pt x="28" y="185"/>
                    <a:pt x="81" y="238"/>
                  </a:cubicBezTo>
                  <a:cubicBezTo>
                    <a:pt x="95" y="245"/>
                    <a:pt x="111" y="249"/>
                    <a:pt x="128" y="249"/>
                  </a:cubicBezTo>
                  <a:cubicBezTo>
                    <a:pt x="173" y="249"/>
                    <a:pt x="221" y="224"/>
                    <a:pt x="241" y="185"/>
                  </a:cubicBezTo>
                  <a:cubicBezTo>
                    <a:pt x="299" y="107"/>
                    <a:pt x="187"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1320;p45">
              <a:extLst>
                <a:ext uri="{FF2B5EF4-FFF2-40B4-BE49-F238E27FC236}">
                  <a16:creationId xmlns:a16="http://schemas.microsoft.com/office/drawing/2014/main" xmlns="" id="{87F9FD77-517B-CCC4-D29A-11EB246BAA0E}"/>
                </a:ext>
              </a:extLst>
            </p:cNvPr>
            <p:cNvSpPr/>
            <p:nvPr/>
          </p:nvSpPr>
          <p:spPr>
            <a:xfrm>
              <a:off x="2041583" y="2908573"/>
              <a:ext cx="66827" cy="38594"/>
            </a:xfrm>
            <a:custGeom>
              <a:avLst/>
              <a:gdLst/>
              <a:ahLst/>
              <a:cxnLst/>
              <a:rect l="l" t="t" r="r" b="b"/>
              <a:pathLst>
                <a:path w="774" h="447" extrusionOk="0">
                  <a:moveTo>
                    <a:pt x="151" y="0"/>
                  </a:moveTo>
                  <a:cubicBezTo>
                    <a:pt x="134" y="0"/>
                    <a:pt x="121" y="7"/>
                    <a:pt x="107" y="20"/>
                  </a:cubicBezTo>
                  <a:cubicBezTo>
                    <a:pt x="81" y="20"/>
                    <a:pt x="54" y="47"/>
                    <a:pt x="54" y="47"/>
                  </a:cubicBezTo>
                  <a:cubicBezTo>
                    <a:pt x="54" y="74"/>
                    <a:pt x="1" y="100"/>
                    <a:pt x="27" y="127"/>
                  </a:cubicBezTo>
                  <a:cubicBezTo>
                    <a:pt x="27" y="153"/>
                    <a:pt x="54" y="207"/>
                    <a:pt x="107" y="207"/>
                  </a:cubicBezTo>
                  <a:cubicBezTo>
                    <a:pt x="121" y="193"/>
                    <a:pt x="134" y="187"/>
                    <a:pt x="151" y="187"/>
                  </a:cubicBezTo>
                  <a:cubicBezTo>
                    <a:pt x="167" y="187"/>
                    <a:pt x="187" y="193"/>
                    <a:pt x="214" y="207"/>
                  </a:cubicBezTo>
                  <a:cubicBezTo>
                    <a:pt x="374" y="260"/>
                    <a:pt x="534" y="340"/>
                    <a:pt x="693" y="447"/>
                  </a:cubicBezTo>
                  <a:cubicBezTo>
                    <a:pt x="720" y="420"/>
                    <a:pt x="747" y="367"/>
                    <a:pt x="773" y="340"/>
                  </a:cubicBezTo>
                  <a:cubicBezTo>
                    <a:pt x="773" y="313"/>
                    <a:pt x="773" y="287"/>
                    <a:pt x="773" y="260"/>
                  </a:cubicBezTo>
                  <a:cubicBezTo>
                    <a:pt x="693" y="207"/>
                    <a:pt x="560" y="153"/>
                    <a:pt x="427" y="74"/>
                  </a:cubicBezTo>
                  <a:cubicBezTo>
                    <a:pt x="347" y="47"/>
                    <a:pt x="294" y="20"/>
                    <a:pt x="214" y="20"/>
                  </a:cubicBezTo>
                  <a:cubicBezTo>
                    <a:pt x="187" y="7"/>
                    <a:pt x="167" y="0"/>
                    <a:pt x="151"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1321;p45">
              <a:extLst>
                <a:ext uri="{FF2B5EF4-FFF2-40B4-BE49-F238E27FC236}">
                  <a16:creationId xmlns:a16="http://schemas.microsoft.com/office/drawing/2014/main" xmlns="" id="{977CDBF0-3283-0863-8E0A-AA8A26E9AF20}"/>
                </a:ext>
              </a:extLst>
            </p:cNvPr>
            <p:cNvSpPr/>
            <p:nvPr/>
          </p:nvSpPr>
          <p:spPr>
            <a:xfrm>
              <a:off x="2131291" y="2947082"/>
              <a:ext cx="48437" cy="38421"/>
            </a:xfrm>
            <a:custGeom>
              <a:avLst/>
              <a:gdLst/>
              <a:ahLst/>
              <a:cxnLst/>
              <a:rect l="l" t="t" r="r" b="b"/>
              <a:pathLst>
                <a:path w="561" h="445" extrusionOk="0">
                  <a:moveTo>
                    <a:pt x="81" y="1"/>
                  </a:moveTo>
                  <a:cubicBezTo>
                    <a:pt x="54" y="27"/>
                    <a:pt x="54" y="27"/>
                    <a:pt x="27" y="54"/>
                  </a:cubicBezTo>
                  <a:cubicBezTo>
                    <a:pt x="1" y="80"/>
                    <a:pt x="1" y="134"/>
                    <a:pt x="1" y="187"/>
                  </a:cubicBezTo>
                  <a:cubicBezTo>
                    <a:pt x="134" y="214"/>
                    <a:pt x="267" y="267"/>
                    <a:pt x="401" y="347"/>
                  </a:cubicBezTo>
                  <a:cubicBezTo>
                    <a:pt x="427" y="347"/>
                    <a:pt x="427" y="374"/>
                    <a:pt x="454" y="400"/>
                  </a:cubicBezTo>
                  <a:cubicBezTo>
                    <a:pt x="454" y="431"/>
                    <a:pt x="463" y="444"/>
                    <a:pt x="476" y="444"/>
                  </a:cubicBezTo>
                  <a:cubicBezTo>
                    <a:pt x="485" y="444"/>
                    <a:pt x="496" y="438"/>
                    <a:pt x="507" y="427"/>
                  </a:cubicBezTo>
                  <a:cubicBezTo>
                    <a:pt x="534" y="427"/>
                    <a:pt x="560" y="374"/>
                    <a:pt x="560" y="347"/>
                  </a:cubicBezTo>
                  <a:cubicBezTo>
                    <a:pt x="560" y="347"/>
                    <a:pt x="560" y="320"/>
                    <a:pt x="560" y="294"/>
                  </a:cubicBezTo>
                  <a:cubicBezTo>
                    <a:pt x="560" y="294"/>
                    <a:pt x="560" y="267"/>
                    <a:pt x="534" y="214"/>
                  </a:cubicBezTo>
                  <a:cubicBezTo>
                    <a:pt x="480" y="187"/>
                    <a:pt x="427" y="134"/>
                    <a:pt x="374" y="107"/>
                  </a:cubicBezTo>
                  <a:cubicBezTo>
                    <a:pt x="267" y="80"/>
                    <a:pt x="161" y="27"/>
                    <a:pt x="81"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1322;p45">
              <a:extLst>
                <a:ext uri="{FF2B5EF4-FFF2-40B4-BE49-F238E27FC236}">
                  <a16:creationId xmlns:a16="http://schemas.microsoft.com/office/drawing/2014/main" xmlns="" id="{1A46A9D1-EC08-0A75-0FB1-5DBC3214C36F}"/>
                </a:ext>
              </a:extLst>
            </p:cNvPr>
            <p:cNvSpPr/>
            <p:nvPr/>
          </p:nvSpPr>
          <p:spPr>
            <a:xfrm>
              <a:off x="2058333" y="3051036"/>
              <a:ext cx="27024" cy="15800"/>
            </a:xfrm>
            <a:custGeom>
              <a:avLst/>
              <a:gdLst/>
              <a:ahLst/>
              <a:cxnLst/>
              <a:rect l="l" t="t" r="r" b="b"/>
              <a:pathLst>
                <a:path w="313" h="183" extrusionOk="0">
                  <a:moveTo>
                    <a:pt x="46" y="0"/>
                  </a:moveTo>
                  <a:cubicBezTo>
                    <a:pt x="22" y="0"/>
                    <a:pt x="1" y="38"/>
                    <a:pt x="20" y="76"/>
                  </a:cubicBezTo>
                  <a:cubicBezTo>
                    <a:pt x="46" y="102"/>
                    <a:pt x="100" y="129"/>
                    <a:pt x="126" y="155"/>
                  </a:cubicBezTo>
                  <a:cubicBezTo>
                    <a:pt x="180" y="155"/>
                    <a:pt x="206" y="182"/>
                    <a:pt x="260" y="182"/>
                  </a:cubicBezTo>
                  <a:cubicBezTo>
                    <a:pt x="286" y="182"/>
                    <a:pt x="286" y="182"/>
                    <a:pt x="286" y="155"/>
                  </a:cubicBezTo>
                  <a:cubicBezTo>
                    <a:pt x="313" y="129"/>
                    <a:pt x="286" y="102"/>
                    <a:pt x="260" y="102"/>
                  </a:cubicBezTo>
                  <a:cubicBezTo>
                    <a:pt x="233" y="102"/>
                    <a:pt x="206" y="76"/>
                    <a:pt x="180" y="76"/>
                  </a:cubicBezTo>
                  <a:cubicBezTo>
                    <a:pt x="126" y="49"/>
                    <a:pt x="100" y="49"/>
                    <a:pt x="73" y="22"/>
                  </a:cubicBezTo>
                  <a:cubicBezTo>
                    <a:pt x="65" y="7"/>
                    <a:pt x="55"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1323;p45">
              <a:extLst>
                <a:ext uri="{FF2B5EF4-FFF2-40B4-BE49-F238E27FC236}">
                  <a16:creationId xmlns:a16="http://schemas.microsoft.com/office/drawing/2014/main" xmlns="" id="{0A32F890-4C51-75F7-EE83-7F987B94DAB4}"/>
                </a:ext>
              </a:extLst>
            </p:cNvPr>
            <p:cNvSpPr/>
            <p:nvPr/>
          </p:nvSpPr>
          <p:spPr>
            <a:xfrm>
              <a:off x="2085271" y="3016068"/>
              <a:ext cx="23139" cy="13901"/>
            </a:xfrm>
            <a:custGeom>
              <a:avLst/>
              <a:gdLst/>
              <a:ahLst/>
              <a:cxnLst/>
              <a:rect l="l" t="t" r="r" b="b"/>
              <a:pathLst>
                <a:path w="268" h="161" extrusionOk="0">
                  <a:moveTo>
                    <a:pt x="1" y="1"/>
                  </a:moveTo>
                  <a:cubicBezTo>
                    <a:pt x="28" y="81"/>
                    <a:pt x="108" y="161"/>
                    <a:pt x="187" y="161"/>
                  </a:cubicBezTo>
                  <a:cubicBezTo>
                    <a:pt x="214" y="161"/>
                    <a:pt x="267" y="134"/>
                    <a:pt x="267" y="108"/>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1324;p45">
              <a:extLst>
                <a:ext uri="{FF2B5EF4-FFF2-40B4-BE49-F238E27FC236}">
                  <a16:creationId xmlns:a16="http://schemas.microsoft.com/office/drawing/2014/main" xmlns="" id="{AB954DF8-4CE1-38BE-8158-66F884BE068E}"/>
                </a:ext>
              </a:extLst>
            </p:cNvPr>
            <p:cNvSpPr/>
            <p:nvPr/>
          </p:nvSpPr>
          <p:spPr>
            <a:xfrm>
              <a:off x="2007047" y="3812131"/>
              <a:ext cx="177256" cy="586680"/>
            </a:xfrm>
            <a:custGeom>
              <a:avLst/>
              <a:gdLst/>
              <a:ahLst/>
              <a:cxnLst/>
              <a:rect l="l" t="t" r="r" b="b"/>
              <a:pathLst>
                <a:path w="2053" h="6795" extrusionOk="0">
                  <a:moveTo>
                    <a:pt x="2053" y="0"/>
                  </a:moveTo>
                  <a:lnTo>
                    <a:pt x="694" y="320"/>
                  </a:lnTo>
                  <a:cubicBezTo>
                    <a:pt x="267" y="853"/>
                    <a:pt x="28" y="1519"/>
                    <a:pt x="1" y="2212"/>
                  </a:cubicBezTo>
                  <a:cubicBezTo>
                    <a:pt x="1" y="2478"/>
                    <a:pt x="28" y="2425"/>
                    <a:pt x="294" y="3837"/>
                  </a:cubicBezTo>
                  <a:cubicBezTo>
                    <a:pt x="427" y="4557"/>
                    <a:pt x="454" y="4770"/>
                    <a:pt x="667" y="5996"/>
                  </a:cubicBezTo>
                  <a:cubicBezTo>
                    <a:pt x="720" y="6315"/>
                    <a:pt x="774" y="6582"/>
                    <a:pt x="800" y="6742"/>
                  </a:cubicBezTo>
                  <a:lnTo>
                    <a:pt x="1466" y="6795"/>
                  </a:lnTo>
                  <a:cubicBezTo>
                    <a:pt x="1600" y="5383"/>
                    <a:pt x="1733" y="3971"/>
                    <a:pt x="1866" y="2532"/>
                  </a:cubicBezTo>
                  <a:cubicBezTo>
                    <a:pt x="1919" y="1679"/>
                    <a:pt x="1999" y="853"/>
                    <a:pt x="2053" y="0"/>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1325;p45">
              <a:extLst>
                <a:ext uri="{FF2B5EF4-FFF2-40B4-BE49-F238E27FC236}">
                  <a16:creationId xmlns:a16="http://schemas.microsoft.com/office/drawing/2014/main" xmlns="" id="{5AA70879-6CE6-F3E7-84AC-1C1F1178C5FB}"/>
                </a:ext>
              </a:extLst>
            </p:cNvPr>
            <p:cNvSpPr/>
            <p:nvPr/>
          </p:nvSpPr>
          <p:spPr>
            <a:xfrm>
              <a:off x="2032431" y="4329745"/>
              <a:ext cx="232427" cy="145051"/>
            </a:xfrm>
            <a:custGeom>
              <a:avLst/>
              <a:gdLst/>
              <a:ahLst/>
              <a:cxnLst/>
              <a:rect l="l" t="t" r="r" b="b"/>
              <a:pathLst>
                <a:path w="2692" h="1680" extrusionOk="0">
                  <a:moveTo>
                    <a:pt x="426" y="1"/>
                  </a:moveTo>
                  <a:cubicBezTo>
                    <a:pt x="400" y="374"/>
                    <a:pt x="293" y="720"/>
                    <a:pt x="133" y="1066"/>
                  </a:cubicBezTo>
                  <a:cubicBezTo>
                    <a:pt x="107" y="1093"/>
                    <a:pt x="80" y="1146"/>
                    <a:pt x="80" y="1200"/>
                  </a:cubicBezTo>
                  <a:cubicBezTo>
                    <a:pt x="27" y="1333"/>
                    <a:pt x="0" y="1493"/>
                    <a:pt x="53" y="1653"/>
                  </a:cubicBezTo>
                  <a:lnTo>
                    <a:pt x="2665" y="1679"/>
                  </a:lnTo>
                  <a:cubicBezTo>
                    <a:pt x="2691" y="1599"/>
                    <a:pt x="2665" y="1493"/>
                    <a:pt x="2611" y="1413"/>
                  </a:cubicBezTo>
                  <a:cubicBezTo>
                    <a:pt x="2531" y="1333"/>
                    <a:pt x="2425" y="1280"/>
                    <a:pt x="2292" y="1280"/>
                  </a:cubicBezTo>
                  <a:cubicBezTo>
                    <a:pt x="1945" y="1226"/>
                    <a:pt x="1652" y="1066"/>
                    <a:pt x="1386" y="853"/>
                  </a:cubicBezTo>
                  <a:lnTo>
                    <a:pt x="1119" y="161"/>
                  </a:lnTo>
                  <a:lnTo>
                    <a:pt x="426" y="1"/>
                  </a:ln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1326;p45">
              <a:extLst>
                <a:ext uri="{FF2B5EF4-FFF2-40B4-BE49-F238E27FC236}">
                  <a16:creationId xmlns:a16="http://schemas.microsoft.com/office/drawing/2014/main" xmlns="" id="{99D2A452-BCDA-2DE0-A0D7-B98EB93AC4B6}"/>
                </a:ext>
              </a:extLst>
            </p:cNvPr>
            <p:cNvSpPr/>
            <p:nvPr/>
          </p:nvSpPr>
          <p:spPr>
            <a:xfrm>
              <a:off x="1783941" y="3658012"/>
              <a:ext cx="593588" cy="220944"/>
            </a:xfrm>
            <a:custGeom>
              <a:avLst/>
              <a:gdLst/>
              <a:ahLst/>
              <a:cxnLst/>
              <a:rect l="l" t="t" r="r" b="b"/>
              <a:pathLst>
                <a:path w="6875" h="2559" extrusionOk="0">
                  <a:moveTo>
                    <a:pt x="1599" y="0"/>
                  </a:moveTo>
                  <a:lnTo>
                    <a:pt x="0" y="1492"/>
                  </a:lnTo>
                  <a:cubicBezTo>
                    <a:pt x="427" y="1919"/>
                    <a:pt x="960" y="2238"/>
                    <a:pt x="1519" y="2425"/>
                  </a:cubicBezTo>
                  <a:cubicBezTo>
                    <a:pt x="1812" y="2505"/>
                    <a:pt x="2105" y="2558"/>
                    <a:pt x="2425" y="2558"/>
                  </a:cubicBezTo>
                  <a:cubicBezTo>
                    <a:pt x="4530" y="2505"/>
                    <a:pt x="6768" y="2292"/>
                    <a:pt x="6848" y="1679"/>
                  </a:cubicBezTo>
                  <a:cubicBezTo>
                    <a:pt x="6875" y="1412"/>
                    <a:pt x="6449" y="1146"/>
                    <a:pt x="5969" y="826"/>
                  </a:cubicBezTo>
                  <a:cubicBezTo>
                    <a:pt x="5329" y="480"/>
                    <a:pt x="4637" y="267"/>
                    <a:pt x="3917" y="240"/>
                  </a:cubicBezTo>
                  <a:cubicBezTo>
                    <a:pt x="3304" y="133"/>
                    <a:pt x="2505" y="53"/>
                    <a:pt x="1599" y="0"/>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1327;p45">
              <a:extLst>
                <a:ext uri="{FF2B5EF4-FFF2-40B4-BE49-F238E27FC236}">
                  <a16:creationId xmlns:a16="http://schemas.microsoft.com/office/drawing/2014/main" xmlns="" id="{A270E487-1EAF-CD34-A894-CB6A0DB5F2AE}"/>
                </a:ext>
              </a:extLst>
            </p:cNvPr>
            <p:cNvSpPr/>
            <p:nvPr/>
          </p:nvSpPr>
          <p:spPr>
            <a:xfrm>
              <a:off x="2198033" y="3805224"/>
              <a:ext cx="177256" cy="586767"/>
            </a:xfrm>
            <a:custGeom>
              <a:avLst/>
              <a:gdLst/>
              <a:ahLst/>
              <a:cxnLst/>
              <a:rect l="l" t="t" r="r" b="b"/>
              <a:pathLst>
                <a:path w="2053" h="6796" extrusionOk="0">
                  <a:moveTo>
                    <a:pt x="2052" y="0"/>
                  </a:moveTo>
                  <a:lnTo>
                    <a:pt x="693" y="294"/>
                  </a:lnTo>
                  <a:cubicBezTo>
                    <a:pt x="267" y="853"/>
                    <a:pt x="27" y="1519"/>
                    <a:pt x="1" y="2212"/>
                  </a:cubicBezTo>
                  <a:cubicBezTo>
                    <a:pt x="1" y="2478"/>
                    <a:pt x="27" y="2399"/>
                    <a:pt x="294" y="3837"/>
                  </a:cubicBezTo>
                  <a:cubicBezTo>
                    <a:pt x="427" y="4557"/>
                    <a:pt x="427" y="4743"/>
                    <a:pt x="640" y="5969"/>
                  </a:cubicBezTo>
                  <a:cubicBezTo>
                    <a:pt x="720" y="6315"/>
                    <a:pt x="747" y="6582"/>
                    <a:pt x="773" y="6742"/>
                  </a:cubicBezTo>
                  <a:lnTo>
                    <a:pt x="1439" y="6795"/>
                  </a:lnTo>
                  <a:cubicBezTo>
                    <a:pt x="1599" y="5383"/>
                    <a:pt x="1733" y="3971"/>
                    <a:pt x="1839" y="2532"/>
                  </a:cubicBezTo>
                  <a:cubicBezTo>
                    <a:pt x="1919" y="1679"/>
                    <a:pt x="1999" y="826"/>
                    <a:pt x="2052" y="0"/>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1328;p45">
              <a:extLst>
                <a:ext uri="{FF2B5EF4-FFF2-40B4-BE49-F238E27FC236}">
                  <a16:creationId xmlns:a16="http://schemas.microsoft.com/office/drawing/2014/main" xmlns="" id="{132AC265-CD48-76AC-C3B5-4C28087192F1}"/>
                </a:ext>
              </a:extLst>
            </p:cNvPr>
            <p:cNvSpPr/>
            <p:nvPr/>
          </p:nvSpPr>
          <p:spPr>
            <a:xfrm>
              <a:off x="2223331" y="4320592"/>
              <a:ext cx="232427" cy="147296"/>
            </a:xfrm>
            <a:custGeom>
              <a:avLst/>
              <a:gdLst/>
              <a:ahLst/>
              <a:cxnLst/>
              <a:rect l="l" t="t" r="r" b="b"/>
              <a:pathLst>
                <a:path w="2692" h="1706" extrusionOk="0">
                  <a:moveTo>
                    <a:pt x="400" y="0"/>
                  </a:moveTo>
                  <a:cubicBezTo>
                    <a:pt x="374" y="373"/>
                    <a:pt x="294" y="746"/>
                    <a:pt x="134" y="1066"/>
                  </a:cubicBezTo>
                  <a:cubicBezTo>
                    <a:pt x="107" y="1119"/>
                    <a:pt x="81" y="1146"/>
                    <a:pt x="54" y="1199"/>
                  </a:cubicBezTo>
                  <a:cubicBezTo>
                    <a:pt x="1" y="1359"/>
                    <a:pt x="1" y="1519"/>
                    <a:pt x="54" y="1679"/>
                  </a:cubicBezTo>
                  <a:lnTo>
                    <a:pt x="2692" y="1705"/>
                  </a:lnTo>
                  <a:cubicBezTo>
                    <a:pt x="2692" y="1599"/>
                    <a:pt x="2665" y="1519"/>
                    <a:pt x="2612" y="1439"/>
                  </a:cubicBezTo>
                  <a:cubicBezTo>
                    <a:pt x="2532" y="1332"/>
                    <a:pt x="2399" y="1279"/>
                    <a:pt x="2292" y="1279"/>
                  </a:cubicBezTo>
                  <a:cubicBezTo>
                    <a:pt x="1946" y="1226"/>
                    <a:pt x="1626" y="1093"/>
                    <a:pt x="1386" y="879"/>
                  </a:cubicBezTo>
                  <a:lnTo>
                    <a:pt x="1120" y="187"/>
                  </a:lnTo>
                  <a:lnTo>
                    <a:pt x="400" y="0"/>
                  </a:ln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1329;p45">
              <a:extLst>
                <a:ext uri="{FF2B5EF4-FFF2-40B4-BE49-F238E27FC236}">
                  <a16:creationId xmlns:a16="http://schemas.microsoft.com/office/drawing/2014/main" xmlns="" id="{BB5715A0-6870-6392-F718-B829730BEB14}"/>
                </a:ext>
              </a:extLst>
            </p:cNvPr>
            <p:cNvSpPr/>
            <p:nvPr/>
          </p:nvSpPr>
          <p:spPr>
            <a:xfrm>
              <a:off x="1583803" y="3623476"/>
              <a:ext cx="611978" cy="715586"/>
            </a:xfrm>
            <a:custGeom>
              <a:avLst/>
              <a:gdLst/>
              <a:ahLst/>
              <a:cxnLst/>
              <a:rect l="l" t="t" r="r" b="b"/>
              <a:pathLst>
                <a:path w="7088" h="8288" extrusionOk="0">
                  <a:moveTo>
                    <a:pt x="267" y="0"/>
                  </a:moveTo>
                  <a:cubicBezTo>
                    <a:pt x="213" y="134"/>
                    <a:pt x="187" y="294"/>
                    <a:pt x="133" y="453"/>
                  </a:cubicBezTo>
                  <a:cubicBezTo>
                    <a:pt x="53" y="746"/>
                    <a:pt x="27" y="1066"/>
                    <a:pt x="0" y="1386"/>
                  </a:cubicBezTo>
                  <a:cubicBezTo>
                    <a:pt x="0" y="1759"/>
                    <a:pt x="133" y="2132"/>
                    <a:pt x="320" y="2452"/>
                  </a:cubicBezTo>
                  <a:cubicBezTo>
                    <a:pt x="453" y="2665"/>
                    <a:pt x="613" y="2825"/>
                    <a:pt x="773" y="2985"/>
                  </a:cubicBezTo>
                  <a:lnTo>
                    <a:pt x="5143" y="3091"/>
                  </a:lnTo>
                  <a:cubicBezTo>
                    <a:pt x="5010" y="3384"/>
                    <a:pt x="4930" y="3678"/>
                    <a:pt x="4903" y="3997"/>
                  </a:cubicBezTo>
                  <a:cubicBezTo>
                    <a:pt x="4770" y="4797"/>
                    <a:pt x="4983" y="5356"/>
                    <a:pt x="5116" y="6022"/>
                  </a:cubicBezTo>
                  <a:cubicBezTo>
                    <a:pt x="5249" y="6768"/>
                    <a:pt x="5303" y="7514"/>
                    <a:pt x="5223" y="8287"/>
                  </a:cubicBezTo>
                  <a:lnTo>
                    <a:pt x="6742" y="8287"/>
                  </a:lnTo>
                  <a:cubicBezTo>
                    <a:pt x="6848" y="6182"/>
                    <a:pt x="6955" y="4077"/>
                    <a:pt x="7088" y="1999"/>
                  </a:cubicBezTo>
                  <a:cubicBezTo>
                    <a:pt x="6981" y="1892"/>
                    <a:pt x="6875" y="1812"/>
                    <a:pt x="6768" y="1759"/>
                  </a:cubicBezTo>
                  <a:cubicBezTo>
                    <a:pt x="6608" y="1626"/>
                    <a:pt x="6422" y="1546"/>
                    <a:pt x="6235" y="1466"/>
                  </a:cubicBezTo>
                  <a:lnTo>
                    <a:pt x="1599" y="160"/>
                  </a:lnTo>
                  <a:lnTo>
                    <a:pt x="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1330;p45">
              <a:extLst>
                <a:ext uri="{FF2B5EF4-FFF2-40B4-BE49-F238E27FC236}">
                  <a16:creationId xmlns:a16="http://schemas.microsoft.com/office/drawing/2014/main" xmlns="" id="{17CD9AFF-5C58-0B65-27D4-6C0A5DEDD51D}"/>
                </a:ext>
              </a:extLst>
            </p:cNvPr>
            <p:cNvSpPr/>
            <p:nvPr/>
          </p:nvSpPr>
          <p:spPr>
            <a:xfrm>
              <a:off x="1774703" y="3628052"/>
              <a:ext cx="612064" cy="699440"/>
            </a:xfrm>
            <a:custGeom>
              <a:avLst/>
              <a:gdLst/>
              <a:ahLst/>
              <a:cxnLst/>
              <a:rect l="l" t="t" r="r" b="b"/>
              <a:pathLst>
                <a:path w="7089" h="8101" extrusionOk="0">
                  <a:moveTo>
                    <a:pt x="1626" y="1"/>
                  </a:moveTo>
                  <a:cubicBezTo>
                    <a:pt x="880" y="54"/>
                    <a:pt x="267" y="534"/>
                    <a:pt x="1" y="1226"/>
                  </a:cubicBezTo>
                  <a:cubicBezTo>
                    <a:pt x="1" y="1599"/>
                    <a:pt x="134" y="1972"/>
                    <a:pt x="320" y="2292"/>
                  </a:cubicBezTo>
                  <a:cubicBezTo>
                    <a:pt x="454" y="2479"/>
                    <a:pt x="614" y="2665"/>
                    <a:pt x="773" y="2825"/>
                  </a:cubicBezTo>
                  <a:lnTo>
                    <a:pt x="5143" y="2932"/>
                  </a:lnTo>
                  <a:cubicBezTo>
                    <a:pt x="5010" y="3198"/>
                    <a:pt x="4930" y="3491"/>
                    <a:pt x="4877" y="3784"/>
                  </a:cubicBezTo>
                  <a:cubicBezTo>
                    <a:pt x="4744" y="4610"/>
                    <a:pt x="4984" y="5197"/>
                    <a:pt x="5117" y="5863"/>
                  </a:cubicBezTo>
                  <a:cubicBezTo>
                    <a:pt x="5250" y="6582"/>
                    <a:pt x="5303" y="7355"/>
                    <a:pt x="5223" y="8101"/>
                  </a:cubicBezTo>
                  <a:lnTo>
                    <a:pt x="6742" y="8101"/>
                  </a:lnTo>
                  <a:cubicBezTo>
                    <a:pt x="6849" y="6023"/>
                    <a:pt x="6955" y="3918"/>
                    <a:pt x="7089" y="1813"/>
                  </a:cubicBezTo>
                  <a:cubicBezTo>
                    <a:pt x="7009" y="1706"/>
                    <a:pt x="6955" y="1599"/>
                    <a:pt x="6849" y="1493"/>
                  </a:cubicBezTo>
                  <a:cubicBezTo>
                    <a:pt x="6662" y="1253"/>
                    <a:pt x="6396" y="1093"/>
                    <a:pt x="6103" y="1013"/>
                  </a:cubicBezTo>
                  <a:cubicBezTo>
                    <a:pt x="5889" y="933"/>
                    <a:pt x="5676" y="880"/>
                    <a:pt x="5436" y="800"/>
                  </a:cubicBezTo>
                  <a:cubicBezTo>
                    <a:pt x="4184" y="454"/>
                    <a:pt x="2905" y="187"/>
                    <a:pt x="1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1331;p45">
              <a:extLst>
                <a:ext uri="{FF2B5EF4-FFF2-40B4-BE49-F238E27FC236}">
                  <a16:creationId xmlns:a16="http://schemas.microsoft.com/office/drawing/2014/main" xmlns="" id="{8B4F07A8-566A-8942-5011-EBCE6BB26945}"/>
                </a:ext>
              </a:extLst>
            </p:cNvPr>
            <p:cNvSpPr/>
            <p:nvPr/>
          </p:nvSpPr>
          <p:spPr>
            <a:xfrm>
              <a:off x="2030100" y="4384830"/>
              <a:ext cx="250818" cy="92211"/>
            </a:xfrm>
            <a:custGeom>
              <a:avLst/>
              <a:gdLst/>
              <a:ahLst/>
              <a:cxnLst/>
              <a:rect l="l" t="t" r="r" b="b"/>
              <a:pathLst>
                <a:path w="2905" h="1068" extrusionOk="0">
                  <a:moveTo>
                    <a:pt x="1349" y="1"/>
                  </a:moveTo>
                  <a:cubicBezTo>
                    <a:pt x="1246" y="1"/>
                    <a:pt x="1138" y="379"/>
                    <a:pt x="880" y="482"/>
                  </a:cubicBezTo>
                  <a:cubicBezTo>
                    <a:pt x="845" y="496"/>
                    <a:pt x="804" y="504"/>
                    <a:pt x="757" y="504"/>
                  </a:cubicBezTo>
                  <a:cubicBezTo>
                    <a:pt x="627" y="504"/>
                    <a:pt x="449" y="438"/>
                    <a:pt x="214" y="242"/>
                  </a:cubicBezTo>
                  <a:cubicBezTo>
                    <a:pt x="134" y="375"/>
                    <a:pt x="80" y="508"/>
                    <a:pt x="54" y="642"/>
                  </a:cubicBezTo>
                  <a:cubicBezTo>
                    <a:pt x="0" y="775"/>
                    <a:pt x="0" y="935"/>
                    <a:pt x="0" y="1068"/>
                  </a:cubicBezTo>
                  <a:lnTo>
                    <a:pt x="2852" y="1068"/>
                  </a:lnTo>
                  <a:cubicBezTo>
                    <a:pt x="2878" y="1041"/>
                    <a:pt x="2905" y="988"/>
                    <a:pt x="2905" y="935"/>
                  </a:cubicBezTo>
                  <a:cubicBezTo>
                    <a:pt x="2878" y="908"/>
                    <a:pt x="2878" y="855"/>
                    <a:pt x="2852" y="828"/>
                  </a:cubicBezTo>
                  <a:lnTo>
                    <a:pt x="1413" y="162"/>
                  </a:lnTo>
                  <a:cubicBezTo>
                    <a:pt x="1413" y="82"/>
                    <a:pt x="1386" y="2"/>
                    <a:pt x="1359" y="2"/>
                  </a:cubicBezTo>
                  <a:cubicBezTo>
                    <a:pt x="1356" y="1"/>
                    <a:pt x="1353" y="1"/>
                    <a:pt x="13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1332;p45">
              <a:extLst>
                <a:ext uri="{FF2B5EF4-FFF2-40B4-BE49-F238E27FC236}">
                  <a16:creationId xmlns:a16="http://schemas.microsoft.com/office/drawing/2014/main" xmlns="" id="{4AE97235-7C01-6387-D93E-8EE8C709403D}"/>
                </a:ext>
              </a:extLst>
            </p:cNvPr>
            <p:cNvSpPr/>
            <p:nvPr/>
          </p:nvSpPr>
          <p:spPr>
            <a:xfrm>
              <a:off x="2218755" y="4377923"/>
              <a:ext cx="253149" cy="92297"/>
            </a:xfrm>
            <a:custGeom>
              <a:avLst/>
              <a:gdLst/>
              <a:ahLst/>
              <a:cxnLst/>
              <a:rect l="l" t="t" r="r" b="b"/>
              <a:pathLst>
                <a:path w="2932" h="1069" extrusionOk="0">
                  <a:moveTo>
                    <a:pt x="1376" y="1"/>
                  </a:moveTo>
                  <a:cubicBezTo>
                    <a:pt x="1272" y="1"/>
                    <a:pt x="1164" y="379"/>
                    <a:pt x="906" y="482"/>
                  </a:cubicBezTo>
                  <a:cubicBezTo>
                    <a:pt x="871" y="496"/>
                    <a:pt x="830" y="504"/>
                    <a:pt x="783" y="504"/>
                  </a:cubicBezTo>
                  <a:cubicBezTo>
                    <a:pt x="651" y="504"/>
                    <a:pt x="469" y="438"/>
                    <a:pt x="214" y="242"/>
                  </a:cubicBezTo>
                  <a:cubicBezTo>
                    <a:pt x="160" y="349"/>
                    <a:pt x="107" y="482"/>
                    <a:pt x="54" y="615"/>
                  </a:cubicBezTo>
                  <a:cubicBezTo>
                    <a:pt x="27" y="775"/>
                    <a:pt x="0" y="908"/>
                    <a:pt x="0" y="1068"/>
                  </a:cubicBezTo>
                  <a:lnTo>
                    <a:pt x="2878" y="1068"/>
                  </a:lnTo>
                  <a:cubicBezTo>
                    <a:pt x="2931" y="988"/>
                    <a:pt x="2905" y="882"/>
                    <a:pt x="2851" y="802"/>
                  </a:cubicBezTo>
                  <a:lnTo>
                    <a:pt x="1439" y="135"/>
                  </a:lnTo>
                  <a:cubicBezTo>
                    <a:pt x="1439" y="82"/>
                    <a:pt x="1413" y="2"/>
                    <a:pt x="1386" y="2"/>
                  </a:cubicBezTo>
                  <a:cubicBezTo>
                    <a:pt x="1383" y="1"/>
                    <a:pt x="1379" y="1"/>
                    <a:pt x="1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1333;p45">
              <a:extLst>
                <a:ext uri="{FF2B5EF4-FFF2-40B4-BE49-F238E27FC236}">
                  <a16:creationId xmlns:a16="http://schemas.microsoft.com/office/drawing/2014/main" xmlns="" id="{DAD35908-35E9-B97E-3E4A-7E0FAB80CBEC}"/>
                </a:ext>
              </a:extLst>
            </p:cNvPr>
            <p:cNvSpPr/>
            <p:nvPr/>
          </p:nvSpPr>
          <p:spPr>
            <a:xfrm>
              <a:off x="2216423" y="4431022"/>
              <a:ext cx="69158" cy="41443"/>
            </a:xfrm>
            <a:custGeom>
              <a:avLst/>
              <a:gdLst/>
              <a:ahLst/>
              <a:cxnLst/>
              <a:rect l="l" t="t" r="r" b="b"/>
              <a:pathLst>
                <a:path w="801" h="480" extrusionOk="0">
                  <a:moveTo>
                    <a:pt x="54" y="0"/>
                  </a:moveTo>
                  <a:cubicBezTo>
                    <a:pt x="27" y="0"/>
                    <a:pt x="27" y="27"/>
                    <a:pt x="27" y="53"/>
                  </a:cubicBezTo>
                  <a:cubicBezTo>
                    <a:pt x="1" y="80"/>
                    <a:pt x="27" y="80"/>
                    <a:pt x="54" y="80"/>
                  </a:cubicBezTo>
                  <a:cubicBezTo>
                    <a:pt x="241" y="107"/>
                    <a:pt x="427" y="133"/>
                    <a:pt x="614" y="240"/>
                  </a:cubicBezTo>
                  <a:cubicBezTo>
                    <a:pt x="667" y="267"/>
                    <a:pt x="694" y="293"/>
                    <a:pt x="694" y="346"/>
                  </a:cubicBezTo>
                  <a:cubicBezTo>
                    <a:pt x="694" y="373"/>
                    <a:pt x="694" y="400"/>
                    <a:pt x="667" y="426"/>
                  </a:cubicBezTo>
                  <a:cubicBezTo>
                    <a:pt x="640" y="426"/>
                    <a:pt x="640" y="453"/>
                    <a:pt x="667" y="480"/>
                  </a:cubicBezTo>
                  <a:lnTo>
                    <a:pt x="720" y="480"/>
                  </a:lnTo>
                  <a:cubicBezTo>
                    <a:pt x="773" y="426"/>
                    <a:pt x="800" y="373"/>
                    <a:pt x="800" y="320"/>
                  </a:cubicBezTo>
                  <a:cubicBezTo>
                    <a:pt x="773" y="267"/>
                    <a:pt x="747" y="213"/>
                    <a:pt x="640" y="160"/>
                  </a:cubicBezTo>
                  <a:cubicBezTo>
                    <a:pt x="454" y="80"/>
                    <a:pt x="267" y="27"/>
                    <a:pt x="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1334;p45">
              <a:extLst>
                <a:ext uri="{FF2B5EF4-FFF2-40B4-BE49-F238E27FC236}">
                  <a16:creationId xmlns:a16="http://schemas.microsoft.com/office/drawing/2014/main" xmlns="" id="{F6D62959-D085-7C28-CBAA-446D79D02005}"/>
                </a:ext>
              </a:extLst>
            </p:cNvPr>
            <p:cNvSpPr/>
            <p:nvPr/>
          </p:nvSpPr>
          <p:spPr>
            <a:xfrm>
              <a:off x="1834537" y="3668546"/>
              <a:ext cx="329042" cy="93075"/>
            </a:xfrm>
            <a:custGeom>
              <a:avLst/>
              <a:gdLst/>
              <a:ahLst/>
              <a:cxnLst/>
              <a:rect l="l" t="t" r="r" b="b"/>
              <a:pathLst>
                <a:path w="3811" h="1078" extrusionOk="0">
                  <a:moveTo>
                    <a:pt x="31" y="0"/>
                  </a:moveTo>
                  <a:cubicBezTo>
                    <a:pt x="14" y="0"/>
                    <a:pt x="1" y="19"/>
                    <a:pt x="1" y="38"/>
                  </a:cubicBezTo>
                  <a:cubicBezTo>
                    <a:pt x="1" y="38"/>
                    <a:pt x="1" y="65"/>
                    <a:pt x="27" y="91"/>
                  </a:cubicBezTo>
                  <a:lnTo>
                    <a:pt x="3758" y="1077"/>
                  </a:lnTo>
                  <a:cubicBezTo>
                    <a:pt x="3784" y="1077"/>
                    <a:pt x="3784" y="1077"/>
                    <a:pt x="3811" y="1050"/>
                  </a:cubicBezTo>
                  <a:cubicBezTo>
                    <a:pt x="3811" y="1024"/>
                    <a:pt x="3784" y="997"/>
                    <a:pt x="3784" y="997"/>
                  </a:cubicBezTo>
                  <a:lnTo>
                    <a:pt x="54" y="11"/>
                  </a:lnTo>
                  <a:cubicBezTo>
                    <a:pt x="46" y="4"/>
                    <a:pt x="38"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1335;p45">
              <a:extLst>
                <a:ext uri="{FF2B5EF4-FFF2-40B4-BE49-F238E27FC236}">
                  <a16:creationId xmlns:a16="http://schemas.microsoft.com/office/drawing/2014/main" xmlns="" id="{827D4DC3-FDB9-D874-8038-53C749E478F4}"/>
                </a:ext>
              </a:extLst>
            </p:cNvPr>
            <p:cNvSpPr/>
            <p:nvPr/>
          </p:nvSpPr>
          <p:spPr>
            <a:xfrm>
              <a:off x="2165828" y="3763780"/>
              <a:ext cx="34622" cy="126661"/>
            </a:xfrm>
            <a:custGeom>
              <a:avLst/>
              <a:gdLst/>
              <a:ahLst/>
              <a:cxnLst/>
              <a:rect l="l" t="t" r="r" b="b"/>
              <a:pathLst>
                <a:path w="401" h="1467" extrusionOk="0">
                  <a:moveTo>
                    <a:pt x="1" y="1"/>
                  </a:moveTo>
                  <a:cubicBezTo>
                    <a:pt x="1" y="27"/>
                    <a:pt x="1" y="54"/>
                    <a:pt x="1" y="54"/>
                  </a:cubicBezTo>
                  <a:cubicBezTo>
                    <a:pt x="107" y="187"/>
                    <a:pt x="160" y="321"/>
                    <a:pt x="214" y="480"/>
                  </a:cubicBezTo>
                  <a:cubicBezTo>
                    <a:pt x="320" y="774"/>
                    <a:pt x="320" y="1120"/>
                    <a:pt x="267" y="1413"/>
                  </a:cubicBezTo>
                  <a:cubicBezTo>
                    <a:pt x="240" y="1440"/>
                    <a:pt x="267" y="1466"/>
                    <a:pt x="294" y="1466"/>
                  </a:cubicBezTo>
                  <a:cubicBezTo>
                    <a:pt x="320" y="1466"/>
                    <a:pt x="320" y="1440"/>
                    <a:pt x="320" y="1440"/>
                  </a:cubicBezTo>
                  <a:cubicBezTo>
                    <a:pt x="400" y="1093"/>
                    <a:pt x="400" y="747"/>
                    <a:pt x="294" y="427"/>
                  </a:cubicBezTo>
                  <a:cubicBezTo>
                    <a:pt x="240" y="294"/>
                    <a:pt x="160" y="134"/>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1336;p45">
              <a:extLst>
                <a:ext uri="{FF2B5EF4-FFF2-40B4-BE49-F238E27FC236}">
                  <a16:creationId xmlns:a16="http://schemas.microsoft.com/office/drawing/2014/main" xmlns="" id="{357A5F73-A2B3-7110-8553-872C5D028C2C}"/>
                </a:ext>
              </a:extLst>
            </p:cNvPr>
            <p:cNvSpPr/>
            <p:nvPr/>
          </p:nvSpPr>
          <p:spPr>
            <a:xfrm>
              <a:off x="2221086" y="3841573"/>
              <a:ext cx="54653" cy="39630"/>
            </a:xfrm>
            <a:custGeom>
              <a:avLst/>
              <a:gdLst/>
              <a:ahLst/>
              <a:cxnLst/>
              <a:rect l="l" t="t" r="r" b="b"/>
              <a:pathLst>
                <a:path w="633" h="459" extrusionOk="0">
                  <a:moveTo>
                    <a:pt x="572" y="0"/>
                  </a:moveTo>
                  <a:cubicBezTo>
                    <a:pt x="568" y="0"/>
                    <a:pt x="563" y="2"/>
                    <a:pt x="560" y="6"/>
                  </a:cubicBezTo>
                  <a:lnTo>
                    <a:pt x="0" y="379"/>
                  </a:lnTo>
                  <a:cubicBezTo>
                    <a:pt x="0" y="405"/>
                    <a:pt x="0" y="432"/>
                    <a:pt x="0" y="432"/>
                  </a:cubicBezTo>
                  <a:lnTo>
                    <a:pt x="53" y="432"/>
                  </a:lnTo>
                  <a:lnTo>
                    <a:pt x="53" y="459"/>
                  </a:lnTo>
                  <a:lnTo>
                    <a:pt x="586" y="86"/>
                  </a:lnTo>
                  <a:cubicBezTo>
                    <a:pt x="632" y="63"/>
                    <a:pt x="599"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1337;p45">
              <a:extLst>
                <a:ext uri="{FF2B5EF4-FFF2-40B4-BE49-F238E27FC236}">
                  <a16:creationId xmlns:a16="http://schemas.microsoft.com/office/drawing/2014/main" xmlns="" id="{4C009EEE-4651-6C1A-E27A-2CB716E9833E}"/>
                </a:ext>
              </a:extLst>
            </p:cNvPr>
            <p:cNvSpPr/>
            <p:nvPr/>
          </p:nvSpPr>
          <p:spPr>
            <a:xfrm>
              <a:off x="2027768" y="3866698"/>
              <a:ext cx="38767" cy="23743"/>
            </a:xfrm>
            <a:custGeom>
              <a:avLst/>
              <a:gdLst/>
              <a:ahLst/>
              <a:cxnLst/>
              <a:rect l="l" t="t" r="r" b="b"/>
              <a:pathLst>
                <a:path w="449" h="275" extrusionOk="0">
                  <a:moveTo>
                    <a:pt x="415" y="1"/>
                  </a:moveTo>
                  <a:cubicBezTo>
                    <a:pt x="411" y="1"/>
                    <a:pt x="406" y="3"/>
                    <a:pt x="400" y="8"/>
                  </a:cubicBezTo>
                  <a:lnTo>
                    <a:pt x="1" y="194"/>
                  </a:lnTo>
                  <a:cubicBezTo>
                    <a:pt x="1" y="221"/>
                    <a:pt x="1" y="248"/>
                    <a:pt x="1" y="274"/>
                  </a:cubicBezTo>
                  <a:lnTo>
                    <a:pt x="54" y="274"/>
                  </a:lnTo>
                  <a:lnTo>
                    <a:pt x="427" y="61"/>
                  </a:lnTo>
                  <a:cubicBezTo>
                    <a:pt x="449" y="40"/>
                    <a:pt x="435" y="1"/>
                    <a:pt x="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1338;p45">
              <a:extLst>
                <a:ext uri="{FF2B5EF4-FFF2-40B4-BE49-F238E27FC236}">
                  <a16:creationId xmlns:a16="http://schemas.microsoft.com/office/drawing/2014/main" xmlns="" id="{D6F8EB30-62FC-6C7D-15BE-E10A0DF34C73}"/>
                </a:ext>
              </a:extLst>
            </p:cNvPr>
            <p:cNvSpPr/>
            <p:nvPr/>
          </p:nvSpPr>
          <p:spPr>
            <a:xfrm>
              <a:off x="2059974" y="3025306"/>
              <a:ext cx="36954" cy="30823"/>
            </a:xfrm>
            <a:custGeom>
              <a:avLst/>
              <a:gdLst/>
              <a:ahLst/>
              <a:cxnLst/>
              <a:rect l="l" t="t" r="r" b="b"/>
              <a:pathLst>
                <a:path w="428" h="357" extrusionOk="0">
                  <a:moveTo>
                    <a:pt x="27" y="1"/>
                  </a:moveTo>
                  <a:lnTo>
                    <a:pt x="27" y="1"/>
                  </a:lnTo>
                  <a:cubicBezTo>
                    <a:pt x="1" y="80"/>
                    <a:pt x="27" y="187"/>
                    <a:pt x="81" y="240"/>
                  </a:cubicBezTo>
                  <a:cubicBezTo>
                    <a:pt x="162" y="322"/>
                    <a:pt x="244" y="357"/>
                    <a:pt x="337" y="357"/>
                  </a:cubicBezTo>
                  <a:cubicBezTo>
                    <a:pt x="366" y="357"/>
                    <a:pt x="396" y="353"/>
                    <a:pt x="427" y="347"/>
                  </a:cubicBezTo>
                  <a:lnTo>
                    <a:pt x="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1339;p45">
              <a:extLst>
                <a:ext uri="{FF2B5EF4-FFF2-40B4-BE49-F238E27FC236}">
                  <a16:creationId xmlns:a16="http://schemas.microsoft.com/office/drawing/2014/main" xmlns="" id="{45CF17E4-D032-DE3C-7C47-F41C2CEE4C47}"/>
                </a:ext>
              </a:extLst>
            </p:cNvPr>
            <p:cNvSpPr/>
            <p:nvPr/>
          </p:nvSpPr>
          <p:spPr>
            <a:xfrm>
              <a:off x="1574564" y="3056907"/>
              <a:ext cx="563714" cy="679496"/>
            </a:xfrm>
            <a:custGeom>
              <a:avLst/>
              <a:gdLst/>
              <a:ahLst/>
              <a:cxnLst/>
              <a:rect l="l" t="t" r="r" b="b"/>
              <a:pathLst>
                <a:path w="6529" h="7870" extrusionOk="0">
                  <a:moveTo>
                    <a:pt x="3462" y="1"/>
                  </a:moveTo>
                  <a:cubicBezTo>
                    <a:pt x="3204" y="1"/>
                    <a:pt x="2961" y="52"/>
                    <a:pt x="2718" y="141"/>
                  </a:cubicBezTo>
                  <a:cubicBezTo>
                    <a:pt x="2079" y="354"/>
                    <a:pt x="1573" y="780"/>
                    <a:pt x="1226" y="1340"/>
                  </a:cubicBezTo>
                  <a:cubicBezTo>
                    <a:pt x="1120" y="1580"/>
                    <a:pt x="1013" y="1819"/>
                    <a:pt x="907" y="2086"/>
                  </a:cubicBezTo>
                  <a:cubicBezTo>
                    <a:pt x="294" y="3658"/>
                    <a:pt x="1" y="5310"/>
                    <a:pt x="54" y="6989"/>
                  </a:cubicBezTo>
                  <a:cubicBezTo>
                    <a:pt x="155" y="7070"/>
                    <a:pt x="1342" y="7870"/>
                    <a:pt x="2689" y="7870"/>
                  </a:cubicBezTo>
                  <a:cubicBezTo>
                    <a:pt x="3119" y="7870"/>
                    <a:pt x="3565" y="7788"/>
                    <a:pt x="3997" y="7575"/>
                  </a:cubicBezTo>
                  <a:cubicBezTo>
                    <a:pt x="4397" y="7388"/>
                    <a:pt x="4717" y="7122"/>
                    <a:pt x="5010" y="6776"/>
                  </a:cubicBezTo>
                  <a:cubicBezTo>
                    <a:pt x="5516" y="5310"/>
                    <a:pt x="6023" y="3845"/>
                    <a:pt x="6529" y="2379"/>
                  </a:cubicBezTo>
                  <a:lnTo>
                    <a:pt x="5063" y="567"/>
                  </a:lnTo>
                  <a:cubicBezTo>
                    <a:pt x="4957" y="914"/>
                    <a:pt x="4797" y="993"/>
                    <a:pt x="4744" y="993"/>
                  </a:cubicBezTo>
                  <a:cubicBezTo>
                    <a:pt x="4707" y="1005"/>
                    <a:pt x="4669" y="1011"/>
                    <a:pt x="4629" y="1011"/>
                  </a:cubicBezTo>
                  <a:cubicBezTo>
                    <a:pt x="4312" y="1011"/>
                    <a:pt x="3884" y="646"/>
                    <a:pt x="3624" y="8"/>
                  </a:cubicBezTo>
                  <a:cubicBezTo>
                    <a:pt x="3570" y="3"/>
                    <a:pt x="3515" y="1"/>
                    <a:pt x="34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1340;p45">
              <a:extLst>
                <a:ext uri="{FF2B5EF4-FFF2-40B4-BE49-F238E27FC236}">
                  <a16:creationId xmlns:a16="http://schemas.microsoft.com/office/drawing/2014/main" xmlns="" id="{0CA0F7BB-4783-7818-1502-9509C8B63897}"/>
                </a:ext>
              </a:extLst>
            </p:cNvPr>
            <p:cNvSpPr/>
            <p:nvPr/>
          </p:nvSpPr>
          <p:spPr>
            <a:xfrm>
              <a:off x="1694233" y="3147220"/>
              <a:ext cx="283023" cy="427987"/>
            </a:xfrm>
            <a:custGeom>
              <a:avLst/>
              <a:gdLst/>
              <a:ahLst/>
              <a:cxnLst/>
              <a:rect l="l" t="t" r="r" b="b"/>
              <a:pathLst>
                <a:path w="3278" h="4957" extrusionOk="0">
                  <a:moveTo>
                    <a:pt x="347" y="1"/>
                  </a:moveTo>
                  <a:cubicBezTo>
                    <a:pt x="293" y="54"/>
                    <a:pt x="267" y="107"/>
                    <a:pt x="213" y="187"/>
                  </a:cubicBezTo>
                  <a:cubicBezTo>
                    <a:pt x="0" y="587"/>
                    <a:pt x="53" y="1200"/>
                    <a:pt x="1146" y="3118"/>
                  </a:cubicBezTo>
                  <a:lnTo>
                    <a:pt x="1199" y="3198"/>
                  </a:lnTo>
                  <a:lnTo>
                    <a:pt x="1439" y="3625"/>
                  </a:lnTo>
                  <a:cubicBezTo>
                    <a:pt x="1679" y="4024"/>
                    <a:pt x="1945" y="4477"/>
                    <a:pt x="2292" y="4957"/>
                  </a:cubicBezTo>
                  <a:lnTo>
                    <a:pt x="3278" y="4397"/>
                  </a:lnTo>
                  <a:lnTo>
                    <a:pt x="2611" y="2799"/>
                  </a:lnTo>
                  <a:cubicBezTo>
                    <a:pt x="2478" y="2452"/>
                    <a:pt x="2318" y="2079"/>
                    <a:pt x="2185" y="1706"/>
                  </a:cubicBezTo>
                  <a:cubicBezTo>
                    <a:pt x="2132" y="1147"/>
                    <a:pt x="1839" y="614"/>
                    <a:pt x="1386" y="294"/>
                  </a:cubicBezTo>
                  <a:cubicBezTo>
                    <a:pt x="1066" y="107"/>
                    <a:pt x="720" y="1"/>
                    <a:pt x="347" y="1"/>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1341;p45">
              <a:extLst>
                <a:ext uri="{FF2B5EF4-FFF2-40B4-BE49-F238E27FC236}">
                  <a16:creationId xmlns:a16="http://schemas.microsoft.com/office/drawing/2014/main" xmlns="" id="{14375C74-1A2A-ECF8-4A17-9A50765F1192}"/>
                </a:ext>
              </a:extLst>
            </p:cNvPr>
            <p:cNvSpPr/>
            <p:nvPr/>
          </p:nvSpPr>
          <p:spPr>
            <a:xfrm>
              <a:off x="1793094" y="3388802"/>
              <a:ext cx="131237" cy="71403"/>
            </a:xfrm>
            <a:custGeom>
              <a:avLst/>
              <a:gdLst/>
              <a:ahLst/>
              <a:cxnLst/>
              <a:rect l="l" t="t" r="r" b="b"/>
              <a:pathLst>
                <a:path w="1520" h="827" extrusionOk="0">
                  <a:moveTo>
                    <a:pt x="1520" y="1"/>
                  </a:moveTo>
                  <a:lnTo>
                    <a:pt x="1466" y="27"/>
                  </a:lnTo>
                  <a:lnTo>
                    <a:pt x="1" y="320"/>
                  </a:lnTo>
                  <a:lnTo>
                    <a:pt x="54" y="400"/>
                  </a:lnTo>
                  <a:lnTo>
                    <a:pt x="294" y="827"/>
                  </a:lnTo>
                  <a:cubicBezTo>
                    <a:pt x="694" y="560"/>
                    <a:pt x="1093" y="294"/>
                    <a:pt x="1493" y="27"/>
                  </a:cubicBezTo>
                  <a:lnTo>
                    <a:pt x="15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1342;p45">
              <a:extLst>
                <a:ext uri="{FF2B5EF4-FFF2-40B4-BE49-F238E27FC236}">
                  <a16:creationId xmlns:a16="http://schemas.microsoft.com/office/drawing/2014/main" xmlns="" id="{6F42A3B4-FEF7-54C8-92C4-E0DA38A9C2A3}"/>
                </a:ext>
              </a:extLst>
            </p:cNvPr>
            <p:cNvSpPr/>
            <p:nvPr/>
          </p:nvSpPr>
          <p:spPr>
            <a:xfrm>
              <a:off x="1682663" y="3133405"/>
              <a:ext cx="250904" cy="317559"/>
            </a:xfrm>
            <a:custGeom>
              <a:avLst/>
              <a:gdLst/>
              <a:ahLst/>
              <a:cxnLst/>
              <a:rect l="l" t="t" r="r" b="b"/>
              <a:pathLst>
                <a:path w="2906" h="3678" extrusionOk="0">
                  <a:moveTo>
                    <a:pt x="587" y="1"/>
                  </a:moveTo>
                  <a:cubicBezTo>
                    <a:pt x="401" y="81"/>
                    <a:pt x="267" y="214"/>
                    <a:pt x="161" y="374"/>
                  </a:cubicBezTo>
                  <a:cubicBezTo>
                    <a:pt x="28" y="640"/>
                    <a:pt x="1" y="987"/>
                    <a:pt x="107" y="1280"/>
                  </a:cubicBezTo>
                  <a:lnTo>
                    <a:pt x="1200" y="3678"/>
                  </a:lnTo>
                  <a:lnTo>
                    <a:pt x="2905" y="3012"/>
                  </a:lnTo>
                  <a:cubicBezTo>
                    <a:pt x="2719" y="2479"/>
                    <a:pt x="2559" y="1946"/>
                    <a:pt x="2372" y="1440"/>
                  </a:cubicBezTo>
                  <a:cubicBezTo>
                    <a:pt x="2239" y="960"/>
                    <a:pt x="1919" y="534"/>
                    <a:pt x="1520" y="267"/>
                  </a:cubicBezTo>
                  <a:cubicBezTo>
                    <a:pt x="1227" y="107"/>
                    <a:pt x="907" y="1"/>
                    <a:pt x="5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1343;p45">
              <a:extLst>
                <a:ext uri="{FF2B5EF4-FFF2-40B4-BE49-F238E27FC236}">
                  <a16:creationId xmlns:a16="http://schemas.microsoft.com/office/drawing/2014/main" xmlns="" id="{4525AE92-16D6-3619-CC22-6F5E7C95197E}"/>
                </a:ext>
              </a:extLst>
            </p:cNvPr>
            <p:cNvSpPr/>
            <p:nvPr/>
          </p:nvSpPr>
          <p:spPr>
            <a:xfrm>
              <a:off x="1889795" y="3462450"/>
              <a:ext cx="384213" cy="131409"/>
            </a:xfrm>
            <a:custGeom>
              <a:avLst/>
              <a:gdLst/>
              <a:ahLst/>
              <a:cxnLst/>
              <a:rect l="l" t="t" r="r" b="b"/>
              <a:pathLst>
                <a:path w="4450" h="1522" extrusionOk="0">
                  <a:moveTo>
                    <a:pt x="1252" y="0"/>
                  </a:moveTo>
                  <a:cubicBezTo>
                    <a:pt x="933" y="0"/>
                    <a:pt x="640" y="27"/>
                    <a:pt x="346" y="53"/>
                  </a:cubicBezTo>
                  <a:lnTo>
                    <a:pt x="0" y="1279"/>
                  </a:lnTo>
                  <a:cubicBezTo>
                    <a:pt x="133" y="1359"/>
                    <a:pt x="293" y="1439"/>
                    <a:pt x="453" y="1466"/>
                  </a:cubicBezTo>
                  <a:cubicBezTo>
                    <a:pt x="568" y="1499"/>
                    <a:pt x="694" y="1521"/>
                    <a:pt x="823" y="1521"/>
                  </a:cubicBezTo>
                  <a:cubicBezTo>
                    <a:pt x="903" y="1521"/>
                    <a:pt x="984" y="1513"/>
                    <a:pt x="1066" y="1492"/>
                  </a:cubicBezTo>
                  <a:cubicBezTo>
                    <a:pt x="1759" y="1359"/>
                    <a:pt x="2478" y="1253"/>
                    <a:pt x="3251" y="1146"/>
                  </a:cubicBezTo>
                  <a:cubicBezTo>
                    <a:pt x="3651" y="1093"/>
                    <a:pt x="4050" y="1039"/>
                    <a:pt x="4450" y="986"/>
                  </a:cubicBezTo>
                  <a:cubicBezTo>
                    <a:pt x="4423" y="746"/>
                    <a:pt x="4423" y="480"/>
                    <a:pt x="4423" y="213"/>
                  </a:cubicBezTo>
                  <a:cubicBezTo>
                    <a:pt x="4237" y="267"/>
                    <a:pt x="4050" y="293"/>
                    <a:pt x="3890" y="320"/>
                  </a:cubicBezTo>
                  <a:cubicBezTo>
                    <a:pt x="3784" y="328"/>
                    <a:pt x="3683" y="332"/>
                    <a:pt x="3586" y="332"/>
                  </a:cubicBezTo>
                  <a:cubicBezTo>
                    <a:pt x="2741" y="332"/>
                    <a:pt x="2233" y="48"/>
                    <a:pt x="1252" y="0"/>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1344;p45">
              <a:extLst>
                <a:ext uri="{FF2B5EF4-FFF2-40B4-BE49-F238E27FC236}">
                  <a16:creationId xmlns:a16="http://schemas.microsoft.com/office/drawing/2014/main" xmlns="" id="{1E6D0990-D1A1-E7A5-4B45-16592CBA7DDD}"/>
                </a:ext>
              </a:extLst>
            </p:cNvPr>
            <p:cNvSpPr/>
            <p:nvPr/>
          </p:nvSpPr>
          <p:spPr>
            <a:xfrm>
              <a:off x="2198033" y="3372742"/>
              <a:ext cx="124330" cy="193315"/>
            </a:xfrm>
            <a:custGeom>
              <a:avLst/>
              <a:gdLst/>
              <a:ahLst/>
              <a:cxnLst/>
              <a:rect l="l" t="t" r="r" b="b"/>
              <a:pathLst>
                <a:path w="1440" h="2239" extrusionOk="0">
                  <a:moveTo>
                    <a:pt x="134" y="0"/>
                  </a:moveTo>
                  <a:lnTo>
                    <a:pt x="1" y="80"/>
                  </a:lnTo>
                  <a:lnTo>
                    <a:pt x="1280" y="2238"/>
                  </a:lnTo>
                  <a:lnTo>
                    <a:pt x="1439" y="2158"/>
                  </a:lnTo>
                  <a:lnTo>
                    <a:pt x="134" y="0"/>
                  </a:lnTo>
                  <a:close/>
                </a:path>
              </a:pathLst>
            </a:custGeom>
            <a:solidFill>
              <a:srgbClr val="4E5B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1345;p45">
              <a:extLst>
                <a:ext uri="{FF2B5EF4-FFF2-40B4-BE49-F238E27FC236}">
                  <a16:creationId xmlns:a16="http://schemas.microsoft.com/office/drawing/2014/main" xmlns="" id="{71FC7E7B-2AD6-CF6B-ED40-A879E61BB443}"/>
                </a:ext>
              </a:extLst>
            </p:cNvPr>
            <p:cNvSpPr/>
            <p:nvPr/>
          </p:nvSpPr>
          <p:spPr>
            <a:xfrm>
              <a:off x="2202609" y="3455543"/>
              <a:ext cx="168104" cy="122171"/>
            </a:xfrm>
            <a:custGeom>
              <a:avLst/>
              <a:gdLst/>
              <a:ahLst/>
              <a:cxnLst/>
              <a:rect l="l" t="t" r="r" b="b"/>
              <a:pathLst>
                <a:path w="1947" h="1415" extrusionOk="0">
                  <a:moveTo>
                    <a:pt x="774" y="0"/>
                  </a:moveTo>
                  <a:lnTo>
                    <a:pt x="294" y="560"/>
                  </a:lnTo>
                  <a:lnTo>
                    <a:pt x="1" y="1173"/>
                  </a:lnTo>
                  <a:lnTo>
                    <a:pt x="1" y="1173"/>
                  </a:lnTo>
                  <a:lnTo>
                    <a:pt x="747" y="1066"/>
                  </a:lnTo>
                  <a:cubicBezTo>
                    <a:pt x="800" y="1146"/>
                    <a:pt x="880" y="1199"/>
                    <a:pt x="960" y="1253"/>
                  </a:cubicBezTo>
                  <a:cubicBezTo>
                    <a:pt x="1149" y="1356"/>
                    <a:pt x="1361" y="1415"/>
                    <a:pt x="1580" y="1415"/>
                  </a:cubicBezTo>
                  <a:cubicBezTo>
                    <a:pt x="1701" y="1415"/>
                    <a:pt x="1823" y="1397"/>
                    <a:pt x="1946" y="1359"/>
                  </a:cubicBezTo>
                  <a:lnTo>
                    <a:pt x="1626" y="480"/>
                  </a:lnTo>
                  <a:cubicBezTo>
                    <a:pt x="1546" y="400"/>
                    <a:pt x="1466" y="347"/>
                    <a:pt x="1360" y="293"/>
                  </a:cubicBezTo>
                  <a:cubicBezTo>
                    <a:pt x="1173" y="187"/>
                    <a:pt x="987" y="80"/>
                    <a:pt x="774" y="0"/>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1346;p45">
              <a:extLst>
                <a:ext uri="{FF2B5EF4-FFF2-40B4-BE49-F238E27FC236}">
                  <a16:creationId xmlns:a16="http://schemas.microsoft.com/office/drawing/2014/main" xmlns="" id="{6B23D89A-4859-7BEE-48BC-3EFF476434CE}"/>
                </a:ext>
              </a:extLst>
            </p:cNvPr>
            <p:cNvSpPr/>
            <p:nvPr/>
          </p:nvSpPr>
          <p:spPr>
            <a:xfrm>
              <a:off x="2103748" y="3476265"/>
              <a:ext cx="112760" cy="18477"/>
            </a:xfrm>
            <a:custGeom>
              <a:avLst/>
              <a:gdLst/>
              <a:ahLst/>
              <a:cxnLst/>
              <a:rect l="l" t="t" r="r" b="b"/>
              <a:pathLst>
                <a:path w="1306" h="214" extrusionOk="0">
                  <a:moveTo>
                    <a:pt x="53" y="0"/>
                  </a:moveTo>
                  <a:cubicBezTo>
                    <a:pt x="27" y="0"/>
                    <a:pt x="0" y="0"/>
                    <a:pt x="0" y="27"/>
                  </a:cubicBezTo>
                  <a:cubicBezTo>
                    <a:pt x="0" y="53"/>
                    <a:pt x="0" y="80"/>
                    <a:pt x="27" y="80"/>
                  </a:cubicBezTo>
                  <a:lnTo>
                    <a:pt x="1252" y="213"/>
                  </a:lnTo>
                  <a:cubicBezTo>
                    <a:pt x="1279" y="213"/>
                    <a:pt x="1306" y="187"/>
                    <a:pt x="1306" y="160"/>
                  </a:cubicBezTo>
                  <a:cubicBezTo>
                    <a:pt x="1306" y="133"/>
                    <a:pt x="1279" y="133"/>
                    <a:pt x="1252" y="133"/>
                  </a:cubicBezTo>
                  <a:lnTo>
                    <a:pt x="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1347;p45">
              <a:extLst>
                <a:ext uri="{FF2B5EF4-FFF2-40B4-BE49-F238E27FC236}">
                  <a16:creationId xmlns:a16="http://schemas.microsoft.com/office/drawing/2014/main" xmlns="" id="{B0225235-EEB3-A9D9-F88F-2D30F2F6770F}"/>
                </a:ext>
              </a:extLst>
            </p:cNvPr>
            <p:cNvSpPr/>
            <p:nvPr/>
          </p:nvSpPr>
          <p:spPr>
            <a:xfrm>
              <a:off x="2142861" y="3552158"/>
              <a:ext cx="82886" cy="16146"/>
            </a:xfrm>
            <a:custGeom>
              <a:avLst/>
              <a:gdLst/>
              <a:ahLst/>
              <a:cxnLst/>
              <a:rect l="l" t="t" r="r" b="b"/>
              <a:pathLst>
                <a:path w="960" h="187" extrusionOk="0">
                  <a:moveTo>
                    <a:pt x="906" y="0"/>
                  </a:moveTo>
                  <a:lnTo>
                    <a:pt x="53" y="107"/>
                  </a:lnTo>
                  <a:cubicBezTo>
                    <a:pt x="27" y="107"/>
                    <a:pt x="0" y="107"/>
                    <a:pt x="0" y="134"/>
                  </a:cubicBezTo>
                  <a:cubicBezTo>
                    <a:pt x="0" y="160"/>
                    <a:pt x="27" y="187"/>
                    <a:pt x="53" y="187"/>
                  </a:cubicBezTo>
                  <a:lnTo>
                    <a:pt x="906" y="80"/>
                  </a:lnTo>
                  <a:cubicBezTo>
                    <a:pt x="933" y="80"/>
                    <a:pt x="959" y="80"/>
                    <a:pt x="959" y="54"/>
                  </a:cubicBezTo>
                  <a:cubicBezTo>
                    <a:pt x="933" y="27"/>
                    <a:pt x="933" y="0"/>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1348;p45">
              <a:extLst>
                <a:ext uri="{FF2B5EF4-FFF2-40B4-BE49-F238E27FC236}">
                  <a16:creationId xmlns:a16="http://schemas.microsoft.com/office/drawing/2014/main" xmlns="" id="{F9102322-82D2-8FB4-60DE-689EFC80C4B8}"/>
                </a:ext>
              </a:extLst>
            </p:cNvPr>
            <p:cNvSpPr/>
            <p:nvPr/>
          </p:nvSpPr>
          <p:spPr>
            <a:xfrm>
              <a:off x="1864411" y="3187714"/>
              <a:ext cx="73734" cy="208079"/>
            </a:xfrm>
            <a:custGeom>
              <a:avLst/>
              <a:gdLst/>
              <a:ahLst/>
              <a:cxnLst/>
              <a:rect l="l" t="t" r="r" b="b"/>
              <a:pathLst>
                <a:path w="854" h="2410" extrusionOk="0">
                  <a:moveTo>
                    <a:pt x="50" y="0"/>
                  </a:moveTo>
                  <a:cubicBezTo>
                    <a:pt x="43" y="0"/>
                    <a:pt x="35" y="4"/>
                    <a:pt x="28" y="11"/>
                  </a:cubicBezTo>
                  <a:cubicBezTo>
                    <a:pt x="1" y="11"/>
                    <a:pt x="1" y="38"/>
                    <a:pt x="1" y="65"/>
                  </a:cubicBezTo>
                  <a:lnTo>
                    <a:pt x="747" y="2383"/>
                  </a:lnTo>
                  <a:cubicBezTo>
                    <a:pt x="747" y="2409"/>
                    <a:pt x="774" y="2409"/>
                    <a:pt x="800" y="2409"/>
                  </a:cubicBezTo>
                  <a:cubicBezTo>
                    <a:pt x="827" y="2409"/>
                    <a:pt x="854" y="2383"/>
                    <a:pt x="827" y="2356"/>
                  </a:cubicBezTo>
                  <a:lnTo>
                    <a:pt x="81" y="38"/>
                  </a:lnTo>
                  <a:cubicBezTo>
                    <a:pt x="81" y="19"/>
                    <a:pt x="68" y="0"/>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1349;p45">
              <a:extLst>
                <a:ext uri="{FF2B5EF4-FFF2-40B4-BE49-F238E27FC236}">
                  <a16:creationId xmlns:a16="http://schemas.microsoft.com/office/drawing/2014/main" xmlns="" id="{EE97BE0E-8C07-FECA-DF25-7E65952CA41F}"/>
                </a:ext>
              </a:extLst>
            </p:cNvPr>
            <p:cNvSpPr/>
            <p:nvPr/>
          </p:nvSpPr>
          <p:spPr>
            <a:xfrm>
              <a:off x="1726438" y="3268183"/>
              <a:ext cx="71403" cy="187444"/>
            </a:xfrm>
            <a:custGeom>
              <a:avLst/>
              <a:gdLst/>
              <a:ahLst/>
              <a:cxnLst/>
              <a:rect l="l" t="t" r="r" b="b"/>
              <a:pathLst>
                <a:path w="827" h="2171" extrusionOk="0">
                  <a:moveTo>
                    <a:pt x="52" y="0"/>
                  </a:moveTo>
                  <a:cubicBezTo>
                    <a:pt x="45" y="0"/>
                    <a:pt x="36" y="3"/>
                    <a:pt x="27" y="12"/>
                  </a:cubicBezTo>
                  <a:cubicBezTo>
                    <a:pt x="0" y="12"/>
                    <a:pt x="0" y="39"/>
                    <a:pt x="0" y="65"/>
                  </a:cubicBezTo>
                  <a:lnTo>
                    <a:pt x="746" y="2144"/>
                  </a:lnTo>
                  <a:cubicBezTo>
                    <a:pt x="746" y="2144"/>
                    <a:pt x="746" y="2170"/>
                    <a:pt x="773" y="2170"/>
                  </a:cubicBezTo>
                  <a:lnTo>
                    <a:pt x="800" y="2144"/>
                  </a:lnTo>
                  <a:cubicBezTo>
                    <a:pt x="800" y="2144"/>
                    <a:pt x="826" y="2117"/>
                    <a:pt x="800" y="2090"/>
                  </a:cubicBezTo>
                  <a:lnTo>
                    <a:pt x="80" y="12"/>
                  </a:lnTo>
                  <a:cubicBezTo>
                    <a:pt x="80" y="12"/>
                    <a:pt x="68" y="0"/>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1350;p45">
              <a:extLst>
                <a:ext uri="{FF2B5EF4-FFF2-40B4-BE49-F238E27FC236}">
                  <a16:creationId xmlns:a16="http://schemas.microsoft.com/office/drawing/2014/main" xmlns="" id="{F52F8BCC-C5E4-5055-E02F-DDB3151CBB0D}"/>
                </a:ext>
              </a:extLst>
            </p:cNvPr>
            <p:cNvSpPr/>
            <p:nvPr/>
          </p:nvSpPr>
          <p:spPr>
            <a:xfrm>
              <a:off x="2083027" y="3292186"/>
              <a:ext cx="29960" cy="117422"/>
            </a:xfrm>
            <a:custGeom>
              <a:avLst/>
              <a:gdLst/>
              <a:ahLst/>
              <a:cxnLst/>
              <a:rect l="l" t="t" r="r" b="b"/>
              <a:pathLst>
                <a:path w="347" h="1360" extrusionOk="0">
                  <a:moveTo>
                    <a:pt x="320" y="0"/>
                  </a:moveTo>
                  <a:cubicBezTo>
                    <a:pt x="293" y="0"/>
                    <a:pt x="267" y="27"/>
                    <a:pt x="267" y="54"/>
                  </a:cubicBezTo>
                  <a:lnTo>
                    <a:pt x="27" y="1306"/>
                  </a:lnTo>
                  <a:cubicBezTo>
                    <a:pt x="0" y="1333"/>
                    <a:pt x="27" y="1359"/>
                    <a:pt x="54" y="1359"/>
                  </a:cubicBezTo>
                  <a:cubicBezTo>
                    <a:pt x="80" y="1359"/>
                    <a:pt x="107" y="1333"/>
                    <a:pt x="107" y="1306"/>
                  </a:cubicBezTo>
                  <a:lnTo>
                    <a:pt x="347" y="54"/>
                  </a:lnTo>
                  <a:cubicBezTo>
                    <a:pt x="347" y="27"/>
                    <a:pt x="320" y="0"/>
                    <a:pt x="3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1351;p45">
              <a:extLst>
                <a:ext uri="{FF2B5EF4-FFF2-40B4-BE49-F238E27FC236}">
                  <a16:creationId xmlns:a16="http://schemas.microsoft.com/office/drawing/2014/main" xmlns="" id="{AEFF0548-FD1D-35B9-BD40-62205D35293C}"/>
                </a:ext>
              </a:extLst>
            </p:cNvPr>
            <p:cNvSpPr/>
            <p:nvPr/>
          </p:nvSpPr>
          <p:spPr>
            <a:xfrm>
              <a:off x="2010068" y="2784933"/>
              <a:ext cx="112156" cy="94370"/>
            </a:xfrm>
            <a:custGeom>
              <a:avLst/>
              <a:gdLst/>
              <a:ahLst/>
              <a:cxnLst/>
              <a:rect l="l" t="t" r="r" b="b"/>
              <a:pathLst>
                <a:path w="1299" h="1093" extrusionOk="0">
                  <a:moveTo>
                    <a:pt x="529" y="0"/>
                  </a:moveTo>
                  <a:cubicBezTo>
                    <a:pt x="0" y="0"/>
                    <a:pt x="0" y="1092"/>
                    <a:pt x="529" y="1092"/>
                  </a:cubicBezTo>
                  <a:cubicBezTo>
                    <a:pt x="561" y="1092"/>
                    <a:pt x="596" y="1088"/>
                    <a:pt x="632" y="1079"/>
                  </a:cubicBezTo>
                  <a:cubicBezTo>
                    <a:pt x="648" y="1081"/>
                    <a:pt x="665" y="1081"/>
                    <a:pt x="681" y="1081"/>
                  </a:cubicBezTo>
                  <a:cubicBezTo>
                    <a:pt x="981" y="1081"/>
                    <a:pt x="1248" y="850"/>
                    <a:pt x="1298" y="546"/>
                  </a:cubicBezTo>
                  <a:cubicBezTo>
                    <a:pt x="1248" y="243"/>
                    <a:pt x="981" y="11"/>
                    <a:pt x="681" y="11"/>
                  </a:cubicBezTo>
                  <a:cubicBezTo>
                    <a:pt x="665" y="11"/>
                    <a:pt x="648" y="12"/>
                    <a:pt x="632" y="13"/>
                  </a:cubicBezTo>
                  <a:cubicBezTo>
                    <a:pt x="596" y="5"/>
                    <a:pt x="561" y="0"/>
                    <a:pt x="529"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1352;p45">
              <a:extLst>
                <a:ext uri="{FF2B5EF4-FFF2-40B4-BE49-F238E27FC236}">
                  <a16:creationId xmlns:a16="http://schemas.microsoft.com/office/drawing/2014/main" xmlns="" id="{09746439-ABD3-4F99-FB48-837957D38B67}"/>
                </a:ext>
              </a:extLst>
            </p:cNvPr>
            <p:cNvSpPr/>
            <p:nvPr/>
          </p:nvSpPr>
          <p:spPr>
            <a:xfrm>
              <a:off x="2041756" y="2810231"/>
              <a:ext cx="110343" cy="94024"/>
            </a:xfrm>
            <a:custGeom>
              <a:avLst/>
              <a:gdLst/>
              <a:ahLst/>
              <a:cxnLst/>
              <a:rect l="l" t="t" r="r" b="b"/>
              <a:pathLst>
                <a:path w="1278" h="1089" extrusionOk="0">
                  <a:moveTo>
                    <a:pt x="511" y="0"/>
                  </a:moveTo>
                  <a:cubicBezTo>
                    <a:pt x="1" y="0"/>
                    <a:pt x="6" y="1089"/>
                    <a:pt x="526" y="1089"/>
                  </a:cubicBezTo>
                  <a:cubicBezTo>
                    <a:pt x="553" y="1089"/>
                    <a:pt x="582" y="1086"/>
                    <a:pt x="612" y="1079"/>
                  </a:cubicBezTo>
                  <a:cubicBezTo>
                    <a:pt x="628" y="1081"/>
                    <a:pt x="644" y="1081"/>
                    <a:pt x="660" y="1081"/>
                  </a:cubicBezTo>
                  <a:cubicBezTo>
                    <a:pt x="960" y="1081"/>
                    <a:pt x="1227" y="850"/>
                    <a:pt x="1278" y="546"/>
                  </a:cubicBezTo>
                  <a:cubicBezTo>
                    <a:pt x="1227" y="219"/>
                    <a:pt x="963" y="11"/>
                    <a:pt x="665" y="11"/>
                  </a:cubicBezTo>
                  <a:cubicBezTo>
                    <a:pt x="647" y="11"/>
                    <a:pt x="629" y="12"/>
                    <a:pt x="612" y="13"/>
                  </a:cubicBezTo>
                  <a:cubicBezTo>
                    <a:pt x="576" y="5"/>
                    <a:pt x="542" y="0"/>
                    <a:pt x="511"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1353;p45">
              <a:extLst>
                <a:ext uri="{FF2B5EF4-FFF2-40B4-BE49-F238E27FC236}">
                  <a16:creationId xmlns:a16="http://schemas.microsoft.com/office/drawing/2014/main" xmlns="" id="{48CE6375-BB52-D9EB-CEB2-1E1DD2D3333E}"/>
                </a:ext>
              </a:extLst>
            </p:cNvPr>
            <p:cNvSpPr/>
            <p:nvPr/>
          </p:nvSpPr>
          <p:spPr>
            <a:xfrm>
              <a:off x="2043914" y="2788387"/>
              <a:ext cx="117422" cy="92038"/>
            </a:xfrm>
            <a:custGeom>
              <a:avLst/>
              <a:gdLst/>
              <a:ahLst/>
              <a:cxnLst/>
              <a:rect l="l" t="t" r="r" b="b"/>
              <a:pathLst>
                <a:path w="1360" h="1066" extrusionOk="0">
                  <a:moveTo>
                    <a:pt x="666" y="0"/>
                  </a:moveTo>
                  <a:cubicBezTo>
                    <a:pt x="293" y="0"/>
                    <a:pt x="0" y="213"/>
                    <a:pt x="0" y="533"/>
                  </a:cubicBezTo>
                  <a:cubicBezTo>
                    <a:pt x="0" y="826"/>
                    <a:pt x="293" y="1066"/>
                    <a:pt x="666" y="1066"/>
                  </a:cubicBezTo>
                  <a:cubicBezTo>
                    <a:pt x="1039" y="1066"/>
                    <a:pt x="1359" y="826"/>
                    <a:pt x="1359" y="533"/>
                  </a:cubicBezTo>
                  <a:cubicBezTo>
                    <a:pt x="1359" y="213"/>
                    <a:pt x="1039" y="0"/>
                    <a:pt x="666"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1354;p45">
              <a:extLst>
                <a:ext uri="{FF2B5EF4-FFF2-40B4-BE49-F238E27FC236}">
                  <a16:creationId xmlns:a16="http://schemas.microsoft.com/office/drawing/2014/main" xmlns="" id="{4C54D8D6-C8C4-DBBF-FEE8-C582DEA17FDA}"/>
                </a:ext>
              </a:extLst>
            </p:cNvPr>
            <p:cNvSpPr/>
            <p:nvPr/>
          </p:nvSpPr>
          <p:spPr>
            <a:xfrm>
              <a:off x="2072148" y="2805655"/>
              <a:ext cx="112156" cy="94283"/>
            </a:xfrm>
            <a:custGeom>
              <a:avLst/>
              <a:gdLst/>
              <a:ahLst/>
              <a:cxnLst/>
              <a:rect l="l" t="t" r="r" b="b"/>
              <a:pathLst>
                <a:path w="1299" h="1092" extrusionOk="0">
                  <a:moveTo>
                    <a:pt x="529" y="0"/>
                  </a:moveTo>
                  <a:cubicBezTo>
                    <a:pt x="1" y="0"/>
                    <a:pt x="1" y="1092"/>
                    <a:pt x="529" y="1092"/>
                  </a:cubicBezTo>
                  <a:cubicBezTo>
                    <a:pt x="562" y="1092"/>
                    <a:pt x="596" y="1088"/>
                    <a:pt x="633" y="1079"/>
                  </a:cubicBezTo>
                  <a:cubicBezTo>
                    <a:pt x="649" y="1080"/>
                    <a:pt x="665" y="1081"/>
                    <a:pt x="681" y="1081"/>
                  </a:cubicBezTo>
                  <a:cubicBezTo>
                    <a:pt x="982" y="1081"/>
                    <a:pt x="1248" y="850"/>
                    <a:pt x="1299" y="546"/>
                  </a:cubicBezTo>
                  <a:cubicBezTo>
                    <a:pt x="1248" y="243"/>
                    <a:pt x="982" y="11"/>
                    <a:pt x="681" y="11"/>
                  </a:cubicBezTo>
                  <a:cubicBezTo>
                    <a:pt x="665" y="11"/>
                    <a:pt x="649" y="12"/>
                    <a:pt x="633" y="13"/>
                  </a:cubicBezTo>
                  <a:cubicBezTo>
                    <a:pt x="596" y="4"/>
                    <a:pt x="562" y="0"/>
                    <a:pt x="529"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1355;p45">
              <a:extLst>
                <a:ext uri="{FF2B5EF4-FFF2-40B4-BE49-F238E27FC236}">
                  <a16:creationId xmlns:a16="http://schemas.microsoft.com/office/drawing/2014/main" xmlns="" id="{083D2F30-4CC9-D538-0C3C-3DB999A2382B}"/>
                </a:ext>
              </a:extLst>
            </p:cNvPr>
            <p:cNvSpPr/>
            <p:nvPr/>
          </p:nvSpPr>
          <p:spPr>
            <a:xfrm>
              <a:off x="2101590" y="2826291"/>
              <a:ext cx="110343" cy="94111"/>
            </a:xfrm>
            <a:custGeom>
              <a:avLst/>
              <a:gdLst/>
              <a:ahLst/>
              <a:cxnLst/>
              <a:rect l="l" t="t" r="r" b="b"/>
              <a:pathLst>
                <a:path w="1278" h="1090" extrusionOk="0">
                  <a:moveTo>
                    <a:pt x="510" y="1"/>
                  </a:moveTo>
                  <a:cubicBezTo>
                    <a:pt x="0" y="1"/>
                    <a:pt x="5" y="1089"/>
                    <a:pt x="526" y="1089"/>
                  </a:cubicBezTo>
                  <a:cubicBezTo>
                    <a:pt x="553" y="1089"/>
                    <a:pt x="581" y="1086"/>
                    <a:pt x="611" y="1080"/>
                  </a:cubicBezTo>
                  <a:cubicBezTo>
                    <a:pt x="628" y="1081"/>
                    <a:pt x="644" y="1082"/>
                    <a:pt x="660" y="1082"/>
                  </a:cubicBezTo>
                  <a:cubicBezTo>
                    <a:pt x="960" y="1082"/>
                    <a:pt x="1227" y="850"/>
                    <a:pt x="1277" y="547"/>
                  </a:cubicBezTo>
                  <a:cubicBezTo>
                    <a:pt x="1227" y="220"/>
                    <a:pt x="963" y="12"/>
                    <a:pt x="665" y="12"/>
                  </a:cubicBezTo>
                  <a:cubicBezTo>
                    <a:pt x="647" y="12"/>
                    <a:pt x="629" y="12"/>
                    <a:pt x="611" y="14"/>
                  </a:cubicBezTo>
                  <a:cubicBezTo>
                    <a:pt x="576" y="5"/>
                    <a:pt x="542" y="1"/>
                    <a:pt x="510"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1356;p45">
              <a:extLst>
                <a:ext uri="{FF2B5EF4-FFF2-40B4-BE49-F238E27FC236}">
                  <a16:creationId xmlns:a16="http://schemas.microsoft.com/office/drawing/2014/main" xmlns="" id="{C65FB765-FD87-50E2-DF22-9F5E731553FC}"/>
                </a:ext>
              </a:extLst>
            </p:cNvPr>
            <p:cNvSpPr/>
            <p:nvPr/>
          </p:nvSpPr>
          <p:spPr>
            <a:xfrm>
              <a:off x="2094510" y="2852538"/>
              <a:ext cx="130546" cy="104471"/>
            </a:xfrm>
            <a:custGeom>
              <a:avLst/>
              <a:gdLst/>
              <a:ahLst/>
              <a:cxnLst/>
              <a:rect l="l" t="t" r="r" b="b"/>
              <a:pathLst>
                <a:path w="1512" h="1210" extrusionOk="0">
                  <a:moveTo>
                    <a:pt x="882" y="1"/>
                  </a:moveTo>
                  <a:cubicBezTo>
                    <a:pt x="864" y="1"/>
                    <a:pt x="845" y="1"/>
                    <a:pt x="827" y="3"/>
                  </a:cubicBezTo>
                  <a:cubicBezTo>
                    <a:pt x="240" y="3"/>
                    <a:pt x="1" y="723"/>
                    <a:pt x="453" y="1069"/>
                  </a:cubicBezTo>
                  <a:cubicBezTo>
                    <a:pt x="572" y="1167"/>
                    <a:pt x="704" y="1209"/>
                    <a:pt x="831" y="1209"/>
                  </a:cubicBezTo>
                  <a:cubicBezTo>
                    <a:pt x="1188" y="1209"/>
                    <a:pt x="1511" y="869"/>
                    <a:pt x="1413" y="456"/>
                  </a:cubicBezTo>
                  <a:cubicBezTo>
                    <a:pt x="1363" y="182"/>
                    <a:pt x="1149" y="1"/>
                    <a:pt x="882"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1357;p45">
              <a:extLst>
                <a:ext uri="{FF2B5EF4-FFF2-40B4-BE49-F238E27FC236}">
                  <a16:creationId xmlns:a16="http://schemas.microsoft.com/office/drawing/2014/main" xmlns="" id="{B3204E86-75AC-7FCB-5DF6-7537DFF59AEE}"/>
                </a:ext>
              </a:extLst>
            </p:cNvPr>
            <p:cNvSpPr/>
            <p:nvPr/>
          </p:nvSpPr>
          <p:spPr>
            <a:xfrm>
              <a:off x="2101417" y="2852538"/>
              <a:ext cx="130546" cy="104471"/>
            </a:xfrm>
            <a:custGeom>
              <a:avLst/>
              <a:gdLst/>
              <a:ahLst/>
              <a:cxnLst/>
              <a:rect l="l" t="t" r="r" b="b"/>
              <a:pathLst>
                <a:path w="1512" h="1210" extrusionOk="0">
                  <a:moveTo>
                    <a:pt x="877" y="1"/>
                  </a:moveTo>
                  <a:cubicBezTo>
                    <a:pt x="860" y="1"/>
                    <a:pt x="843" y="1"/>
                    <a:pt x="826" y="3"/>
                  </a:cubicBezTo>
                  <a:cubicBezTo>
                    <a:pt x="240" y="3"/>
                    <a:pt x="0" y="723"/>
                    <a:pt x="453" y="1069"/>
                  </a:cubicBezTo>
                  <a:cubicBezTo>
                    <a:pt x="565" y="1167"/>
                    <a:pt x="693" y="1209"/>
                    <a:pt x="819" y="1209"/>
                  </a:cubicBezTo>
                  <a:cubicBezTo>
                    <a:pt x="1174" y="1209"/>
                    <a:pt x="1511" y="869"/>
                    <a:pt x="1413" y="456"/>
                  </a:cubicBezTo>
                  <a:cubicBezTo>
                    <a:pt x="1363" y="182"/>
                    <a:pt x="1126" y="1"/>
                    <a:pt x="877"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358;p45">
              <a:extLst>
                <a:ext uri="{FF2B5EF4-FFF2-40B4-BE49-F238E27FC236}">
                  <a16:creationId xmlns:a16="http://schemas.microsoft.com/office/drawing/2014/main" xmlns="" id="{915ADB99-9791-8EAB-9785-5E8C71A42F32}"/>
                </a:ext>
              </a:extLst>
            </p:cNvPr>
            <p:cNvSpPr/>
            <p:nvPr/>
          </p:nvSpPr>
          <p:spPr>
            <a:xfrm>
              <a:off x="2154344" y="2898558"/>
              <a:ext cx="90225" cy="72612"/>
            </a:xfrm>
            <a:custGeom>
              <a:avLst/>
              <a:gdLst/>
              <a:ahLst/>
              <a:cxnLst/>
              <a:rect l="l" t="t" r="r" b="b"/>
              <a:pathLst>
                <a:path w="1045" h="841" extrusionOk="0">
                  <a:moveTo>
                    <a:pt x="633" y="0"/>
                  </a:moveTo>
                  <a:cubicBezTo>
                    <a:pt x="617" y="0"/>
                    <a:pt x="602" y="1"/>
                    <a:pt x="587" y="3"/>
                  </a:cubicBezTo>
                  <a:cubicBezTo>
                    <a:pt x="187" y="3"/>
                    <a:pt x="0" y="483"/>
                    <a:pt x="320" y="749"/>
                  </a:cubicBezTo>
                  <a:cubicBezTo>
                    <a:pt x="398" y="812"/>
                    <a:pt x="486" y="841"/>
                    <a:pt x="573" y="841"/>
                  </a:cubicBezTo>
                  <a:cubicBezTo>
                    <a:pt x="815" y="841"/>
                    <a:pt x="1045" y="624"/>
                    <a:pt x="986" y="349"/>
                  </a:cubicBezTo>
                  <a:cubicBezTo>
                    <a:pt x="962" y="152"/>
                    <a:pt x="822" y="0"/>
                    <a:pt x="633"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1359;p45">
              <a:extLst>
                <a:ext uri="{FF2B5EF4-FFF2-40B4-BE49-F238E27FC236}">
                  <a16:creationId xmlns:a16="http://schemas.microsoft.com/office/drawing/2014/main" xmlns="" id="{3D376FEE-EA5A-877E-F9CA-37C3D3E085AA}"/>
                </a:ext>
              </a:extLst>
            </p:cNvPr>
            <p:cNvSpPr/>
            <p:nvPr/>
          </p:nvSpPr>
          <p:spPr>
            <a:xfrm>
              <a:off x="2184218" y="2882671"/>
              <a:ext cx="71403" cy="53013"/>
            </a:xfrm>
            <a:custGeom>
              <a:avLst/>
              <a:gdLst/>
              <a:ahLst/>
              <a:cxnLst/>
              <a:rect l="l" t="t" r="r" b="b"/>
              <a:pathLst>
                <a:path w="827" h="614" extrusionOk="0">
                  <a:moveTo>
                    <a:pt x="427" y="0"/>
                  </a:moveTo>
                  <a:cubicBezTo>
                    <a:pt x="187" y="0"/>
                    <a:pt x="1" y="134"/>
                    <a:pt x="1" y="320"/>
                  </a:cubicBezTo>
                  <a:cubicBezTo>
                    <a:pt x="1" y="480"/>
                    <a:pt x="187" y="613"/>
                    <a:pt x="427" y="613"/>
                  </a:cubicBezTo>
                  <a:cubicBezTo>
                    <a:pt x="640" y="613"/>
                    <a:pt x="827" y="480"/>
                    <a:pt x="827" y="320"/>
                  </a:cubicBezTo>
                  <a:cubicBezTo>
                    <a:pt x="827" y="134"/>
                    <a:pt x="640" y="0"/>
                    <a:pt x="427"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1360;p45">
              <a:extLst>
                <a:ext uri="{FF2B5EF4-FFF2-40B4-BE49-F238E27FC236}">
                  <a16:creationId xmlns:a16="http://schemas.microsoft.com/office/drawing/2014/main" xmlns="" id="{2B36B079-E0E1-9BF2-8D61-01AA7DAED124}"/>
                </a:ext>
              </a:extLst>
            </p:cNvPr>
            <p:cNvSpPr/>
            <p:nvPr/>
          </p:nvSpPr>
          <p:spPr>
            <a:xfrm>
              <a:off x="2179642" y="2859705"/>
              <a:ext cx="69072" cy="52926"/>
            </a:xfrm>
            <a:custGeom>
              <a:avLst/>
              <a:gdLst/>
              <a:ahLst/>
              <a:cxnLst/>
              <a:rect l="l" t="t" r="r" b="b"/>
              <a:pathLst>
                <a:path w="800" h="613" extrusionOk="0">
                  <a:moveTo>
                    <a:pt x="400" y="0"/>
                  </a:moveTo>
                  <a:cubicBezTo>
                    <a:pt x="187" y="0"/>
                    <a:pt x="0" y="133"/>
                    <a:pt x="0" y="320"/>
                  </a:cubicBezTo>
                  <a:cubicBezTo>
                    <a:pt x="0" y="480"/>
                    <a:pt x="187" y="613"/>
                    <a:pt x="400" y="613"/>
                  </a:cubicBezTo>
                  <a:cubicBezTo>
                    <a:pt x="613" y="613"/>
                    <a:pt x="800" y="480"/>
                    <a:pt x="800" y="320"/>
                  </a:cubicBezTo>
                  <a:cubicBezTo>
                    <a:pt x="800" y="133"/>
                    <a:pt x="613" y="0"/>
                    <a:pt x="400"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1361;p45">
              <a:extLst>
                <a:ext uri="{FF2B5EF4-FFF2-40B4-BE49-F238E27FC236}">
                  <a16:creationId xmlns:a16="http://schemas.microsoft.com/office/drawing/2014/main" xmlns="" id="{0FF87D6A-FB06-1EC5-6381-B74163075D75}"/>
                </a:ext>
              </a:extLst>
            </p:cNvPr>
            <p:cNvSpPr/>
            <p:nvPr/>
          </p:nvSpPr>
          <p:spPr>
            <a:xfrm>
              <a:off x="2103748" y="2819815"/>
              <a:ext cx="130546" cy="104040"/>
            </a:xfrm>
            <a:custGeom>
              <a:avLst/>
              <a:gdLst/>
              <a:ahLst/>
              <a:cxnLst/>
              <a:rect l="l" t="t" r="r" b="b"/>
              <a:pathLst>
                <a:path w="1512" h="1205" extrusionOk="0">
                  <a:moveTo>
                    <a:pt x="909" y="1"/>
                  </a:moveTo>
                  <a:cubicBezTo>
                    <a:pt x="881" y="1"/>
                    <a:pt x="854" y="4"/>
                    <a:pt x="826" y="9"/>
                  </a:cubicBezTo>
                  <a:cubicBezTo>
                    <a:pt x="240" y="9"/>
                    <a:pt x="0" y="728"/>
                    <a:pt x="453" y="1075"/>
                  </a:cubicBezTo>
                  <a:cubicBezTo>
                    <a:pt x="563" y="1164"/>
                    <a:pt x="689" y="1204"/>
                    <a:pt x="814" y="1204"/>
                  </a:cubicBezTo>
                  <a:cubicBezTo>
                    <a:pt x="1170" y="1204"/>
                    <a:pt x="1511" y="877"/>
                    <a:pt x="1412" y="462"/>
                  </a:cubicBezTo>
                  <a:cubicBezTo>
                    <a:pt x="1365" y="199"/>
                    <a:pt x="1146" y="1"/>
                    <a:pt x="909"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1362;p45">
              <a:extLst>
                <a:ext uri="{FF2B5EF4-FFF2-40B4-BE49-F238E27FC236}">
                  <a16:creationId xmlns:a16="http://schemas.microsoft.com/office/drawing/2014/main" xmlns="" id="{9D877B1F-2397-B6EF-F6C5-93C0BDC01849}"/>
                </a:ext>
              </a:extLst>
            </p:cNvPr>
            <p:cNvSpPr/>
            <p:nvPr/>
          </p:nvSpPr>
          <p:spPr>
            <a:xfrm>
              <a:off x="2103748" y="2790632"/>
              <a:ext cx="101277" cy="78310"/>
            </a:xfrm>
            <a:custGeom>
              <a:avLst/>
              <a:gdLst/>
              <a:ahLst/>
              <a:cxnLst/>
              <a:rect l="l" t="t" r="r" b="b"/>
              <a:pathLst>
                <a:path w="1173" h="907" extrusionOk="0">
                  <a:moveTo>
                    <a:pt x="586" y="1"/>
                  </a:moveTo>
                  <a:cubicBezTo>
                    <a:pt x="267" y="1"/>
                    <a:pt x="0" y="214"/>
                    <a:pt x="0" y="454"/>
                  </a:cubicBezTo>
                  <a:cubicBezTo>
                    <a:pt x="0" y="720"/>
                    <a:pt x="267" y="907"/>
                    <a:pt x="586" y="907"/>
                  </a:cubicBezTo>
                  <a:cubicBezTo>
                    <a:pt x="906" y="907"/>
                    <a:pt x="1173" y="720"/>
                    <a:pt x="1173" y="454"/>
                  </a:cubicBezTo>
                  <a:cubicBezTo>
                    <a:pt x="1173" y="214"/>
                    <a:pt x="906" y="1"/>
                    <a:pt x="586"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1363;p45">
              <a:extLst>
                <a:ext uri="{FF2B5EF4-FFF2-40B4-BE49-F238E27FC236}">
                  <a16:creationId xmlns:a16="http://schemas.microsoft.com/office/drawing/2014/main" xmlns="" id="{532DAFFA-F90B-E2BF-3F15-89507AE7EB25}"/>
                </a:ext>
              </a:extLst>
            </p:cNvPr>
            <p:cNvSpPr/>
            <p:nvPr/>
          </p:nvSpPr>
          <p:spPr>
            <a:xfrm>
              <a:off x="1984080" y="2783552"/>
              <a:ext cx="130632" cy="105421"/>
            </a:xfrm>
            <a:custGeom>
              <a:avLst/>
              <a:gdLst/>
              <a:ahLst/>
              <a:cxnLst/>
              <a:rect l="l" t="t" r="r" b="b"/>
              <a:pathLst>
                <a:path w="1513" h="1221" extrusionOk="0">
                  <a:moveTo>
                    <a:pt x="877" y="0"/>
                  </a:moveTo>
                  <a:cubicBezTo>
                    <a:pt x="860" y="0"/>
                    <a:pt x="843" y="1"/>
                    <a:pt x="827" y="3"/>
                  </a:cubicBezTo>
                  <a:cubicBezTo>
                    <a:pt x="240" y="3"/>
                    <a:pt x="1" y="749"/>
                    <a:pt x="453" y="1095"/>
                  </a:cubicBezTo>
                  <a:cubicBezTo>
                    <a:pt x="567" y="1182"/>
                    <a:pt x="692" y="1220"/>
                    <a:pt x="813" y="1220"/>
                  </a:cubicBezTo>
                  <a:cubicBezTo>
                    <a:pt x="1178" y="1220"/>
                    <a:pt x="1513" y="875"/>
                    <a:pt x="1413" y="456"/>
                  </a:cubicBezTo>
                  <a:cubicBezTo>
                    <a:pt x="1363" y="181"/>
                    <a:pt x="1126" y="0"/>
                    <a:pt x="877"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1364;p45">
              <a:extLst>
                <a:ext uri="{FF2B5EF4-FFF2-40B4-BE49-F238E27FC236}">
                  <a16:creationId xmlns:a16="http://schemas.microsoft.com/office/drawing/2014/main" xmlns="" id="{747601F7-BEED-BEE5-CEA2-08914639D730}"/>
                </a:ext>
              </a:extLst>
            </p:cNvPr>
            <p:cNvSpPr/>
            <p:nvPr/>
          </p:nvSpPr>
          <p:spPr>
            <a:xfrm>
              <a:off x="1942636" y="2804187"/>
              <a:ext cx="121394" cy="95751"/>
            </a:xfrm>
            <a:custGeom>
              <a:avLst/>
              <a:gdLst/>
              <a:ahLst/>
              <a:cxnLst/>
              <a:rect l="l" t="t" r="r" b="b"/>
              <a:pathLst>
                <a:path w="1406" h="1109" extrusionOk="0">
                  <a:moveTo>
                    <a:pt x="824" y="1"/>
                  </a:moveTo>
                  <a:cubicBezTo>
                    <a:pt x="807" y="1"/>
                    <a:pt x="791" y="2"/>
                    <a:pt x="774" y="4"/>
                  </a:cubicBezTo>
                  <a:cubicBezTo>
                    <a:pt x="241" y="4"/>
                    <a:pt x="1" y="670"/>
                    <a:pt x="427" y="989"/>
                  </a:cubicBezTo>
                  <a:cubicBezTo>
                    <a:pt x="530" y="1072"/>
                    <a:pt x="647" y="1108"/>
                    <a:pt x="762" y="1108"/>
                  </a:cubicBezTo>
                  <a:cubicBezTo>
                    <a:pt x="1093" y="1108"/>
                    <a:pt x="1405" y="806"/>
                    <a:pt x="1307" y="430"/>
                  </a:cubicBezTo>
                  <a:cubicBezTo>
                    <a:pt x="1282" y="180"/>
                    <a:pt x="1070" y="1"/>
                    <a:pt x="824"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1365;p45">
              <a:extLst>
                <a:ext uri="{FF2B5EF4-FFF2-40B4-BE49-F238E27FC236}">
                  <a16:creationId xmlns:a16="http://schemas.microsoft.com/office/drawing/2014/main" xmlns="" id="{98F0E56B-A87A-122A-1FD5-F3B0A7E304E1}"/>
                </a:ext>
              </a:extLst>
            </p:cNvPr>
            <p:cNvSpPr/>
            <p:nvPr/>
          </p:nvSpPr>
          <p:spPr>
            <a:xfrm>
              <a:off x="1926577" y="2829140"/>
              <a:ext cx="131237" cy="97305"/>
            </a:xfrm>
            <a:custGeom>
              <a:avLst/>
              <a:gdLst/>
              <a:ahLst/>
              <a:cxnLst/>
              <a:rect l="l" t="t" r="r" b="b"/>
              <a:pathLst>
                <a:path w="1520" h="1127" extrusionOk="0">
                  <a:moveTo>
                    <a:pt x="773" y="1"/>
                  </a:moveTo>
                  <a:cubicBezTo>
                    <a:pt x="647" y="1"/>
                    <a:pt x="520" y="48"/>
                    <a:pt x="427" y="141"/>
                  </a:cubicBezTo>
                  <a:cubicBezTo>
                    <a:pt x="0" y="461"/>
                    <a:pt x="240" y="1127"/>
                    <a:pt x="773" y="1127"/>
                  </a:cubicBezTo>
                  <a:cubicBezTo>
                    <a:pt x="1306" y="1127"/>
                    <a:pt x="1519" y="461"/>
                    <a:pt x="1119" y="141"/>
                  </a:cubicBezTo>
                  <a:cubicBezTo>
                    <a:pt x="1026" y="48"/>
                    <a:pt x="900" y="1"/>
                    <a:pt x="773"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1366;p45">
              <a:extLst>
                <a:ext uri="{FF2B5EF4-FFF2-40B4-BE49-F238E27FC236}">
                  <a16:creationId xmlns:a16="http://schemas.microsoft.com/office/drawing/2014/main" xmlns="" id="{AEF6D2F4-4D53-36BF-A25E-44BC0420FA87}"/>
                </a:ext>
              </a:extLst>
            </p:cNvPr>
            <p:cNvSpPr/>
            <p:nvPr/>
          </p:nvSpPr>
          <p:spPr>
            <a:xfrm>
              <a:off x="1908186" y="2884398"/>
              <a:ext cx="131237" cy="99550"/>
            </a:xfrm>
            <a:custGeom>
              <a:avLst/>
              <a:gdLst/>
              <a:ahLst/>
              <a:cxnLst/>
              <a:rect l="l" t="t" r="r" b="b"/>
              <a:pathLst>
                <a:path w="1520" h="1153" extrusionOk="0">
                  <a:moveTo>
                    <a:pt x="760" y="0"/>
                  </a:moveTo>
                  <a:cubicBezTo>
                    <a:pt x="633" y="0"/>
                    <a:pt x="506" y="47"/>
                    <a:pt x="400" y="140"/>
                  </a:cubicBezTo>
                  <a:cubicBezTo>
                    <a:pt x="0" y="487"/>
                    <a:pt x="240" y="1153"/>
                    <a:pt x="773" y="1153"/>
                  </a:cubicBezTo>
                  <a:cubicBezTo>
                    <a:pt x="1279" y="1153"/>
                    <a:pt x="1519" y="487"/>
                    <a:pt x="1119" y="140"/>
                  </a:cubicBezTo>
                  <a:cubicBezTo>
                    <a:pt x="1013" y="47"/>
                    <a:pt x="886" y="0"/>
                    <a:pt x="760"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1367;p45">
              <a:extLst>
                <a:ext uri="{FF2B5EF4-FFF2-40B4-BE49-F238E27FC236}">
                  <a16:creationId xmlns:a16="http://schemas.microsoft.com/office/drawing/2014/main" xmlns="" id="{5E6356DD-431E-3F69-323D-2B2CA5405E66}"/>
                </a:ext>
              </a:extLst>
            </p:cNvPr>
            <p:cNvSpPr/>
            <p:nvPr/>
          </p:nvSpPr>
          <p:spPr>
            <a:xfrm>
              <a:off x="1961113" y="2838983"/>
              <a:ext cx="131150" cy="98946"/>
            </a:xfrm>
            <a:custGeom>
              <a:avLst/>
              <a:gdLst/>
              <a:ahLst/>
              <a:cxnLst/>
              <a:rect l="l" t="t" r="r" b="b"/>
              <a:pathLst>
                <a:path w="1519" h="1146" extrusionOk="0">
                  <a:moveTo>
                    <a:pt x="746" y="0"/>
                  </a:moveTo>
                  <a:cubicBezTo>
                    <a:pt x="620" y="0"/>
                    <a:pt x="493" y="54"/>
                    <a:pt x="400" y="160"/>
                  </a:cubicBezTo>
                  <a:cubicBezTo>
                    <a:pt x="0" y="480"/>
                    <a:pt x="213" y="1146"/>
                    <a:pt x="746" y="1146"/>
                  </a:cubicBezTo>
                  <a:cubicBezTo>
                    <a:pt x="1279" y="1146"/>
                    <a:pt x="1519" y="480"/>
                    <a:pt x="1093" y="160"/>
                  </a:cubicBezTo>
                  <a:cubicBezTo>
                    <a:pt x="999" y="54"/>
                    <a:pt x="873" y="0"/>
                    <a:pt x="746"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1368;p45">
              <a:extLst>
                <a:ext uri="{FF2B5EF4-FFF2-40B4-BE49-F238E27FC236}">
                  <a16:creationId xmlns:a16="http://schemas.microsoft.com/office/drawing/2014/main" xmlns="" id="{6151D7AF-2882-7D35-D835-7F9FE2499170}"/>
                </a:ext>
              </a:extLst>
            </p:cNvPr>
            <p:cNvSpPr/>
            <p:nvPr/>
          </p:nvSpPr>
          <p:spPr>
            <a:xfrm>
              <a:off x="1931153" y="2873433"/>
              <a:ext cx="89794" cy="126661"/>
            </a:xfrm>
            <a:custGeom>
              <a:avLst/>
              <a:gdLst/>
              <a:ahLst/>
              <a:cxnLst/>
              <a:rect l="l" t="t" r="r" b="b"/>
              <a:pathLst>
                <a:path w="1040" h="1467" extrusionOk="0">
                  <a:moveTo>
                    <a:pt x="507" y="1"/>
                  </a:moveTo>
                  <a:cubicBezTo>
                    <a:pt x="214" y="1"/>
                    <a:pt x="1" y="347"/>
                    <a:pt x="1" y="720"/>
                  </a:cubicBezTo>
                  <a:cubicBezTo>
                    <a:pt x="1" y="1120"/>
                    <a:pt x="214" y="1466"/>
                    <a:pt x="507" y="1466"/>
                  </a:cubicBezTo>
                  <a:cubicBezTo>
                    <a:pt x="800" y="1466"/>
                    <a:pt x="1040" y="1120"/>
                    <a:pt x="1040" y="720"/>
                  </a:cubicBezTo>
                  <a:cubicBezTo>
                    <a:pt x="1040" y="321"/>
                    <a:pt x="800" y="1"/>
                    <a:pt x="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1369;p45">
              <a:extLst>
                <a:ext uri="{FF2B5EF4-FFF2-40B4-BE49-F238E27FC236}">
                  <a16:creationId xmlns:a16="http://schemas.microsoft.com/office/drawing/2014/main" xmlns="" id="{AF42B54E-F7CB-4256-F485-2C50A7E9C59C}"/>
                </a:ext>
              </a:extLst>
            </p:cNvPr>
            <p:cNvSpPr/>
            <p:nvPr/>
          </p:nvSpPr>
          <p:spPr>
            <a:xfrm>
              <a:off x="1986411" y="2769910"/>
              <a:ext cx="149627" cy="135813"/>
            </a:xfrm>
            <a:custGeom>
              <a:avLst/>
              <a:gdLst/>
              <a:ahLst/>
              <a:cxnLst/>
              <a:rect l="l" t="t" r="r" b="b"/>
              <a:pathLst>
                <a:path w="1733" h="1573" extrusionOk="0">
                  <a:moveTo>
                    <a:pt x="1146" y="1"/>
                  </a:moveTo>
                  <a:cubicBezTo>
                    <a:pt x="826" y="134"/>
                    <a:pt x="533" y="347"/>
                    <a:pt x="320" y="640"/>
                  </a:cubicBezTo>
                  <a:cubicBezTo>
                    <a:pt x="133" y="907"/>
                    <a:pt x="0" y="1227"/>
                    <a:pt x="0" y="1573"/>
                  </a:cubicBezTo>
                  <a:cubicBezTo>
                    <a:pt x="80" y="1306"/>
                    <a:pt x="213" y="1067"/>
                    <a:pt x="400" y="880"/>
                  </a:cubicBezTo>
                  <a:cubicBezTo>
                    <a:pt x="746" y="507"/>
                    <a:pt x="1226" y="294"/>
                    <a:pt x="1732" y="267"/>
                  </a:cubicBezTo>
                  <a:lnTo>
                    <a:pt x="11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1370;p45">
              <a:extLst>
                <a:ext uri="{FF2B5EF4-FFF2-40B4-BE49-F238E27FC236}">
                  <a16:creationId xmlns:a16="http://schemas.microsoft.com/office/drawing/2014/main" xmlns="" id="{1B03D4D2-B5D9-B414-E441-265BB721F655}"/>
                </a:ext>
              </a:extLst>
            </p:cNvPr>
            <p:cNvSpPr/>
            <p:nvPr/>
          </p:nvSpPr>
          <p:spPr>
            <a:xfrm>
              <a:off x="2264774" y="2758427"/>
              <a:ext cx="416504" cy="310651"/>
            </a:xfrm>
            <a:custGeom>
              <a:avLst/>
              <a:gdLst/>
              <a:ahLst/>
              <a:cxnLst/>
              <a:rect l="l" t="t" r="r" b="b"/>
              <a:pathLst>
                <a:path w="4824" h="3598" extrusionOk="0">
                  <a:moveTo>
                    <a:pt x="4530" y="107"/>
                  </a:moveTo>
                  <a:cubicBezTo>
                    <a:pt x="4637" y="107"/>
                    <a:pt x="4690" y="187"/>
                    <a:pt x="4690" y="267"/>
                  </a:cubicBezTo>
                  <a:lnTo>
                    <a:pt x="4690" y="2585"/>
                  </a:lnTo>
                  <a:cubicBezTo>
                    <a:pt x="4690" y="2692"/>
                    <a:pt x="4637" y="2745"/>
                    <a:pt x="4530" y="2745"/>
                  </a:cubicBezTo>
                  <a:lnTo>
                    <a:pt x="4264" y="2745"/>
                  </a:lnTo>
                  <a:cubicBezTo>
                    <a:pt x="4264" y="2772"/>
                    <a:pt x="4264" y="2772"/>
                    <a:pt x="4264" y="2798"/>
                  </a:cubicBezTo>
                  <a:lnTo>
                    <a:pt x="4477" y="3465"/>
                  </a:lnTo>
                  <a:cubicBezTo>
                    <a:pt x="4503" y="3465"/>
                    <a:pt x="4503" y="3491"/>
                    <a:pt x="4477" y="3491"/>
                  </a:cubicBezTo>
                  <a:lnTo>
                    <a:pt x="4450" y="3491"/>
                  </a:lnTo>
                  <a:lnTo>
                    <a:pt x="3544" y="2745"/>
                  </a:lnTo>
                  <a:lnTo>
                    <a:pt x="240" y="2745"/>
                  </a:lnTo>
                  <a:cubicBezTo>
                    <a:pt x="160" y="2745"/>
                    <a:pt x="80" y="2665"/>
                    <a:pt x="80" y="2585"/>
                  </a:cubicBezTo>
                  <a:lnTo>
                    <a:pt x="80" y="267"/>
                  </a:lnTo>
                  <a:cubicBezTo>
                    <a:pt x="80" y="160"/>
                    <a:pt x="160" y="107"/>
                    <a:pt x="240" y="107"/>
                  </a:cubicBezTo>
                  <a:close/>
                  <a:moveTo>
                    <a:pt x="240" y="1"/>
                  </a:moveTo>
                  <a:cubicBezTo>
                    <a:pt x="107" y="1"/>
                    <a:pt x="0" y="107"/>
                    <a:pt x="0" y="240"/>
                  </a:cubicBezTo>
                  <a:lnTo>
                    <a:pt x="0" y="2585"/>
                  </a:lnTo>
                  <a:cubicBezTo>
                    <a:pt x="0" y="2718"/>
                    <a:pt x="107" y="2825"/>
                    <a:pt x="240" y="2825"/>
                  </a:cubicBezTo>
                  <a:lnTo>
                    <a:pt x="3491" y="2825"/>
                  </a:lnTo>
                  <a:lnTo>
                    <a:pt x="4397" y="3571"/>
                  </a:lnTo>
                  <a:cubicBezTo>
                    <a:pt x="4424" y="3571"/>
                    <a:pt x="4424" y="3571"/>
                    <a:pt x="4477" y="3598"/>
                  </a:cubicBezTo>
                  <a:cubicBezTo>
                    <a:pt x="4503" y="3598"/>
                    <a:pt x="4530" y="3571"/>
                    <a:pt x="4557" y="3571"/>
                  </a:cubicBezTo>
                  <a:cubicBezTo>
                    <a:pt x="4583" y="3544"/>
                    <a:pt x="4610" y="3491"/>
                    <a:pt x="4583" y="3438"/>
                  </a:cubicBezTo>
                  <a:lnTo>
                    <a:pt x="4397" y="2825"/>
                  </a:lnTo>
                  <a:lnTo>
                    <a:pt x="4583" y="2825"/>
                  </a:lnTo>
                  <a:cubicBezTo>
                    <a:pt x="4717" y="2825"/>
                    <a:pt x="4823" y="2718"/>
                    <a:pt x="4823" y="2585"/>
                  </a:cubicBezTo>
                  <a:lnTo>
                    <a:pt x="4823" y="240"/>
                  </a:lnTo>
                  <a:cubicBezTo>
                    <a:pt x="4823" y="107"/>
                    <a:pt x="4717" y="1"/>
                    <a:pt x="4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1371;p45">
              <a:extLst>
                <a:ext uri="{FF2B5EF4-FFF2-40B4-BE49-F238E27FC236}">
                  <a16:creationId xmlns:a16="http://schemas.microsoft.com/office/drawing/2014/main" xmlns="" id="{0A4B65CE-78BC-1C80-82D8-04388DDC75B2}"/>
                </a:ext>
              </a:extLst>
            </p:cNvPr>
            <p:cNvSpPr/>
            <p:nvPr/>
          </p:nvSpPr>
          <p:spPr>
            <a:xfrm>
              <a:off x="2543138" y="2856769"/>
              <a:ext cx="47228" cy="43256"/>
            </a:xfrm>
            <a:custGeom>
              <a:avLst/>
              <a:gdLst/>
              <a:ahLst/>
              <a:cxnLst/>
              <a:rect l="l" t="t" r="r" b="b"/>
              <a:pathLst>
                <a:path w="547" h="501" extrusionOk="0">
                  <a:moveTo>
                    <a:pt x="270" y="1"/>
                  </a:moveTo>
                  <a:cubicBezTo>
                    <a:pt x="154" y="1"/>
                    <a:pt x="40" y="74"/>
                    <a:pt x="27" y="221"/>
                  </a:cubicBezTo>
                  <a:cubicBezTo>
                    <a:pt x="0" y="407"/>
                    <a:pt x="134" y="500"/>
                    <a:pt x="270" y="500"/>
                  </a:cubicBezTo>
                  <a:cubicBezTo>
                    <a:pt x="407" y="500"/>
                    <a:pt x="547" y="407"/>
                    <a:pt x="533" y="221"/>
                  </a:cubicBezTo>
                  <a:cubicBezTo>
                    <a:pt x="507" y="74"/>
                    <a:pt x="387"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1372;p45">
              <a:extLst>
                <a:ext uri="{FF2B5EF4-FFF2-40B4-BE49-F238E27FC236}">
                  <a16:creationId xmlns:a16="http://schemas.microsoft.com/office/drawing/2014/main" xmlns="" id="{3C98E57F-E3E0-7203-B022-3A656E613CA4}"/>
                </a:ext>
              </a:extLst>
            </p:cNvPr>
            <p:cNvSpPr/>
            <p:nvPr/>
          </p:nvSpPr>
          <p:spPr>
            <a:xfrm>
              <a:off x="2458006" y="2855042"/>
              <a:ext cx="43774" cy="43774"/>
            </a:xfrm>
            <a:custGeom>
              <a:avLst/>
              <a:gdLst/>
              <a:ahLst/>
              <a:cxnLst/>
              <a:rect l="l" t="t" r="r" b="b"/>
              <a:pathLst>
                <a:path w="507" h="507" extrusionOk="0">
                  <a:moveTo>
                    <a:pt x="240" y="1"/>
                  </a:moveTo>
                  <a:cubicBezTo>
                    <a:pt x="107" y="1"/>
                    <a:pt x="1" y="107"/>
                    <a:pt x="1" y="241"/>
                  </a:cubicBezTo>
                  <a:cubicBezTo>
                    <a:pt x="1" y="400"/>
                    <a:pt x="107" y="507"/>
                    <a:pt x="240" y="507"/>
                  </a:cubicBezTo>
                  <a:cubicBezTo>
                    <a:pt x="374" y="507"/>
                    <a:pt x="507" y="400"/>
                    <a:pt x="507" y="241"/>
                  </a:cubicBezTo>
                  <a:cubicBezTo>
                    <a:pt x="507" y="107"/>
                    <a:pt x="374" y="1"/>
                    <a:pt x="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1373;p45">
              <a:extLst>
                <a:ext uri="{FF2B5EF4-FFF2-40B4-BE49-F238E27FC236}">
                  <a16:creationId xmlns:a16="http://schemas.microsoft.com/office/drawing/2014/main" xmlns="" id="{2A6A58DC-CBF2-0990-C744-ED9621A0B838}"/>
                </a:ext>
              </a:extLst>
            </p:cNvPr>
            <p:cNvSpPr/>
            <p:nvPr/>
          </p:nvSpPr>
          <p:spPr>
            <a:xfrm>
              <a:off x="2375982" y="2855042"/>
              <a:ext cx="52236" cy="43515"/>
            </a:xfrm>
            <a:custGeom>
              <a:avLst/>
              <a:gdLst/>
              <a:ahLst/>
              <a:cxnLst/>
              <a:rect l="l" t="t" r="r" b="b"/>
              <a:pathLst>
                <a:path w="605" h="504" extrusionOk="0">
                  <a:moveTo>
                    <a:pt x="258" y="1"/>
                  </a:moveTo>
                  <a:cubicBezTo>
                    <a:pt x="125" y="1"/>
                    <a:pt x="18" y="107"/>
                    <a:pt x="18" y="241"/>
                  </a:cubicBezTo>
                  <a:cubicBezTo>
                    <a:pt x="0" y="402"/>
                    <a:pt x="127" y="503"/>
                    <a:pt x="261" y="503"/>
                  </a:cubicBezTo>
                  <a:cubicBezTo>
                    <a:pt x="326" y="503"/>
                    <a:pt x="392" y="479"/>
                    <a:pt x="444" y="427"/>
                  </a:cubicBezTo>
                  <a:cubicBezTo>
                    <a:pt x="604" y="267"/>
                    <a:pt x="471"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1374;p45">
              <a:extLst>
                <a:ext uri="{FF2B5EF4-FFF2-40B4-BE49-F238E27FC236}">
                  <a16:creationId xmlns:a16="http://schemas.microsoft.com/office/drawing/2014/main" xmlns="" id="{18D261C2-D730-ADDB-3C86-B52F26E04154}"/>
                </a:ext>
              </a:extLst>
            </p:cNvPr>
            <p:cNvSpPr/>
            <p:nvPr/>
          </p:nvSpPr>
          <p:spPr>
            <a:xfrm>
              <a:off x="1339890" y="3618814"/>
              <a:ext cx="97996" cy="888180"/>
            </a:xfrm>
            <a:custGeom>
              <a:avLst/>
              <a:gdLst/>
              <a:ahLst/>
              <a:cxnLst/>
              <a:rect l="l" t="t" r="r" b="b"/>
              <a:pathLst>
                <a:path w="1135" h="10287" extrusionOk="0">
                  <a:moveTo>
                    <a:pt x="949" y="0"/>
                  </a:moveTo>
                  <a:cubicBezTo>
                    <a:pt x="873" y="0"/>
                    <a:pt x="800" y="34"/>
                    <a:pt x="800" y="108"/>
                  </a:cubicBezTo>
                  <a:lnTo>
                    <a:pt x="1" y="10100"/>
                  </a:lnTo>
                  <a:cubicBezTo>
                    <a:pt x="1" y="10180"/>
                    <a:pt x="54" y="10260"/>
                    <a:pt x="134" y="10286"/>
                  </a:cubicBezTo>
                  <a:cubicBezTo>
                    <a:pt x="214" y="10286"/>
                    <a:pt x="294" y="10206"/>
                    <a:pt x="294" y="10126"/>
                  </a:cubicBezTo>
                  <a:lnTo>
                    <a:pt x="1120" y="134"/>
                  </a:lnTo>
                  <a:cubicBezTo>
                    <a:pt x="1134" y="48"/>
                    <a:pt x="1039" y="0"/>
                    <a:pt x="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1375;p45">
              <a:extLst>
                <a:ext uri="{FF2B5EF4-FFF2-40B4-BE49-F238E27FC236}">
                  <a16:creationId xmlns:a16="http://schemas.microsoft.com/office/drawing/2014/main" xmlns="" id="{0E68AED4-64DA-B4EB-3834-194357874C1C}"/>
                </a:ext>
              </a:extLst>
            </p:cNvPr>
            <p:cNvSpPr/>
            <p:nvPr/>
          </p:nvSpPr>
          <p:spPr>
            <a:xfrm>
              <a:off x="1427353" y="3616137"/>
              <a:ext cx="98946" cy="890856"/>
            </a:xfrm>
            <a:custGeom>
              <a:avLst/>
              <a:gdLst/>
              <a:ahLst/>
              <a:cxnLst/>
              <a:rect l="l" t="t" r="r" b="b"/>
              <a:pathLst>
                <a:path w="1146" h="10318" extrusionOk="0">
                  <a:moveTo>
                    <a:pt x="192" y="0"/>
                  </a:moveTo>
                  <a:cubicBezTo>
                    <a:pt x="182" y="0"/>
                    <a:pt x="171" y="2"/>
                    <a:pt x="160" y="5"/>
                  </a:cubicBezTo>
                  <a:cubicBezTo>
                    <a:pt x="80" y="5"/>
                    <a:pt x="0" y="85"/>
                    <a:pt x="27" y="165"/>
                  </a:cubicBezTo>
                  <a:lnTo>
                    <a:pt x="826" y="10157"/>
                  </a:lnTo>
                  <a:cubicBezTo>
                    <a:pt x="826" y="10237"/>
                    <a:pt x="906" y="10317"/>
                    <a:pt x="986" y="10317"/>
                  </a:cubicBezTo>
                  <a:cubicBezTo>
                    <a:pt x="1093" y="10291"/>
                    <a:pt x="1146" y="10211"/>
                    <a:pt x="1146" y="10131"/>
                  </a:cubicBezTo>
                  <a:lnTo>
                    <a:pt x="320" y="139"/>
                  </a:lnTo>
                  <a:cubicBezTo>
                    <a:pt x="320" y="69"/>
                    <a:pt x="260"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376;p45">
              <a:extLst>
                <a:ext uri="{FF2B5EF4-FFF2-40B4-BE49-F238E27FC236}">
                  <a16:creationId xmlns:a16="http://schemas.microsoft.com/office/drawing/2014/main" xmlns="" id="{52BEE344-2023-56D2-BF40-02967A97DE6C}"/>
                </a:ext>
              </a:extLst>
            </p:cNvPr>
            <p:cNvSpPr/>
            <p:nvPr/>
          </p:nvSpPr>
          <p:spPr>
            <a:xfrm>
              <a:off x="2648992" y="3618814"/>
              <a:ext cx="97910" cy="888180"/>
            </a:xfrm>
            <a:custGeom>
              <a:avLst/>
              <a:gdLst/>
              <a:ahLst/>
              <a:cxnLst/>
              <a:rect l="l" t="t" r="r" b="b"/>
              <a:pathLst>
                <a:path w="1134" h="10287" extrusionOk="0">
                  <a:moveTo>
                    <a:pt x="964" y="0"/>
                  </a:moveTo>
                  <a:cubicBezTo>
                    <a:pt x="893" y="0"/>
                    <a:pt x="826" y="34"/>
                    <a:pt x="826" y="108"/>
                  </a:cubicBezTo>
                  <a:lnTo>
                    <a:pt x="0" y="10100"/>
                  </a:lnTo>
                  <a:cubicBezTo>
                    <a:pt x="0" y="10180"/>
                    <a:pt x="53" y="10260"/>
                    <a:pt x="133" y="10286"/>
                  </a:cubicBezTo>
                  <a:cubicBezTo>
                    <a:pt x="240" y="10286"/>
                    <a:pt x="293" y="10206"/>
                    <a:pt x="293" y="10126"/>
                  </a:cubicBezTo>
                  <a:lnTo>
                    <a:pt x="1119" y="134"/>
                  </a:lnTo>
                  <a:cubicBezTo>
                    <a:pt x="1134" y="48"/>
                    <a:pt x="1047" y="0"/>
                    <a:pt x="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1377;p45">
              <a:extLst>
                <a:ext uri="{FF2B5EF4-FFF2-40B4-BE49-F238E27FC236}">
                  <a16:creationId xmlns:a16="http://schemas.microsoft.com/office/drawing/2014/main" xmlns="" id="{5655B65E-3686-EB75-DAD2-569F440064EF}"/>
                </a:ext>
              </a:extLst>
            </p:cNvPr>
            <p:cNvSpPr/>
            <p:nvPr/>
          </p:nvSpPr>
          <p:spPr>
            <a:xfrm>
              <a:off x="2738700" y="3616137"/>
              <a:ext cx="96701" cy="890856"/>
            </a:xfrm>
            <a:custGeom>
              <a:avLst/>
              <a:gdLst/>
              <a:ahLst/>
              <a:cxnLst/>
              <a:rect l="l" t="t" r="r" b="b"/>
              <a:pathLst>
                <a:path w="1120" h="10318" extrusionOk="0">
                  <a:moveTo>
                    <a:pt x="166" y="0"/>
                  </a:moveTo>
                  <a:cubicBezTo>
                    <a:pt x="155" y="0"/>
                    <a:pt x="144" y="2"/>
                    <a:pt x="134" y="5"/>
                  </a:cubicBezTo>
                  <a:cubicBezTo>
                    <a:pt x="54" y="5"/>
                    <a:pt x="0" y="85"/>
                    <a:pt x="0" y="165"/>
                  </a:cubicBezTo>
                  <a:lnTo>
                    <a:pt x="800" y="10157"/>
                  </a:lnTo>
                  <a:cubicBezTo>
                    <a:pt x="826" y="10237"/>
                    <a:pt x="906" y="10317"/>
                    <a:pt x="986" y="10317"/>
                  </a:cubicBezTo>
                  <a:cubicBezTo>
                    <a:pt x="1066" y="10291"/>
                    <a:pt x="1119" y="10211"/>
                    <a:pt x="1119" y="10131"/>
                  </a:cubicBezTo>
                  <a:lnTo>
                    <a:pt x="293" y="139"/>
                  </a:lnTo>
                  <a:cubicBezTo>
                    <a:pt x="293" y="69"/>
                    <a:pt x="233" y="0"/>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378;p45">
              <a:extLst>
                <a:ext uri="{FF2B5EF4-FFF2-40B4-BE49-F238E27FC236}">
                  <a16:creationId xmlns:a16="http://schemas.microsoft.com/office/drawing/2014/main" xmlns="" id="{B985668C-9F43-1AA1-A5E8-412E53938F89}"/>
                </a:ext>
              </a:extLst>
            </p:cNvPr>
            <p:cNvSpPr/>
            <p:nvPr/>
          </p:nvSpPr>
          <p:spPr>
            <a:xfrm>
              <a:off x="1326075" y="3572880"/>
              <a:ext cx="1520793" cy="53013"/>
            </a:xfrm>
            <a:custGeom>
              <a:avLst/>
              <a:gdLst/>
              <a:ahLst/>
              <a:cxnLst/>
              <a:rect l="l" t="t" r="r" b="b"/>
              <a:pathLst>
                <a:path w="17614" h="614" extrusionOk="0">
                  <a:moveTo>
                    <a:pt x="267" y="0"/>
                  </a:moveTo>
                  <a:cubicBezTo>
                    <a:pt x="134" y="0"/>
                    <a:pt x="1" y="133"/>
                    <a:pt x="1" y="267"/>
                  </a:cubicBezTo>
                  <a:lnTo>
                    <a:pt x="1" y="347"/>
                  </a:lnTo>
                  <a:cubicBezTo>
                    <a:pt x="1" y="480"/>
                    <a:pt x="134" y="613"/>
                    <a:pt x="267" y="613"/>
                  </a:cubicBezTo>
                  <a:lnTo>
                    <a:pt x="17347" y="613"/>
                  </a:lnTo>
                  <a:cubicBezTo>
                    <a:pt x="17480" y="613"/>
                    <a:pt x="17614" y="480"/>
                    <a:pt x="17614" y="347"/>
                  </a:cubicBezTo>
                  <a:lnTo>
                    <a:pt x="17614" y="267"/>
                  </a:lnTo>
                  <a:cubicBezTo>
                    <a:pt x="17614" y="133"/>
                    <a:pt x="17480" y="0"/>
                    <a:pt x="17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379;p45">
              <a:extLst>
                <a:ext uri="{FF2B5EF4-FFF2-40B4-BE49-F238E27FC236}">
                  <a16:creationId xmlns:a16="http://schemas.microsoft.com/office/drawing/2014/main" xmlns="" id="{1F36DBC2-96A4-E492-AE47-005948992E9B}"/>
                </a:ext>
              </a:extLst>
            </p:cNvPr>
            <p:cNvSpPr/>
            <p:nvPr/>
          </p:nvSpPr>
          <p:spPr>
            <a:xfrm>
              <a:off x="2135954" y="3098955"/>
              <a:ext cx="731645" cy="395783"/>
            </a:xfrm>
            <a:custGeom>
              <a:avLst/>
              <a:gdLst/>
              <a:ahLst/>
              <a:cxnLst/>
              <a:rect l="l" t="t" r="r" b="b"/>
              <a:pathLst>
                <a:path w="8474" h="4584" extrusionOk="0">
                  <a:moveTo>
                    <a:pt x="1146" y="0"/>
                  </a:moveTo>
                  <a:cubicBezTo>
                    <a:pt x="959" y="0"/>
                    <a:pt x="800" y="133"/>
                    <a:pt x="773" y="293"/>
                  </a:cubicBezTo>
                  <a:lnTo>
                    <a:pt x="53" y="4157"/>
                  </a:lnTo>
                  <a:cubicBezTo>
                    <a:pt x="0" y="4370"/>
                    <a:pt x="160" y="4583"/>
                    <a:pt x="400" y="4583"/>
                  </a:cubicBezTo>
                  <a:lnTo>
                    <a:pt x="7354" y="4583"/>
                  </a:lnTo>
                  <a:cubicBezTo>
                    <a:pt x="7541" y="4583"/>
                    <a:pt x="7674" y="4450"/>
                    <a:pt x="7701" y="4290"/>
                  </a:cubicBezTo>
                  <a:lnTo>
                    <a:pt x="8447" y="453"/>
                  </a:lnTo>
                  <a:cubicBezTo>
                    <a:pt x="8474" y="213"/>
                    <a:pt x="8314" y="0"/>
                    <a:pt x="8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380;p45">
              <a:extLst>
                <a:ext uri="{FF2B5EF4-FFF2-40B4-BE49-F238E27FC236}">
                  <a16:creationId xmlns:a16="http://schemas.microsoft.com/office/drawing/2014/main" xmlns="" id="{7318FC1A-56E1-61B5-E369-C1A20563325D}"/>
                </a:ext>
              </a:extLst>
            </p:cNvPr>
            <p:cNvSpPr/>
            <p:nvPr/>
          </p:nvSpPr>
          <p:spPr>
            <a:xfrm>
              <a:off x="2336092" y="3208867"/>
              <a:ext cx="333445" cy="180019"/>
            </a:xfrm>
            <a:custGeom>
              <a:avLst/>
              <a:gdLst/>
              <a:ahLst/>
              <a:cxnLst/>
              <a:rect l="l" t="t" r="r" b="b"/>
              <a:pathLst>
                <a:path w="3862" h="2085" extrusionOk="0">
                  <a:moveTo>
                    <a:pt x="476" y="1"/>
                  </a:moveTo>
                  <a:cubicBezTo>
                    <a:pt x="413" y="1"/>
                    <a:pt x="370" y="70"/>
                    <a:pt x="347" y="139"/>
                  </a:cubicBezTo>
                  <a:lnTo>
                    <a:pt x="0" y="1871"/>
                  </a:lnTo>
                  <a:cubicBezTo>
                    <a:pt x="0" y="1978"/>
                    <a:pt x="80" y="2085"/>
                    <a:pt x="187" y="2085"/>
                  </a:cubicBezTo>
                  <a:lnTo>
                    <a:pt x="3331" y="2085"/>
                  </a:lnTo>
                  <a:cubicBezTo>
                    <a:pt x="3411" y="2058"/>
                    <a:pt x="3491" y="2005"/>
                    <a:pt x="3491" y="1925"/>
                  </a:cubicBezTo>
                  <a:lnTo>
                    <a:pt x="3837" y="193"/>
                  </a:lnTo>
                  <a:cubicBezTo>
                    <a:pt x="3861" y="97"/>
                    <a:pt x="3800" y="2"/>
                    <a:pt x="3710" y="2"/>
                  </a:cubicBezTo>
                  <a:cubicBezTo>
                    <a:pt x="3700" y="2"/>
                    <a:pt x="3689" y="3"/>
                    <a:pt x="3677" y="6"/>
                  </a:cubicBezTo>
                  <a:lnTo>
                    <a:pt x="507" y="6"/>
                  </a:lnTo>
                  <a:cubicBezTo>
                    <a:pt x="496" y="3"/>
                    <a:pt x="486" y="1"/>
                    <a:pt x="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381;p45">
              <a:extLst>
                <a:ext uri="{FF2B5EF4-FFF2-40B4-BE49-F238E27FC236}">
                  <a16:creationId xmlns:a16="http://schemas.microsoft.com/office/drawing/2014/main" xmlns="" id="{DDD2D099-E30F-C2D4-D7F6-A895C2C9C2C9}"/>
                </a:ext>
              </a:extLst>
            </p:cNvPr>
            <p:cNvSpPr/>
            <p:nvPr/>
          </p:nvSpPr>
          <p:spPr>
            <a:xfrm>
              <a:off x="2471820" y="3374987"/>
              <a:ext cx="50682" cy="197978"/>
            </a:xfrm>
            <a:custGeom>
              <a:avLst/>
              <a:gdLst/>
              <a:ahLst/>
              <a:cxnLst/>
              <a:rect l="l" t="t" r="r" b="b"/>
              <a:pathLst>
                <a:path w="587" h="2293" extrusionOk="0">
                  <a:moveTo>
                    <a:pt x="0" y="1"/>
                  </a:moveTo>
                  <a:lnTo>
                    <a:pt x="0" y="2292"/>
                  </a:lnTo>
                  <a:lnTo>
                    <a:pt x="587" y="2292"/>
                  </a:lnTo>
                  <a:lnTo>
                    <a:pt x="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382;p45">
              <a:extLst>
                <a:ext uri="{FF2B5EF4-FFF2-40B4-BE49-F238E27FC236}">
                  <a16:creationId xmlns:a16="http://schemas.microsoft.com/office/drawing/2014/main" xmlns="" id="{CB74897E-D110-E585-56B2-CFD58C386ED6}"/>
                </a:ext>
              </a:extLst>
            </p:cNvPr>
            <p:cNvSpPr/>
            <p:nvPr/>
          </p:nvSpPr>
          <p:spPr>
            <a:xfrm>
              <a:off x="2342999" y="3556735"/>
              <a:ext cx="239334" cy="16232"/>
            </a:xfrm>
            <a:custGeom>
              <a:avLst/>
              <a:gdLst/>
              <a:ahLst/>
              <a:cxnLst/>
              <a:rect l="l" t="t" r="r" b="b"/>
              <a:pathLst>
                <a:path w="2772" h="188" extrusionOk="0">
                  <a:moveTo>
                    <a:pt x="80" y="1"/>
                  </a:moveTo>
                  <a:cubicBezTo>
                    <a:pt x="54" y="1"/>
                    <a:pt x="0" y="27"/>
                    <a:pt x="0" y="81"/>
                  </a:cubicBezTo>
                  <a:lnTo>
                    <a:pt x="0" y="107"/>
                  </a:lnTo>
                  <a:cubicBezTo>
                    <a:pt x="0" y="161"/>
                    <a:pt x="54" y="187"/>
                    <a:pt x="80" y="187"/>
                  </a:cubicBezTo>
                  <a:lnTo>
                    <a:pt x="2691" y="187"/>
                  </a:lnTo>
                  <a:cubicBezTo>
                    <a:pt x="2718" y="187"/>
                    <a:pt x="2771" y="161"/>
                    <a:pt x="2771" y="107"/>
                  </a:cubicBezTo>
                  <a:lnTo>
                    <a:pt x="2771" y="81"/>
                  </a:lnTo>
                  <a:cubicBezTo>
                    <a:pt x="2771" y="27"/>
                    <a:pt x="2718" y="1"/>
                    <a:pt x="2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3" name="Title 2">
            <a:extLst>
              <a:ext uri="{FF2B5EF4-FFF2-40B4-BE49-F238E27FC236}">
                <a16:creationId xmlns:a16="http://schemas.microsoft.com/office/drawing/2014/main" xmlns="" id="{E8A6E333-F89F-1BE7-3060-FCCF2B3ED244}"/>
              </a:ext>
            </a:extLst>
          </p:cNvPr>
          <p:cNvSpPr>
            <a:spLocks noGrp="1"/>
          </p:cNvSpPr>
          <p:nvPr>
            <p:ph type="title"/>
          </p:nvPr>
        </p:nvSpPr>
        <p:spPr>
          <a:xfrm>
            <a:off x="6453143" y="2571750"/>
            <a:ext cx="7704000" cy="572700"/>
          </a:xfrm>
        </p:spPr>
        <p:txBody>
          <a:bodyPr/>
          <a:lstStyle/>
          <a:p>
            <a:r>
              <a:rPr lang="en-IN" sz="2400" dirty="0"/>
              <a:t>PRESENTED BY:</a:t>
            </a:r>
          </a:p>
        </p:txBody>
      </p:sp>
      <p:sp>
        <p:nvSpPr>
          <p:cNvPr id="4" name="TextBox 3">
            <a:extLst>
              <a:ext uri="{FF2B5EF4-FFF2-40B4-BE49-F238E27FC236}">
                <a16:creationId xmlns:a16="http://schemas.microsoft.com/office/drawing/2014/main" xmlns="" id="{103FF615-9AF0-DB51-A5AD-F74F87043DA9}"/>
              </a:ext>
            </a:extLst>
          </p:cNvPr>
          <p:cNvSpPr txBox="1"/>
          <p:nvPr/>
        </p:nvSpPr>
        <p:spPr>
          <a:xfrm>
            <a:off x="6453143" y="3144450"/>
            <a:ext cx="2168073" cy="1200329"/>
          </a:xfrm>
          <a:prstGeom prst="rect">
            <a:avLst/>
          </a:prstGeom>
          <a:noFill/>
        </p:spPr>
        <p:txBody>
          <a:bodyPr wrap="square" rtlCol="0">
            <a:spAutoFit/>
          </a:bodyPr>
          <a:lstStyle/>
          <a:p>
            <a:pPr algn="ctr"/>
            <a:r>
              <a:rPr lang="en-IN" sz="1800" b="1" i="1" dirty="0">
                <a:solidFill>
                  <a:schemeClr val="accent2">
                    <a:lumMod val="50000"/>
                  </a:schemeClr>
                </a:solidFill>
                <a:latin typeface="Catamaran Medium"/>
                <a:cs typeface="Catamaran Medium"/>
              </a:rPr>
              <a:t>B.RITHIKA</a:t>
            </a:r>
          </a:p>
          <a:p>
            <a:pPr algn="ctr"/>
            <a:r>
              <a:rPr lang="en-IN" sz="1800" b="1" i="1" dirty="0">
                <a:solidFill>
                  <a:schemeClr val="accent2">
                    <a:lumMod val="50000"/>
                  </a:schemeClr>
                </a:solidFill>
                <a:latin typeface="Catamaran Medium"/>
                <a:cs typeface="Catamaran Medium"/>
              </a:rPr>
              <a:t>R.RAVEENA</a:t>
            </a:r>
          </a:p>
          <a:p>
            <a:pPr algn="ctr"/>
            <a:r>
              <a:rPr lang="en-IN" sz="1800" b="1" i="1" dirty="0">
                <a:solidFill>
                  <a:schemeClr val="accent2">
                    <a:lumMod val="50000"/>
                  </a:schemeClr>
                </a:solidFill>
                <a:latin typeface="Catamaran Medium"/>
                <a:cs typeface="Catamaran Medium"/>
              </a:rPr>
              <a:t>P.SNEHA</a:t>
            </a:r>
          </a:p>
          <a:p>
            <a:pPr algn="ctr"/>
            <a:r>
              <a:rPr lang="en-IN" sz="1800" b="1" i="1" dirty="0">
                <a:solidFill>
                  <a:schemeClr val="accent2">
                    <a:lumMod val="50000"/>
                  </a:schemeClr>
                </a:solidFill>
                <a:latin typeface="Catamaran Medium"/>
                <a:cs typeface="Catamaran Medium"/>
              </a:rPr>
              <a:t>R.VAISHNAVI</a:t>
            </a:r>
          </a:p>
        </p:txBody>
      </p:sp>
      <p:pic>
        <p:nvPicPr>
          <p:cNvPr id="11" name="Picture 10">
            <a:extLst>
              <a:ext uri="{FF2B5EF4-FFF2-40B4-BE49-F238E27FC236}">
                <a16:creationId xmlns:a16="http://schemas.microsoft.com/office/drawing/2014/main" xmlns="" id="{B5F69A54-7E97-75B0-3D98-B00595F9694F}"/>
              </a:ext>
            </a:extLst>
          </p:cNvPr>
          <p:cNvPicPr>
            <a:picLocks noChangeAspect="1"/>
          </p:cNvPicPr>
          <p:nvPr/>
        </p:nvPicPr>
        <p:blipFill>
          <a:blip r:embed="rId3"/>
          <a:stretch>
            <a:fillRect/>
          </a:stretch>
        </p:blipFill>
        <p:spPr>
          <a:xfrm>
            <a:off x="522784" y="482704"/>
            <a:ext cx="5533663" cy="4013200"/>
          </a:xfrm>
          <a:prstGeom prst="rect">
            <a:avLst/>
          </a:prstGeo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txBox="1">
            <a:spLocks noGrp="1"/>
          </p:cNvSpPr>
          <p:nvPr>
            <p:ph type="title"/>
          </p:nvPr>
        </p:nvSpPr>
        <p:spPr>
          <a:xfrm>
            <a:off x="656500" y="96882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OBJECTIVE</a:t>
            </a:r>
            <a:endParaRPr sz="2400" dirty="0"/>
          </a:p>
        </p:txBody>
      </p:sp>
      <p:sp>
        <p:nvSpPr>
          <p:cNvPr id="375" name="Google Shape;375;p25"/>
          <p:cNvSpPr txBox="1"/>
          <p:nvPr/>
        </p:nvSpPr>
        <p:spPr>
          <a:xfrm>
            <a:off x="580300" y="1411425"/>
            <a:ext cx="4853993" cy="1979475"/>
          </a:xfrm>
          <a:prstGeom prst="rect">
            <a:avLst/>
          </a:prstGeom>
          <a:noFill/>
          <a:ln>
            <a:noFill/>
          </a:ln>
        </p:spPr>
        <p:txBody>
          <a:bodyPr spcFirstLastPara="1" wrap="square" lIns="91425" tIns="91425" rIns="0" bIns="91425" anchor="t" anchorCtr="0">
            <a:noAutofit/>
          </a:bodyPr>
          <a:lstStyle/>
          <a:p>
            <a:endParaRPr lang="en-US" dirty="0">
              <a:latin typeface="Catamaran Medium"/>
              <a:cs typeface="Catamaran Medium"/>
            </a:endParaRPr>
          </a:p>
          <a:p>
            <a:r>
              <a:rPr lang="en-US" i="1" dirty="0">
                <a:latin typeface="Catamaran Medium"/>
                <a:cs typeface="Catamaran Medium"/>
              </a:rPr>
              <a:t>The Online Complaint Registration and Management System offers a streamlined, efficient platform for users to easily submit, track, and resolve complaints. It enhances response times, ensures transparency, and improves accountability. By centralizing the complaint management process, it optimizes resource allocation, boosts customer satisfaction, and enables real-time updates. The system transforms traditional complaint handling into a structured, user-friendly experience, meeting the modern demand for quick, efficient, and transparent issue resolution</a:t>
            </a:r>
            <a:r>
              <a:rPr lang="en-US" i="1" dirty="0"/>
              <a:t>.</a:t>
            </a:r>
          </a:p>
          <a:p>
            <a:pPr marL="0" lvl="0" indent="0" algn="l" rtl="0">
              <a:lnSpc>
                <a:spcPct val="115000"/>
              </a:lnSpc>
              <a:spcBef>
                <a:spcPts val="0"/>
              </a:spcBef>
              <a:spcAft>
                <a:spcPts val="0"/>
              </a:spcAft>
              <a:buNone/>
            </a:pPr>
            <a:endParaRPr dirty="0">
              <a:solidFill>
                <a:schemeClr val="dk1"/>
              </a:solidFill>
              <a:latin typeface="Catamaran Medium"/>
              <a:ea typeface="Catamaran Medium"/>
              <a:cs typeface="Catamaran Medium"/>
              <a:sym typeface="Catamaran Medium"/>
            </a:endParaRPr>
          </a:p>
        </p:txBody>
      </p:sp>
      <p:grpSp>
        <p:nvGrpSpPr>
          <p:cNvPr id="59" name="Google Shape;874;p44">
            <a:extLst>
              <a:ext uri="{FF2B5EF4-FFF2-40B4-BE49-F238E27FC236}">
                <a16:creationId xmlns:a16="http://schemas.microsoft.com/office/drawing/2014/main" xmlns="" id="{34D9D727-621C-B72C-5C9E-0916F17E7129}"/>
              </a:ext>
            </a:extLst>
          </p:cNvPr>
          <p:cNvGrpSpPr/>
          <p:nvPr/>
        </p:nvGrpSpPr>
        <p:grpSpPr>
          <a:xfrm>
            <a:off x="5720349" y="1190789"/>
            <a:ext cx="2767151" cy="2293378"/>
            <a:chOff x="3550087" y="141597"/>
            <a:chExt cx="2798508" cy="1984749"/>
          </a:xfrm>
        </p:grpSpPr>
        <p:sp>
          <p:nvSpPr>
            <p:cNvPr id="60" name="Google Shape;875;p44">
              <a:extLst>
                <a:ext uri="{FF2B5EF4-FFF2-40B4-BE49-F238E27FC236}">
                  <a16:creationId xmlns:a16="http://schemas.microsoft.com/office/drawing/2014/main" xmlns="" id="{B146F624-EF88-C944-0418-AA2336373503}"/>
                </a:ext>
              </a:extLst>
            </p:cNvPr>
            <p:cNvSpPr/>
            <p:nvPr/>
          </p:nvSpPr>
          <p:spPr>
            <a:xfrm>
              <a:off x="4643168" y="811850"/>
              <a:ext cx="381296" cy="867881"/>
            </a:xfrm>
            <a:custGeom>
              <a:avLst/>
              <a:gdLst/>
              <a:ahLst/>
              <a:cxnLst/>
              <a:rect l="l" t="t" r="r" b="b"/>
              <a:pathLst>
                <a:path w="3625" h="8251" extrusionOk="0">
                  <a:moveTo>
                    <a:pt x="1866" y="0"/>
                  </a:moveTo>
                  <a:cubicBezTo>
                    <a:pt x="1600" y="0"/>
                    <a:pt x="1493" y="160"/>
                    <a:pt x="1200" y="160"/>
                  </a:cubicBezTo>
                  <a:cubicBezTo>
                    <a:pt x="1008" y="160"/>
                    <a:pt x="953" y="126"/>
                    <a:pt x="856" y="126"/>
                  </a:cubicBezTo>
                  <a:cubicBezTo>
                    <a:pt x="832" y="126"/>
                    <a:pt x="805" y="128"/>
                    <a:pt x="774" y="133"/>
                  </a:cubicBezTo>
                  <a:cubicBezTo>
                    <a:pt x="374" y="213"/>
                    <a:pt x="1" y="853"/>
                    <a:pt x="214" y="1199"/>
                  </a:cubicBezTo>
                  <a:cubicBezTo>
                    <a:pt x="294" y="1332"/>
                    <a:pt x="400" y="1412"/>
                    <a:pt x="534" y="1439"/>
                  </a:cubicBezTo>
                  <a:cubicBezTo>
                    <a:pt x="725" y="1210"/>
                    <a:pt x="971" y="1090"/>
                    <a:pt x="1164" y="1090"/>
                  </a:cubicBezTo>
                  <a:cubicBezTo>
                    <a:pt x="1240" y="1090"/>
                    <a:pt x="1307" y="1108"/>
                    <a:pt x="1360" y="1146"/>
                  </a:cubicBezTo>
                  <a:cubicBezTo>
                    <a:pt x="1466" y="1226"/>
                    <a:pt x="1520" y="1332"/>
                    <a:pt x="1520" y="1466"/>
                  </a:cubicBezTo>
                  <a:cubicBezTo>
                    <a:pt x="1493" y="1599"/>
                    <a:pt x="1440" y="1732"/>
                    <a:pt x="1360" y="1839"/>
                  </a:cubicBezTo>
                  <a:cubicBezTo>
                    <a:pt x="1093" y="2238"/>
                    <a:pt x="774" y="2638"/>
                    <a:pt x="427" y="3011"/>
                  </a:cubicBezTo>
                  <a:cubicBezTo>
                    <a:pt x="267" y="3144"/>
                    <a:pt x="161" y="3331"/>
                    <a:pt x="107" y="3544"/>
                  </a:cubicBezTo>
                  <a:cubicBezTo>
                    <a:pt x="134" y="3731"/>
                    <a:pt x="187" y="3890"/>
                    <a:pt x="294" y="4024"/>
                  </a:cubicBezTo>
                  <a:cubicBezTo>
                    <a:pt x="534" y="4290"/>
                    <a:pt x="667" y="4610"/>
                    <a:pt x="694" y="4956"/>
                  </a:cubicBezTo>
                  <a:cubicBezTo>
                    <a:pt x="640" y="5223"/>
                    <a:pt x="507" y="5463"/>
                    <a:pt x="347" y="5676"/>
                  </a:cubicBezTo>
                  <a:cubicBezTo>
                    <a:pt x="161" y="5889"/>
                    <a:pt x="107" y="6182"/>
                    <a:pt x="187" y="6448"/>
                  </a:cubicBezTo>
                  <a:cubicBezTo>
                    <a:pt x="241" y="6582"/>
                    <a:pt x="347" y="6688"/>
                    <a:pt x="374" y="6821"/>
                  </a:cubicBezTo>
                  <a:cubicBezTo>
                    <a:pt x="400" y="6928"/>
                    <a:pt x="400" y="7061"/>
                    <a:pt x="374" y="7168"/>
                  </a:cubicBezTo>
                  <a:cubicBezTo>
                    <a:pt x="317" y="7874"/>
                    <a:pt x="852" y="8251"/>
                    <a:pt x="1383" y="8251"/>
                  </a:cubicBezTo>
                  <a:cubicBezTo>
                    <a:pt x="1854" y="8251"/>
                    <a:pt x="2322" y="7954"/>
                    <a:pt x="2372" y="7328"/>
                  </a:cubicBezTo>
                  <a:cubicBezTo>
                    <a:pt x="2372" y="7141"/>
                    <a:pt x="2399" y="6981"/>
                    <a:pt x="2452" y="6795"/>
                  </a:cubicBezTo>
                  <a:cubicBezTo>
                    <a:pt x="2612" y="6475"/>
                    <a:pt x="3118" y="6502"/>
                    <a:pt x="3332" y="6209"/>
                  </a:cubicBezTo>
                  <a:cubicBezTo>
                    <a:pt x="3491" y="5942"/>
                    <a:pt x="3491" y="5622"/>
                    <a:pt x="3332" y="5356"/>
                  </a:cubicBezTo>
                  <a:cubicBezTo>
                    <a:pt x="3172" y="5089"/>
                    <a:pt x="3092" y="4796"/>
                    <a:pt x="3118" y="4477"/>
                  </a:cubicBezTo>
                  <a:cubicBezTo>
                    <a:pt x="3172" y="4157"/>
                    <a:pt x="3518" y="3917"/>
                    <a:pt x="3571" y="3597"/>
                  </a:cubicBezTo>
                  <a:cubicBezTo>
                    <a:pt x="3625" y="3171"/>
                    <a:pt x="3278" y="2798"/>
                    <a:pt x="3225" y="2398"/>
                  </a:cubicBezTo>
                  <a:cubicBezTo>
                    <a:pt x="3172" y="1865"/>
                    <a:pt x="3598" y="1359"/>
                    <a:pt x="3465" y="853"/>
                  </a:cubicBezTo>
                  <a:cubicBezTo>
                    <a:pt x="3385" y="533"/>
                    <a:pt x="3145" y="267"/>
                    <a:pt x="2825" y="160"/>
                  </a:cubicBezTo>
                  <a:cubicBezTo>
                    <a:pt x="2532" y="53"/>
                    <a:pt x="2186" y="0"/>
                    <a:pt x="1866"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76;p44">
              <a:extLst>
                <a:ext uri="{FF2B5EF4-FFF2-40B4-BE49-F238E27FC236}">
                  <a16:creationId xmlns:a16="http://schemas.microsoft.com/office/drawing/2014/main" xmlns="" id="{4EE67BEF-0063-E0A9-4A97-AACEAC80320C}"/>
                </a:ext>
              </a:extLst>
            </p:cNvPr>
            <p:cNvSpPr/>
            <p:nvPr/>
          </p:nvSpPr>
          <p:spPr>
            <a:xfrm>
              <a:off x="4149956" y="1436862"/>
              <a:ext cx="995050" cy="442934"/>
            </a:xfrm>
            <a:custGeom>
              <a:avLst/>
              <a:gdLst/>
              <a:ahLst/>
              <a:cxnLst/>
              <a:rect l="l" t="t" r="r" b="b"/>
              <a:pathLst>
                <a:path w="9460" h="4211" extrusionOk="0">
                  <a:moveTo>
                    <a:pt x="4690" y="0"/>
                  </a:moveTo>
                  <a:lnTo>
                    <a:pt x="3837" y="53"/>
                  </a:lnTo>
                  <a:lnTo>
                    <a:pt x="3677" y="53"/>
                  </a:lnTo>
                  <a:cubicBezTo>
                    <a:pt x="3624" y="1306"/>
                    <a:pt x="3224" y="1865"/>
                    <a:pt x="2851" y="2158"/>
                  </a:cubicBezTo>
                  <a:cubicBezTo>
                    <a:pt x="2132" y="2691"/>
                    <a:pt x="1252" y="2372"/>
                    <a:pt x="560" y="3038"/>
                  </a:cubicBezTo>
                  <a:cubicBezTo>
                    <a:pt x="267" y="3331"/>
                    <a:pt x="80" y="3704"/>
                    <a:pt x="0" y="4130"/>
                  </a:cubicBezTo>
                  <a:lnTo>
                    <a:pt x="9459" y="4210"/>
                  </a:lnTo>
                  <a:cubicBezTo>
                    <a:pt x="9353" y="3757"/>
                    <a:pt x="9140" y="3358"/>
                    <a:pt x="8820" y="3038"/>
                  </a:cubicBezTo>
                  <a:cubicBezTo>
                    <a:pt x="8074" y="2372"/>
                    <a:pt x="7221" y="2691"/>
                    <a:pt x="6528" y="2158"/>
                  </a:cubicBezTo>
                  <a:cubicBezTo>
                    <a:pt x="6155" y="1892"/>
                    <a:pt x="5756" y="1306"/>
                    <a:pt x="5702" y="53"/>
                  </a:cubicBezTo>
                  <a:lnTo>
                    <a:pt x="5542" y="53"/>
                  </a:lnTo>
                  <a:lnTo>
                    <a:pt x="4690" y="0"/>
                  </a:ln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77;p44">
              <a:extLst>
                <a:ext uri="{FF2B5EF4-FFF2-40B4-BE49-F238E27FC236}">
                  <a16:creationId xmlns:a16="http://schemas.microsoft.com/office/drawing/2014/main" xmlns="" id="{5CAF3AF8-18DB-6D9D-2AE3-7DC9521EFBFE}"/>
                </a:ext>
              </a:extLst>
            </p:cNvPr>
            <p:cNvSpPr/>
            <p:nvPr/>
          </p:nvSpPr>
          <p:spPr>
            <a:xfrm>
              <a:off x="4581529" y="1411617"/>
              <a:ext cx="123382" cy="157041"/>
            </a:xfrm>
            <a:custGeom>
              <a:avLst/>
              <a:gdLst/>
              <a:ahLst/>
              <a:cxnLst/>
              <a:rect l="l" t="t" r="r" b="b"/>
              <a:pathLst>
                <a:path w="1173" h="1493" extrusionOk="0">
                  <a:moveTo>
                    <a:pt x="587" y="0"/>
                  </a:moveTo>
                  <a:cubicBezTo>
                    <a:pt x="267" y="0"/>
                    <a:pt x="1" y="320"/>
                    <a:pt x="1" y="746"/>
                  </a:cubicBezTo>
                  <a:cubicBezTo>
                    <a:pt x="1" y="1146"/>
                    <a:pt x="267" y="1492"/>
                    <a:pt x="587" y="1492"/>
                  </a:cubicBezTo>
                  <a:cubicBezTo>
                    <a:pt x="907" y="1492"/>
                    <a:pt x="1173" y="1146"/>
                    <a:pt x="1173" y="746"/>
                  </a:cubicBezTo>
                  <a:cubicBezTo>
                    <a:pt x="1173" y="320"/>
                    <a:pt x="907" y="0"/>
                    <a:pt x="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78;p44">
              <a:extLst>
                <a:ext uri="{FF2B5EF4-FFF2-40B4-BE49-F238E27FC236}">
                  <a16:creationId xmlns:a16="http://schemas.microsoft.com/office/drawing/2014/main" xmlns="" id="{8488A5AF-6F8D-A43D-B049-7E8189D671BF}"/>
                </a:ext>
              </a:extLst>
            </p:cNvPr>
            <p:cNvSpPr/>
            <p:nvPr/>
          </p:nvSpPr>
          <p:spPr>
            <a:xfrm>
              <a:off x="4438583" y="957532"/>
              <a:ext cx="406540" cy="552221"/>
            </a:xfrm>
            <a:custGeom>
              <a:avLst/>
              <a:gdLst/>
              <a:ahLst/>
              <a:cxnLst/>
              <a:rect l="l" t="t" r="r" b="b"/>
              <a:pathLst>
                <a:path w="3865" h="5250" extrusionOk="0">
                  <a:moveTo>
                    <a:pt x="1946" y="1"/>
                  </a:moveTo>
                  <a:cubicBezTo>
                    <a:pt x="1786" y="1"/>
                    <a:pt x="1626" y="1"/>
                    <a:pt x="1440" y="27"/>
                  </a:cubicBezTo>
                  <a:cubicBezTo>
                    <a:pt x="613" y="134"/>
                    <a:pt x="1" y="827"/>
                    <a:pt x="1" y="1653"/>
                  </a:cubicBezTo>
                  <a:lnTo>
                    <a:pt x="1" y="3358"/>
                  </a:lnTo>
                  <a:cubicBezTo>
                    <a:pt x="107" y="3944"/>
                    <a:pt x="427" y="4451"/>
                    <a:pt x="880" y="4824"/>
                  </a:cubicBezTo>
                  <a:cubicBezTo>
                    <a:pt x="1173" y="5037"/>
                    <a:pt x="1519" y="5197"/>
                    <a:pt x="1866" y="5250"/>
                  </a:cubicBezTo>
                  <a:lnTo>
                    <a:pt x="1972" y="5250"/>
                  </a:lnTo>
                  <a:cubicBezTo>
                    <a:pt x="2345" y="5197"/>
                    <a:pt x="2665" y="5037"/>
                    <a:pt x="2958" y="4824"/>
                  </a:cubicBezTo>
                  <a:cubicBezTo>
                    <a:pt x="3438" y="4451"/>
                    <a:pt x="3731" y="3944"/>
                    <a:pt x="3864" y="3358"/>
                  </a:cubicBezTo>
                  <a:lnTo>
                    <a:pt x="3864" y="1653"/>
                  </a:lnTo>
                  <a:cubicBezTo>
                    <a:pt x="3838" y="827"/>
                    <a:pt x="3225" y="134"/>
                    <a:pt x="2399" y="27"/>
                  </a:cubicBezTo>
                  <a:cubicBezTo>
                    <a:pt x="2239" y="1"/>
                    <a:pt x="2106" y="1"/>
                    <a:pt x="1946" y="1"/>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879;p44">
              <a:extLst>
                <a:ext uri="{FF2B5EF4-FFF2-40B4-BE49-F238E27FC236}">
                  <a16:creationId xmlns:a16="http://schemas.microsoft.com/office/drawing/2014/main" xmlns="" id="{FAC4FBD4-9707-2225-FB72-6CAC7B03DA6D}"/>
                </a:ext>
              </a:extLst>
            </p:cNvPr>
            <p:cNvSpPr/>
            <p:nvPr/>
          </p:nvSpPr>
          <p:spPr>
            <a:xfrm>
              <a:off x="4379785" y="1187362"/>
              <a:ext cx="95403" cy="129062"/>
            </a:xfrm>
            <a:custGeom>
              <a:avLst/>
              <a:gdLst/>
              <a:ahLst/>
              <a:cxnLst/>
              <a:rect l="l" t="t" r="r" b="b"/>
              <a:pathLst>
                <a:path w="907" h="1227" extrusionOk="0">
                  <a:moveTo>
                    <a:pt x="453" y="1"/>
                  </a:moveTo>
                  <a:cubicBezTo>
                    <a:pt x="187" y="1"/>
                    <a:pt x="0" y="267"/>
                    <a:pt x="0" y="614"/>
                  </a:cubicBezTo>
                  <a:cubicBezTo>
                    <a:pt x="0" y="960"/>
                    <a:pt x="187" y="1226"/>
                    <a:pt x="453" y="1226"/>
                  </a:cubicBezTo>
                  <a:cubicBezTo>
                    <a:pt x="693" y="1226"/>
                    <a:pt x="906" y="960"/>
                    <a:pt x="906" y="614"/>
                  </a:cubicBezTo>
                  <a:cubicBezTo>
                    <a:pt x="906" y="267"/>
                    <a:pt x="693" y="1"/>
                    <a:pt x="453" y="1"/>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880;p44">
              <a:extLst>
                <a:ext uri="{FF2B5EF4-FFF2-40B4-BE49-F238E27FC236}">
                  <a16:creationId xmlns:a16="http://schemas.microsoft.com/office/drawing/2014/main" xmlns="" id="{239C1BF7-3C66-7E44-6D7A-5D4920FAA21A}"/>
                </a:ext>
              </a:extLst>
            </p:cNvPr>
            <p:cNvSpPr/>
            <p:nvPr/>
          </p:nvSpPr>
          <p:spPr>
            <a:xfrm>
              <a:off x="4811358" y="1187362"/>
              <a:ext cx="95403" cy="129062"/>
            </a:xfrm>
            <a:custGeom>
              <a:avLst/>
              <a:gdLst/>
              <a:ahLst/>
              <a:cxnLst/>
              <a:rect l="l" t="t" r="r" b="b"/>
              <a:pathLst>
                <a:path w="907" h="1227" extrusionOk="0">
                  <a:moveTo>
                    <a:pt x="454" y="1"/>
                  </a:moveTo>
                  <a:cubicBezTo>
                    <a:pt x="214" y="1"/>
                    <a:pt x="1" y="267"/>
                    <a:pt x="1" y="614"/>
                  </a:cubicBezTo>
                  <a:cubicBezTo>
                    <a:pt x="1" y="960"/>
                    <a:pt x="214" y="1226"/>
                    <a:pt x="454" y="1226"/>
                  </a:cubicBezTo>
                  <a:cubicBezTo>
                    <a:pt x="693" y="1226"/>
                    <a:pt x="906" y="960"/>
                    <a:pt x="906" y="614"/>
                  </a:cubicBezTo>
                  <a:cubicBezTo>
                    <a:pt x="906" y="267"/>
                    <a:pt x="693" y="1"/>
                    <a:pt x="454" y="1"/>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881;p44">
              <a:extLst>
                <a:ext uri="{FF2B5EF4-FFF2-40B4-BE49-F238E27FC236}">
                  <a16:creationId xmlns:a16="http://schemas.microsoft.com/office/drawing/2014/main" xmlns="" id="{04C0CE3E-148B-84A7-E87B-5B75E4747763}"/>
                </a:ext>
              </a:extLst>
            </p:cNvPr>
            <p:cNvSpPr/>
            <p:nvPr/>
          </p:nvSpPr>
          <p:spPr>
            <a:xfrm>
              <a:off x="4623603" y="1327469"/>
              <a:ext cx="39339" cy="11360"/>
            </a:xfrm>
            <a:custGeom>
              <a:avLst/>
              <a:gdLst/>
              <a:ahLst/>
              <a:cxnLst/>
              <a:rect l="l" t="t" r="r" b="b"/>
              <a:pathLst>
                <a:path w="374" h="108" extrusionOk="0">
                  <a:moveTo>
                    <a:pt x="187" y="1"/>
                  </a:moveTo>
                  <a:cubicBezTo>
                    <a:pt x="107" y="1"/>
                    <a:pt x="54" y="28"/>
                    <a:pt x="0" y="54"/>
                  </a:cubicBezTo>
                  <a:cubicBezTo>
                    <a:pt x="54" y="81"/>
                    <a:pt x="107" y="108"/>
                    <a:pt x="187" y="108"/>
                  </a:cubicBezTo>
                  <a:cubicBezTo>
                    <a:pt x="240" y="108"/>
                    <a:pt x="320" y="81"/>
                    <a:pt x="373" y="54"/>
                  </a:cubicBezTo>
                  <a:cubicBezTo>
                    <a:pt x="320" y="28"/>
                    <a:pt x="24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882;p44">
              <a:extLst>
                <a:ext uri="{FF2B5EF4-FFF2-40B4-BE49-F238E27FC236}">
                  <a16:creationId xmlns:a16="http://schemas.microsoft.com/office/drawing/2014/main" xmlns="" id="{E31D7B7C-1FBA-DE23-1D4D-A66C27830361}"/>
                </a:ext>
              </a:extLst>
            </p:cNvPr>
            <p:cNvSpPr/>
            <p:nvPr/>
          </p:nvSpPr>
          <p:spPr>
            <a:xfrm>
              <a:off x="4284487" y="1836882"/>
              <a:ext cx="675498" cy="45650"/>
            </a:xfrm>
            <a:custGeom>
              <a:avLst/>
              <a:gdLst/>
              <a:ahLst/>
              <a:cxnLst/>
              <a:rect l="l" t="t" r="r" b="b"/>
              <a:pathLst>
                <a:path w="6422" h="434" extrusionOk="0">
                  <a:moveTo>
                    <a:pt x="4929" y="1"/>
                  </a:moveTo>
                  <a:cubicBezTo>
                    <a:pt x="4841" y="1"/>
                    <a:pt x="4752" y="3"/>
                    <a:pt x="4663" y="7"/>
                  </a:cubicBezTo>
                  <a:cubicBezTo>
                    <a:pt x="4130" y="87"/>
                    <a:pt x="3597" y="141"/>
                    <a:pt x="3038" y="141"/>
                  </a:cubicBezTo>
                  <a:cubicBezTo>
                    <a:pt x="2638" y="141"/>
                    <a:pt x="2531" y="87"/>
                    <a:pt x="2185" y="34"/>
                  </a:cubicBezTo>
                  <a:cubicBezTo>
                    <a:pt x="2019" y="21"/>
                    <a:pt x="1852" y="14"/>
                    <a:pt x="1686" y="14"/>
                  </a:cubicBezTo>
                  <a:cubicBezTo>
                    <a:pt x="1189" y="14"/>
                    <a:pt x="700" y="74"/>
                    <a:pt x="240" y="194"/>
                  </a:cubicBezTo>
                  <a:cubicBezTo>
                    <a:pt x="107" y="194"/>
                    <a:pt x="0" y="301"/>
                    <a:pt x="53" y="434"/>
                  </a:cubicBezTo>
                  <a:lnTo>
                    <a:pt x="6395" y="434"/>
                  </a:lnTo>
                  <a:cubicBezTo>
                    <a:pt x="6422" y="354"/>
                    <a:pt x="6395" y="247"/>
                    <a:pt x="6342" y="194"/>
                  </a:cubicBezTo>
                  <a:cubicBezTo>
                    <a:pt x="6315" y="167"/>
                    <a:pt x="6262" y="167"/>
                    <a:pt x="6235" y="167"/>
                  </a:cubicBezTo>
                  <a:cubicBezTo>
                    <a:pt x="5813" y="56"/>
                    <a:pt x="5373" y="1"/>
                    <a:pt x="4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883;p44">
              <a:extLst>
                <a:ext uri="{FF2B5EF4-FFF2-40B4-BE49-F238E27FC236}">
                  <a16:creationId xmlns:a16="http://schemas.microsoft.com/office/drawing/2014/main" xmlns="" id="{34573205-9BE9-0CA9-085B-0710777084FD}"/>
                </a:ext>
              </a:extLst>
            </p:cNvPr>
            <p:cNvSpPr/>
            <p:nvPr/>
          </p:nvSpPr>
          <p:spPr>
            <a:xfrm>
              <a:off x="4603934" y="1708661"/>
              <a:ext cx="64584" cy="23246"/>
            </a:xfrm>
            <a:custGeom>
              <a:avLst/>
              <a:gdLst/>
              <a:ahLst/>
              <a:cxnLst/>
              <a:rect l="l" t="t" r="r" b="b"/>
              <a:pathLst>
                <a:path w="614" h="221" extrusionOk="0">
                  <a:moveTo>
                    <a:pt x="614" y="1"/>
                  </a:moveTo>
                  <a:lnTo>
                    <a:pt x="1" y="81"/>
                  </a:lnTo>
                  <a:cubicBezTo>
                    <a:pt x="67" y="169"/>
                    <a:pt x="170" y="221"/>
                    <a:pt x="279" y="221"/>
                  </a:cubicBezTo>
                  <a:cubicBezTo>
                    <a:pt x="301" y="221"/>
                    <a:pt x="324" y="219"/>
                    <a:pt x="347" y="214"/>
                  </a:cubicBezTo>
                  <a:cubicBezTo>
                    <a:pt x="480" y="187"/>
                    <a:pt x="560" y="107"/>
                    <a:pt x="614"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884;p44">
              <a:extLst>
                <a:ext uri="{FF2B5EF4-FFF2-40B4-BE49-F238E27FC236}">
                  <a16:creationId xmlns:a16="http://schemas.microsoft.com/office/drawing/2014/main" xmlns="" id="{FDB9D33E-CE60-CFAD-E023-9EFFF21200BF}"/>
                </a:ext>
              </a:extLst>
            </p:cNvPr>
            <p:cNvSpPr/>
            <p:nvPr/>
          </p:nvSpPr>
          <p:spPr>
            <a:xfrm>
              <a:off x="4673987" y="1747895"/>
              <a:ext cx="249604" cy="20827"/>
            </a:xfrm>
            <a:custGeom>
              <a:avLst/>
              <a:gdLst/>
              <a:ahLst/>
              <a:cxnLst/>
              <a:rect l="l" t="t" r="r" b="b"/>
              <a:pathLst>
                <a:path w="2373" h="198" extrusionOk="0">
                  <a:moveTo>
                    <a:pt x="2372" y="1"/>
                  </a:moveTo>
                  <a:lnTo>
                    <a:pt x="987" y="54"/>
                  </a:lnTo>
                  <a:lnTo>
                    <a:pt x="1" y="54"/>
                  </a:lnTo>
                  <a:cubicBezTo>
                    <a:pt x="54" y="54"/>
                    <a:pt x="107" y="81"/>
                    <a:pt x="214" y="134"/>
                  </a:cubicBezTo>
                  <a:cubicBezTo>
                    <a:pt x="390" y="173"/>
                    <a:pt x="565" y="198"/>
                    <a:pt x="741" y="198"/>
                  </a:cubicBezTo>
                  <a:cubicBezTo>
                    <a:pt x="805" y="198"/>
                    <a:pt x="869" y="194"/>
                    <a:pt x="933" y="187"/>
                  </a:cubicBezTo>
                  <a:cubicBezTo>
                    <a:pt x="1573" y="134"/>
                    <a:pt x="2159" y="27"/>
                    <a:pt x="2372"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885;p44">
              <a:extLst>
                <a:ext uri="{FF2B5EF4-FFF2-40B4-BE49-F238E27FC236}">
                  <a16:creationId xmlns:a16="http://schemas.microsoft.com/office/drawing/2014/main" xmlns="" id="{FB09BDF2-9B40-4D5A-E1B1-8DF96D42AF51}"/>
                </a:ext>
              </a:extLst>
            </p:cNvPr>
            <p:cNvSpPr/>
            <p:nvPr/>
          </p:nvSpPr>
          <p:spPr>
            <a:xfrm>
              <a:off x="4362955" y="1747895"/>
              <a:ext cx="249499" cy="20827"/>
            </a:xfrm>
            <a:custGeom>
              <a:avLst/>
              <a:gdLst/>
              <a:ahLst/>
              <a:cxnLst/>
              <a:rect l="l" t="t" r="r" b="b"/>
              <a:pathLst>
                <a:path w="2372" h="198" extrusionOk="0">
                  <a:moveTo>
                    <a:pt x="0" y="1"/>
                  </a:moveTo>
                  <a:lnTo>
                    <a:pt x="0" y="1"/>
                  </a:lnTo>
                  <a:cubicBezTo>
                    <a:pt x="213" y="27"/>
                    <a:pt x="800" y="134"/>
                    <a:pt x="1439" y="187"/>
                  </a:cubicBezTo>
                  <a:cubicBezTo>
                    <a:pt x="1503" y="194"/>
                    <a:pt x="1568" y="198"/>
                    <a:pt x="1632" y="198"/>
                  </a:cubicBezTo>
                  <a:cubicBezTo>
                    <a:pt x="1807" y="198"/>
                    <a:pt x="1983" y="173"/>
                    <a:pt x="2159" y="134"/>
                  </a:cubicBezTo>
                  <a:cubicBezTo>
                    <a:pt x="2265" y="81"/>
                    <a:pt x="2318" y="54"/>
                    <a:pt x="2372" y="54"/>
                  </a:cubicBezTo>
                  <a:lnTo>
                    <a:pt x="1386" y="54"/>
                  </a:lnTo>
                  <a:lnTo>
                    <a:pt x="0" y="1"/>
                  </a:ln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886;p44">
              <a:extLst>
                <a:ext uri="{FF2B5EF4-FFF2-40B4-BE49-F238E27FC236}">
                  <a16:creationId xmlns:a16="http://schemas.microsoft.com/office/drawing/2014/main" xmlns="" id="{A9CB70BA-1EBD-2292-0346-4AD3A8E25353}"/>
                </a:ext>
              </a:extLst>
            </p:cNvPr>
            <p:cNvSpPr/>
            <p:nvPr/>
          </p:nvSpPr>
          <p:spPr>
            <a:xfrm>
              <a:off x="4603934" y="1430025"/>
              <a:ext cx="81413" cy="15357"/>
            </a:xfrm>
            <a:custGeom>
              <a:avLst/>
              <a:gdLst/>
              <a:ahLst/>
              <a:cxnLst/>
              <a:rect l="l" t="t" r="r" b="b"/>
              <a:pathLst>
                <a:path w="774" h="146" extrusionOk="0">
                  <a:moveTo>
                    <a:pt x="55" y="0"/>
                  </a:moveTo>
                  <a:cubicBezTo>
                    <a:pt x="39" y="0"/>
                    <a:pt x="27" y="12"/>
                    <a:pt x="27" y="12"/>
                  </a:cubicBezTo>
                  <a:cubicBezTo>
                    <a:pt x="1" y="38"/>
                    <a:pt x="27" y="65"/>
                    <a:pt x="54" y="92"/>
                  </a:cubicBezTo>
                  <a:cubicBezTo>
                    <a:pt x="134" y="118"/>
                    <a:pt x="267" y="145"/>
                    <a:pt x="374" y="145"/>
                  </a:cubicBezTo>
                  <a:lnTo>
                    <a:pt x="400" y="145"/>
                  </a:lnTo>
                  <a:cubicBezTo>
                    <a:pt x="507" y="145"/>
                    <a:pt x="640" y="118"/>
                    <a:pt x="747" y="92"/>
                  </a:cubicBezTo>
                  <a:cubicBezTo>
                    <a:pt x="773" y="65"/>
                    <a:pt x="773" y="65"/>
                    <a:pt x="773" y="38"/>
                  </a:cubicBezTo>
                  <a:cubicBezTo>
                    <a:pt x="747" y="12"/>
                    <a:pt x="720" y="12"/>
                    <a:pt x="720" y="12"/>
                  </a:cubicBezTo>
                  <a:cubicBezTo>
                    <a:pt x="614" y="65"/>
                    <a:pt x="480" y="65"/>
                    <a:pt x="374" y="65"/>
                  </a:cubicBezTo>
                  <a:cubicBezTo>
                    <a:pt x="267" y="65"/>
                    <a:pt x="161" y="38"/>
                    <a:pt x="81" y="12"/>
                  </a:cubicBezTo>
                  <a:cubicBezTo>
                    <a:pt x="72" y="3"/>
                    <a:pt x="63"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887;p44">
              <a:extLst>
                <a:ext uri="{FF2B5EF4-FFF2-40B4-BE49-F238E27FC236}">
                  <a16:creationId xmlns:a16="http://schemas.microsoft.com/office/drawing/2014/main" xmlns="" id="{EDBA0365-DAE1-5307-DA47-68DD93E41727}"/>
                </a:ext>
              </a:extLst>
            </p:cNvPr>
            <p:cNvSpPr/>
            <p:nvPr/>
          </p:nvSpPr>
          <p:spPr>
            <a:xfrm>
              <a:off x="4508636" y="1212186"/>
              <a:ext cx="56169" cy="45755"/>
            </a:xfrm>
            <a:custGeom>
              <a:avLst/>
              <a:gdLst/>
              <a:ahLst/>
              <a:cxnLst/>
              <a:rect l="l" t="t" r="r" b="b"/>
              <a:pathLst>
                <a:path w="534" h="435" extrusionOk="0">
                  <a:moveTo>
                    <a:pt x="226" y="0"/>
                  </a:moveTo>
                  <a:cubicBezTo>
                    <a:pt x="113" y="0"/>
                    <a:pt x="25" y="98"/>
                    <a:pt x="1" y="218"/>
                  </a:cubicBezTo>
                  <a:cubicBezTo>
                    <a:pt x="25" y="337"/>
                    <a:pt x="113" y="435"/>
                    <a:pt x="226" y="435"/>
                  </a:cubicBezTo>
                  <a:cubicBezTo>
                    <a:pt x="240" y="435"/>
                    <a:pt x="253" y="434"/>
                    <a:pt x="267" y="431"/>
                  </a:cubicBezTo>
                  <a:cubicBezTo>
                    <a:pt x="400" y="431"/>
                    <a:pt x="507" y="351"/>
                    <a:pt x="534" y="218"/>
                  </a:cubicBezTo>
                  <a:cubicBezTo>
                    <a:pt x="510" y="98"/>
                    <a:pt x="422" y="0"/>
                    <a:pt x="308" y="0"/>
                  </a:cubicBezTo>
                  <a:cubicBezTo>
                    <a:pt x="295" y="0"/>
                    <a:pt x="281" y="2"/>
                    <a:pt x="267" y="4"/>
                  </a:cubicBezTo>
                  <a:cubicBezTo>
                    <a:pt x="253" y="2"/>
                    <a:pt x="240" y="0"/>
                    <a:pt x="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888;p44">
              <a:extLst>
                <a:ext uri="{FF2B5EF4-FFF2-40B4-BE49-F238E27FC236}">
                  <a16:creationId xmlns:a16="http://schemas.microsoft.com/office/drawing/2014/main" xmlns="" id="{ECA7B91C-E364-4C38-ED26-41165D6AE197}"/>
                </a:ext>
              </a:extLst>
            </p:cNvPr>
            <p:cNvSpPr/>
            <p:nvPr/>
          </p:nvSpPr>
          <p:spPr>
            <a:xfrm>
              <a:off x="4469402" y="1192306"/>
              <a:ext cx="112232" cy="56800"/>
            </a:xfrm>
            <a:custGeom>
              <a:avLst/>
              <a:gdLst/>
              <a:ahLst/>
              <a:cxnLst/>
              <a:rect l="l" t="t" r="r" b="b"/>
              <a:pathLst>
                <a:path w="1067" h="540" extrusionOk="0">
                  <a:moveTo>
                    <a:pt x="596" y="0"/>
                  </a:moveTo>
                  <a:cubicBezTo>
                    <a:pt x="344" y="0"/>
                    <a:pt x="106" y="149"/>
                    <a:pt x="1" y="380"/>
                  </a:cubicBezTo>
                  <a:cubicBezTo>
                    <a:pt x="148" y="270"/>
                    <a:pt x="333" y="210"/>
                    <a:pt x="522" y="210"/>
                  </a:cubicBezTo>
                  <a:cubicBezTo>
                    <a:pt x="606" y="210"/>
                    <a:pt x="691" y="222"/>
                    <a:pt x="773" y="247"/>
                  </a:cubicBezTo>
                  <a:cubicBezTo>
                    <a:pt x="960" y="327"/>
                    <a:pt x="1040" y="540"/>
                    <a:pt x="1067" y="540"/>
                  </a:cubicBezTo>
                  <a:cubicBezTo>
                    <a:pt x="1067" y="327"/>
                    <a:pt x="960" y="140"/>
                    <a:pt x="800" y="34"/>
                  </a:cubicBezTo>
                  <a:cubicBezTo>
                    <a:pt x="733" y="11"/>
                    <a:pt x="664" y="0"/>
                    <a:pt x="596"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889;p44">
              <a:extLst>
                <a:ext uri="{FF2B5EF4-FFF2-40B4-BE49-F238E27FC236}">
                  <a16:creationId xmlns:a16="http://schemas.microsoft.com/office/drawing/2014/main" xmlns="" id="{107609AC-1049-ECC8-A278-52B79F4F373D}"/>
                </a:ext>
              </a:extLst>
            </p:cNvPr>
            <p:cNvSpPr/>
            <p:nvPr/>
          </p:nvSpPr>
          <p:spPr>
            <a:xfrm>
              <a:off x="4460988" y="1209661"/>
              <a:ext cx="123487" cy="42284"/>
            </a:xfrm>
            <a:custGeom>
              <a:avLst/>
              <a:gdLst/>
              <a:ahLst/>
              <a:cxnLst/>
              <a:rect l="l" t="t" r="r" b="b"/>
              <a:pathLst>
                <a:path w="1174" h="402" extrusionOk="0">
                  <a:moveTo>
                    <a:pt x="537" y="0"/>
                  </a:moveTo>
                  <a:cubicBezTo>
                    <a:pt x="352" y="0"/>
                    <a:pt x="171" y="61"/>
                    <a:pt x="27" y="188"/>
                  </a:cubicBezTo>
                  <a:cubicBezTo>
                    <a:pt x="1" y="215"/>
                    <a:pt x="1" y="242"/>
                    <a:pt x="27" y="242"/>
                  </a:cubicBezTo>
                  <a:cubicBezTo>
                    <a:pt x="41" y="255"/>
                    <a:pt x="47" y="262"/>
                    <a:pt x="54" y="262"/>
                  </a:cubicBezTo>
                  <a:cubicBezTo>
                    <a:pt x="61" y="262"/>
                    <a:pt x="67" y="255"/>
                    <a:pt x="81" y="242"/>
                  </a:cubicBezTo>
                  <a:cubicBezTo>
                    <a:pt x="221" y="133"/>
                    <a:pt x="379" y="78"/>
                    <a:pt x="539" y="78"/>
                  </a:cubicBezTo>
                  <a:cubicBezTo>
                    <a:pt x="653" y="78"/>
                    <a:pt x="769" y="106"/>
                    <a:pt x="880" y="162"/>
                  </a:cubicBezTo>
                  <a:cubicBezTo>
                    <a:pt x="987" y="188"/>
                    <a:pt x="1067" y="268"/>
                    <a:pt x="1120" y="375"/>
                  </a:cubicBezTo>
                  <a:cubicBezTo>
                    <a:pt x="1120" y="375"/>
                    <a:pt x="1120" y="402"/>
                    <a:pt x="1147" y="402"/>
                  </a:cubicBezTo>
                  <a:lnTo>
                    <a:pt x="1173" y="402"/>
                  </a:lnTo>
                  <a:cubicBezTo>
                    <a:pt x="1173" y="375"/>
                    <a:pt x="1173" y="348"/>
                    <a:pt x="1173" y="348"/>
                  </a:cubicBezTo>
                  <a:cubicBezTo>
                    <a:pt x="1120" y="242"/>
                    <a:pt x="1013" y="135"/>
                    <a:pt x="907" y="82"/>
                  </a:cubicBezTo>
                  <a:cubicBezTo>
                    <a:pt x="789" y="28"/>
                    <a:pt x="662" y="0"/>
                    <a:pt x="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890;p44">
              <a:extLst>
                <a:ext uri="{FF2B5EF4-FFF2-40B4-BE49-F238E27FC236}">
                  <a16:creationId xmlns:a16="http://schemas.microsoft.com/office/drawing/2014/main" xmlns="" id="{787DD39D-1B0F-3BF9-D81A-091F4E9DFBCB}"/>
                </a:ext>
              </a:extLst>
            </p:cNvPr>
            <p:cNvSpPr/>
            <p:nvPr/>
          </p:nvSpPr>
          <p:spPr>
            <a:xfrm>
              <a:off x="4710486" y="1212081"/>
              <a:ext cx="56169" cy="45861"/>
            </a:xfrm>
            <a:custGeom>
              <a:avLst/>
              <a:gdLst/>
              <a:ahLst/>
              <a:cxnLst/>
              <a:rect l="l" t="t" r="r" b="b"/>
              <a:pathLst>
                <a:path w="534" h="436" extrusionOk="0">
                  <a:moveTo>
                    <a:pt x="216" y="0"/>
                  </a:moveTo>
                  <a:cubicBezTo>
                    <a:pt x="102" y="0"/>
                    <a:pt x="0" y="79"/>
                    <a:pt x="0" y="219"/>
                  </a:cubicBezTo>
                  <a:cubicBezTo>
                    <a:pt x="0" y="325"/>
                    <a:pt x="134" y="432"/>
                    <a:pt x="267" y="432"/>
                  </a:cubicBezTo>
                  <a:cubicBezTo>
                    <a:pt x="281" y="435"/>
                    <a:pt x="294" y="436"/>
                    <a:pt x="308" y="436"/>
                  </a:cubicBezTo>
                  <a:cubicBezTo>
                    <a:pt x="421" y="436"/>
                    <a:pt x="509" y="338"/>
                    <a:pt x="533" y="219"/>
                  </a:cubicBezTo>
                  <a:cubicBezTo>
                    <a:pt x="509" y="99"/>
                    <a:pt x="421" y="1"/>
                    <a:pt x="308" y="1"/>
                  </a:cubicBezTo>
                  <a:cubicBezTo>
                    <a:pt x="294" y="1"/>
                    <a:pt x="281" y="3"/>
                    <a:pt x="267" y="5"/>
                  </a:cubicBezTo>
                  <a:cubicBezTo>
                    <a:pt x="250" y="2"/>
                    <a:pt x="233" y="0"/>
                    <a:pt x="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891;p44">
              <a:extLst>
                <a:ext uri="{FF2B5EF4-FFF2-40B4-BE49-F238E27FC236}">
                  <a16:creationId xmlns:a16="http://schemas.microsoft.com/office/drawing/2014/main" xmlns="" id="{806D3869-153A-97A3-23C4-4DD0A2FB3F9B}"/>
                </a:ext>
              </a:extLst>
            </p:cNvPr>
            <p:cNvSpPr/>
            <p:nvPr/>
          </p:nvSpPr>
          <p:spPr>
            <a:xfrm>
              <a:off x="4693657" y="1192306"/>
              <a:ext cx="114967" cy="56800"/>
            </a:xfrm>
            <a:custGeom>
              <a:avLst/>
              <a:gdLst/>
              <a:ahLst/>
              <a:cxnLst/>
              <a:rect l="l" t="t" r="r" b="b"/>
              <a:pathLst>
                <a:path w="1093" h="540" extrusionOk="0">
                  <a:moveTo>
                    <a:pt x="495" y="0"/>
                  </a:moveTo>
                  <a:cubicBezTo>
                    <a:pt x="429" y="0"/>
                    <a:pt x="361" y="11"/>
                    <a:pt x="294" y="34"/>
                  </a:cubicBezTo>
                  <a:cubicBezTo>
                    <a:pt x="107" y="140"/>
                    <a:pt x="0" y="327"/>
                    <a:pt x="0" y="540"/>
                  </a:cubicBezTo>
                  <a:cubicBezTo>
                    <a:pt x="27" y="540"/>
                    <a:pt x="107" y="327"/>
                    <a:pt x="320" y="247"/>
                  </a:cubicBezTo>
                  <a:cubicBezTo>
                    <a:pt x="403" y="222"/>
                    <a:pt x="485" y="210"/>
                    <a:pt x="567" y="210"/>
                  </a:cubicBezTo>
                  <a:cubicBezTo>
                    <a:pt x="749" y="210"/>
                    <a:pt x="927" y="270"/>
                    <a:pt x="1093" y="380"/>
                  </a:cubicBezTo>
                  <a:cubicBezTo>
                    <a:pt x="967" y="149"/>
                    <a:pt x="741" y="0"/>
                    <a:pt x="495"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892;p44">
              <a:extLst>
                <a:ext uri="{FF2B5EF4-FFF2-40B4-BE49-F238E27FC236}">
                  <a16:creationId xmlns:a16="http://schemas.microsoft.com/office/drawing/2014/main" xmlns="" id="{AE5209EA-5A1B-C315-CD11-C144825AFC71}"/>
                </a:ext>
              </a:extLst>
            </p:cNvPr>
            <p:cNvSpPr/>
            <p:nvPr/>
          </p:nvSpPr>
          <p:spPr>
            <a:xfrm>
              <a:off x="4688082" y="1209661"/>
              <a:ext cx="126222" cy="42284"/>
            </a:xfrm>
            <a:custGeom>
              <a:avLst/>
              <a:gdLst/>
              <a:ahLst/>
              <a:cxnLst/>
              <a:rect l="l" t="t" r="r" b="b"/>
              <a:pathLst>
                <a:path w="1200" h="402" extrusionOk="0">
                  <a:moveTo>
                    <a:pt x="663" y="0"/>
                  </a:moveTo>
                  <a:cubicBezTo>
                    <a:pt x="538" y="0"/>
                    <a:pt x="411" y="28"/>
                    <a:pt x="293" y="82"/>
                  </a:cubicBezTo>
                  <a:cubicBezTo>
                    <a:pt x="187" y="135"/>
                    <a:pt x="80" y="215"/>
                    <a:pt x="27" y="348"/>
                  </a:cubicBezTo>
                  <a:cubicBezTo>
                    <a:pt x="0" y="348"/>
                    <a:pt x="0" y="375"/>
                    <a:pt x="27" y="402"/>
                  </a:cubicBezTo>
                  <a:lnTo>
                    <a:pt x="53" y="402"/>
                  </a:lnTo>
                  <a:cubicBezTo>
                    <a:pt x="53" y="402"/>
                    <a:pt x="80" y="375"/>
                    <a:pt x="80" y="375"/>
                  </a:cubicBezTo>
                  <a:cubicBezTo>
                    <a:pt x="133" y="268"/>
                    <a:pt x="213" y="188"/>
                    <a:pt x="320" y="135"/>
                  </a:cubicBezTo>
                  <a:cubicBezTo>
                    <a:pt x="422" y="94"/>
                    <a:pt x="529" y="73"/>
                    <a:pt x="635" y="73"/>
                  </a:cubicBezTo>
                  <a:cubicBezTo>
                    <a:pt x="804" y="73"/>
                    <a:pt x="972" y="127"/>
                    <a:pt x="1119" y="242"/>
                  </a:cubicBezTo>
                  <a:cubicBezTo>
                    <a:pt x="1119" y="255"/>
                    <a:pt x="1126" y="262"/>
                    <a:pt x="1136" y="262"/>
                  </a:cubicBezTo>
                  <a:cubicBezTo>
                    <a:pt x="1146" y="262"/>
                    <a:pt x="1159" y="255"/>
                    <a:pt x="1173" y="242"/>
                  </a:cubicBezTo>
                  <a:cubicBezTo>
                    <a:pt x="1199" y="215"/>
                    <a:pt x="1199" y="188"/>
                    <a:pt x="1173" y="188"/>
                  </a:cubicBezTo>
                  <a:cubicBezTo>
                    <a:pt x="1029" y="61"/>
                    <a:pt x="848" y="0"/>
                    <a:pt x="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893;p44">
              <a:extLst>
                <a:ext uri="{FF2B5EF4-FFF2-40B4-BE49-F238E27FC236}">
                  <a16:creationId xmlns:a16="http://schemas.microsoft.com/office/drawing/2014/main" xmlns="" id="{95D85FE0-D5AD-4542-6D39-1BF835BFD6B1}"/>
                </a:ext>
              </a:extLst>
            </p:cNvPr>
            <p:cNvSpPr/>
            <p:nvPr/>
          </p:nvSpPr>
          <p:spPr>
            <a:xfrm>
              <a:off x="4690817" y="1159383"/>
              <a:ext cx="137477" cy="39339"/>
            </a:xfrm>
            <a:custGeom>
              <a:avLst/>
              <a:gdLst/>
              <a:ahLst/>
              <a:cxnLst/>
              <a:rect l="l" t="t" r="r" b="b"/>
              <a:pathLst>
                <a:path w="1307" h="374" extrusionOk="0">
                  <a:moveTo>
                    <a:pt x="587" y="0"/>
                  </a:moveTo>
                  <a:cubicBezTo>
                    <a:pt x="480" y="0"/>
                    <a:pt x="321" y="0"/>
                    <a:pt x="107" y="27"/>
                  </a:cubicBezTo>
                  <a:cubicBezTo>
                    <a:pt x="54" y="80"/>
                    <a:pt x="27" y="160"/>
                    <a:pt x="27" y="240"/>
                  </a:cubicBezTo>
                  <a:cubicBezTo>
                    <a:pt x="1" y="293"/>
                    <a:pt x="1" y="320"/>
                    <a:pt x="27" y="373"/>
                  </a:cubicBezTo>
                  <a:cubicBezTo>
                    <a:pt x="214" y="293"/>
                    <a:pt x="400" y="267"/>
                    <a:pt x="614" y="240"/>
                  </a:cubicBezTo>
                  <a:cubicBezTo>
                    <a:pt x="684" y="232"/>
                    <a:pt x="754" y="229"/>
                    <a:pt x="824" y="229"/>
                  </a:cubicBezTo>
                  <a:cubicBezTo>
                    <a:pt x="992" y="229"/>
                    <a:pt x="1156" y="248"/>
                    <a:pt x="1306" y="267"/>
                  </a:cubicBezTo>
                  <a:cubicBezTo>
                    <a:pt x="1226" y="160"/>
                    <a:pt x="1120" y="107"/>
                    <a:pt x="1013" y="54"/>
                  </a:cubicBezTo>
                  <a:cubicBezTo>
                    <a:pt x="880" y="0"/>
                    <a:pt x="720" y="0"/>
                    <a:pt x="587"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894;p44">
              <a:extLst>
                <a:ext uri="{FF2B5EF4-FFF2-40B4-BE49-F238E27FC236}">
                  <a16:creationId xmlns:a16="http://schemas.microsoft.com/office/drawing/2014/main" xmlns="" id="{385ED040-2261-0B46-EC9D-7C6545F9CFD7}"/>
                </a:ext>
              </a:extLst>
            </p:cNvPr>
            <p:cNvSpPr/>
            <p:nvPr/>
          </p:nvSpPr>
          <p:spPr>
            <a:xfrm>
              <a:off x="4685242" y="1162117"/>
              <a:ext cx="14095" cy="36604"/>
            </a:xfrm>
            <a:custGeom>
              <a:avLst/>
              <a:gdLst/>
              <a:ahLst/>
              <a:cxnLst/>
              <a:rect l="l" t="t" r="r" b="b"/>
              <a:pathLst>
                <a:path w="134" h="348" extrusionOk="0">
                  <a:moveTo>
                    <a:pt x="54" y="1"/>
                  </a:moveTo>
                  <a:cubicBezTo>
                    <a:pt x="54" y="54"/>
                    <a:pt x="27" y="81"/>
                    <a:pt x="27" y="134"/>
                  </a:cubicBezTo>
                  <a:cubicBezTo>
                    <a:pt x="0" y="214"/>
                    <a:pt x="0" y="267"/>
                    <a:pt x="27" y="347"/>
                  </a:cubicBezTo>
                  <a:cubicBezTo>
                    <a:pt x="27" y="347"/>
                    <a:pt x="54" y="214"/>
                    <a:pt x="54" y="187"/>
                  </a:cubicBezTo>
                  <a:cubicBezTo>
                    <a:pt x="80" y="134"/>
                    <a:pt x="80" y="81"/>
                    <a:pt x="107" y="28"/>
                  </a:cubicBezTo>
                  <a:cubicBezTo>
                    <a:pt x="107" y="1"/>
                    <a:pt x="107" y="1"/>
                    <a:pt x="134"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895;p44">
              <a:extLst>
                <a:ext uri="{FF2B5EF4-FFF2-40B4-BE49-F238E27FC236}">
                  <a16:creationId xmlns:a16="http://schemas.microsoft.com/office/drawing/2014/main" xmlns="" id="{FE08045D-9771-2D46-B290-F532AFEE98AF}"/>
                </a:ext>
              </a:extLst>
            </p:cNvPr>
            <p:cNvSpPr/>
            <p:nvPr/>
          </p:nvSpPr>
          <p:spPr>
            <a:xfrm>
              <a:off x="4458253" y="1148128"/>
              <a:ext cx="137372" cy="39339"/>
            </a:xfrm>
            <a:custGeom>
              <a:avLst/>
              <a:gdLst/>
              <a:ahLst/>
              <a:cxnLst/>
              <a:rect l="l" t="t" r="r" b="b"/>
              <a:pathLst>
                <a:path w="1306" h="374" extrusionOk="0">
                  <a:moveTo>
                    <a:pt x="1146" y="1"/>
                  </a:moveTo>
                  <a:cubicBezTo>
                    <a:pt x="959" y="1"/>
                    <a:pt x="800" y="27"/>
                    <a:pt x="693" y="54"/>
                  </a:cubicBezTo>
                  <a:cubicBezTo>
                    <a:pt x="533" y="54"/>
                    <a:pt x="400" y="81"/>
                    <a:pt x="267" y="134"/>
                  </a:cubicBezTo>
                  <a:cubicBezTo>
                    <a:pt x="160" y="187"/>
                    <a:pt x="53" y="267"/>
                    <a:pt x="0" y="374"/>
                  </a:cubicBezTo>
                  <a:cubicBezTo>
                    <a:pt x="213" y="320"/>
                    <a:pt x="453" y="267"/>
                    <a:pt x="693" y="267"/>
                  </a:cubicBezTo>
                  <a:cubicBezTo>
                    <a:pt x="906" y="267"/>
                    <a:pt x="1093" y="294"/>
                    <a:pt x="1306" y="347"/>
                  </a:cubicBezTo>
                  <a:cubicBezTo>
                    <a:pt x="1306" y="294"/>
                    <a:pt x="1279" y="267"/>
                    <a:pt x="1279" y="214"/>
                  </a:cubicBezTo>
                  <a:cubicBezTo>
                    <a:pt x="1253" y="134"/>
                    <a:pt x="1199" y="81"/>
                    <a:pt x="1146"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896;p44">
              <a:extLst>
                <a:ext uri="{FF2B5EF4-FFF2-40B4-BE49-F238E27FC236}">
                  <a16:creationId xmlns:a16="http://schemas.microsoft.com/office/drawing/2014/main" xmlns="" id="{1F8520A7-D165-6F2C-D19E-6C9B690A592E}"/>
                </a:ext>
              </a:extLst>
            </p:cNvPr>
            <p:cNvSpPr/>
            <p:nvPr/>
          </p:nvSpPr>
          <p:spPr>
            <a:xfrm>
              <a:off x="4584369" y="1148128"/>
              <a:ext cx="16935" cy="33764"/>
            </a:xfrm>
            <a:custGeom>
              <a:avLst/>
              <a:gdLst/>
              <a:ahLst/>
              <a:cxnLst/>
              <a:rect l="l" t="t" r="r" b="b"/>
              <a:pathLst>
                <a:path w="161" h="321" extrusionOk="0">
                  <a:moveTo>
                    <a:pt x="0" y="1"/>
                  </a:moveTo>
                  <a:cubicBezTo>
                    <a:pt x="27" y="1"/>
                    <a:pt x="27" y="27"/>
                    <a:pt x="27" y="27"/>
                  </a:cubicBezTo>
                  <a:cubicBezTo>
                    <a:pt x="54" y="81"/>
                    <a:pt x="80" y="134"/>
                    <a:pt x="107" y="187"/>
                  </a:cubicBezTo>
                  <a:cubicBezTo>
                    <a:pt x="107" y="214"/>
                    <a:pt x="160" y="320"/>
                    <a:pt x="160" y="320"/>
                  </a:cubicBezTo>
                  <a:cubicBezTo>
                    <a:pt x="160" y="267"/>
                    <a:pt x="160" y="187"/>
                    <a:pt x="133" y="134"/>
                  </a:cubicBezTo>
                  <a:cubicBezTo>
                    <a:pt x="107" y="81"/>
                    <a:pt x="80" y="54"/>
                    <a:pt x="80"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897;p44">
              <a:extLst>
                <a:ext uri="{FF2B5EF4-FFF2-40B4-BE49-F238E27FC236}">
                  <a16:creationId xmlns:a16="http://schemas.microsoft.com/office/drawing/2014/main" xmlns="" id="{2896AFC0-0AD2-CB1D-1A23-B5274B6B3035}"/>
                </a:ext>
              </a:extLst>
            </p:cNvPr>
            <p:cNvSpPr/>
            <p:nvPr/>
          </p:nvSpPr>
          <p:spPr>
            <a:xfrm>
              <a:off x="4245254" y="1557299"/>
              <a:ext cx="768061" cy="507412"/>
            </a:xfrm>
            <a:custGeom>
              <a:avLst/>
              <a:gdLst/>
              <a:ahLst/>
              <a:cxnLst/>
              <a:rect l="l" t="t" r="r" b="b"/>
              <a:pathLst>
                <a:path w="7302" h="4824" extrusionOk="0">
                  <a:moveTo>
                    <a:pt x="2372" y="1"/>
                  </a:moveTo>
                  <a:lnTo>
                    <a:pt x="2265" y="694"/>
                  </a:lnTo>
                  <a:lnTo>
                    <a:pt x="1599" y="1813"/>
                  </a:lnTo>
                  <a:lnTo>
                    <a:pt x="1572" y="1866"/>
                  </a:lnTo>
                  <a:lnTo>
                    <a:pt x="1093" y="2719"/>
                  </a:lnTo>
                  <a:cubicBezTo>
                    <a:pt x="1093" y="2719"/>
                    <a:pt x="1093" y="2745"/>
                    <a:pt x="1093" y="2745"/>
                  </a:cubicBezTo>
                  <a:lnTo>
                    <a:pt x="959" y="2985"/>
                  </a:lnTo>
                  <a:lnTo>
                    <a:pt x="906" y="3065"/>
                  </a:lnTo>
                  <a:lnTo>
                    <a:pt x="213" y="4291"/>
                  </a:lnTo>
                  <a:cubicBezTo>
                    <a:pt x="187" y="4344"/>
                    <a:pt x="133" y="4424"/>
                    <a:pt x="107" y="4477"/>
                  </a:cubicBezTo>
                  <a:cubicBezTo>
                    <a:pt x="53" y="4584"/>
                    <a:pt x="27" y="4691"/>
                    <a:pt x="0" y="4824"/>
                  </a:cubicBezTo>
                  <a:lnTo>
                    <a:pt x="7301" y="4824"/>
                  </a:lnTo>
                  <a:cubicBezTo>
                    <a:pt x="7274" y="4691"/>
                    <a:pt x="7221" y="4584"/>
                    <a:pt x="7141" y="4477"/>
                  </a:cubicBezTo>
                  <a:cubicBezTo>
                    <a:pt x="7061" y="4344"/>
                    <a:pt x="6981" y="4238"/>
                    <a:pt x="6875" y="4158"/>
                  </a:cubicBezTo>
                  <a:lnTo>
                    <a:pt x="6368" y="3065"/>
                  </a:lnTo>
                  <a:lnTo>
                    <a:pt x="6368" y="3039"/>
                  </a:lnTo>
                  <a:lnTo>
                    <a:pt x="6235" y="2745"/>
                  </a:lnTo>
                  <a:cubicBezTo>
                    <a:pt x="6102" y="2452"/>
                    <a:pt x="5969" y="2159"/>
                    <a:pt x="5836" y="1893"/>
                  </a:cubicBezTo>
                  <a:lnTo>
                    <a:pt x="5809" y="1813"/>
                  </a:lnTo>
                  <a:cubicBezTo>
                    <a:pt x="5702" y="1573"/>
                    <a:pt x="5596" y="1333"/>
                    <a:pt x="5489" y="1093"/>
                  </a:cubicBezTo>
                  <a:lnTo>
                    <a:pt x="5329" y="747"/>
                  </a:lnTo>
                  <a:lnTo>
                    <a:pt x="5303" y="694"/>
                  </a:lnTo>
                  <a:cubicBezTo>
                    <a:pt x="5249" y="454"/>
                    <a:pt x="5169" y="241"/>
                    <a:pt x="5116" y="28"/>
                  </a:cubicBezTo>
                  <a:lnTo>
                    <a:pt x="4983" y="107"/>
                  </a:lnTo>
                  <a:lnTo>
                    <a:pt x="4237" y="507"/>
                  </a:lnTo>
                  <a:lnTo>
                    <a:pt x="3757" y="774"/>
                  </a:lnTo>
                  <a:cubicBezTo>
                    <a:pt x="3357" y="560"/>
                    <a:pt x="2958" y="321"/>
                    <a:pt x="2558" y="107"/>
                  </a:cubicBezTo>
                  <a:lnTo>
                    <a:pt x="23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898;p44">
              <a:extLst>
                <a:ext uri="{FF2B5EF4-FFF2-40B4-BE49-F238E27FC236}">
                  <a16:creationId xmlns:a16="http://schemas.microsoft.com/office/drawing/2014/main" xmlns="" id="{D29966C6-6370-1E97-2DF6-6D9DE303CFE6}"/>
                </a:ext>
              </a:extLst>
            </p:cNvPr>
            <p:cNvSpPr/>
            <p:nvPr/>
          </p:nvSpPr>
          <p:spPr>
            <a:xfrm>
              <a:off x="4029414" y="1767144"/>
              <a:ext cx="339222" cy="297568"/>
            </a:xfrm>
            <a:custGeom>
              <a:avLst/>
              <a:gdLst/>
              <a:ahLst/>
              <a:cxnLst/>
              <a:rect l="l" t="t" r="r" b="b"/>
              <a:pathLst>
                <a:path w="3225" h="2829" extrusionOk="0">
                  <a:moveTo>
                    <a:pt x="2064" y="1"/>
                  </a:moveTo>
                  <a:cubicBezTo>
                    <a:pt x="1942" y="1"/>
                    <a:pt x="1820" y="19"/>
                    <a:pt x="1706" y="58"/>
                  </a:cubicBezTo>
                  <a:cubicBezTo>
                    <a:pt x="1546" y="297"/>
                    <a:pt x="1359" y="537"/>
                    <a:pt x="1199" y="777"/>
                  </a:cubicBezTo>
                  <a:cubicBezTo>
                    <a:pt x="1040" y="990"/>
                    <a:pt x="906" y="1230"/>
                    <a:pt x="746" y="1496"/>
                  </a:cubicBezTo>
                  <a:cubicBezTo>
                    <a:pt x="533" y="1816"/>
                    <a:pt x="347" y="2163"/>
                    <a:pt x="160" y="2482"/>
                  </a:cubicBezTo>
                  <a:cubicBezTo>
                    <a:pt x="107" y="2616"/>
                    <a:pt x="54" y="2722"/>
                    <a:pt x="0" y="2829"/>
                  </a:cubicBezTo>
                  <a:lnTo>
                    <a:pt x="2212" y="2829"/>
                  </a:lnTo>
                  <a:lnTo>
                    <a:pt x="2239" y="2775"/>
                  </a:lnTo>
                  <a:cubicBezTo>
                    <a:pt x="2292" y="2696"/>
                    <a:pt x="2345" y="2589"/>
                    <a:pt x="2398" y="2482"/>
                  </a:cubicBezTo>
                  <a:cubicBezTo>
                    <a:pt x="2692" y="2029"/>
                    <a:pt x="2958" y="1550"/>
                    <a:pt x="3224" y="1097"/>
                  </a:cubicBezTo>
                  <a:cubicBezTo>
                    <a:pt x="3224" y="1070"/>
                    <a:pt x="3224" y="1044"/>
                    <a:pt x="3224" y="1017"/>
                  </a:cubicBezTo>
                  <a:cubicBezTo>
                    <a:pt x="3198" y="937"/>
                    <a:pt x="3198" y="857"/>
                    <a:pt x="3171" y="777"/>
                  </a:cubicBezTo>
                  <a:lnTo>
                    <a:pt x="3171" y="750"/>
                  </a:lnTo>
                  <a:cubicBezTo>
                    <a:pt x="3091" y="591"/>
                    <a:pt x="3011" y="457"/>
                    <a:pt x="2905" y="324"/>
                  </a:cubicBezTo>
                  <a:cubicBezTo>
                    <a:pt x="2677" y="115"/>
                    <a:pt x="2367" y="1"/>
                    <a:pt x="2064" y="1"/>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899;p44">
              <a:extLst>
                <a:ext uri="{FF2B5EF4-FFF2-40B4-BE49-F238E27FC236}">
                  <a16:creationId xmlns:a16="http://schemas.microsoft.com/office/drawing/2014/main" xmlns="" id="{571A77AD-3551-A4A2-9E1B-E9AB1DFB6312}"/>
                </a:ext>
              </a:extLst>
            </p:cNvPr>
            <p:cNvSpPr/>
            <p:nvPr/>
          </p:nvSpPr>
          <p:spPr>
            <a:xfrm>
              <a:off x="4007010" y="1630193"/>
              <a:ext cx="482168" cy="434519"/>
            </a:xfrm>
            <a:custGeom>
              <a:avLst/>
              <a:gdLst/>
              <a:ahLst/>
              <a:cxnLst/>
              <a:rect l="l" t="t" r="r" b="b"/>
              <a:pathLst>
                <a:path w="4584" h="4131" extrusionOk="0">
                  <a:moveTo>
                    <a:pt x="4530" y="1"/>
                  </a:moveTo>
                  <a:cubicBezTo>
                    <a:pt x="4237" y="27"/>
                    <a:pt x="3944" y="81"/>
                    <a:pt x="3677" y="161"/>
                  </a:cubicBezTo>
                  <a:cubicBezTo>
                    <a:pt x="3011" y="347"/>
                    <a:pt x="2398" y="720"/>
                    <a:pt x="1919" y="1200"/>
                  </a:cubicBezTo>
                  <a:cubicBezTo>
                    <a:pt x="1865" y="1253"/>
                    <a:pt x="1839" y="1280"/>
                    <a:pt x="1785" y="1333"/>
                  </a:cubicBezTo>
                  <a:cubicBezTo>
                    <a:pt x="1652" y="1493"/>
                    <a:pt x="1519" y="1653"/>
                    <a:pt x="1412" y="1839"/>
                  </a:cubicBezTo>
                  <a:cubicBezTo>
                    <a:pt x="1013" y="2479"/>
                    <a:pt x="586" y="3145"/>
                    <a:pt x="187" y="3811"/>
                  </a:cubicBezTo>
                  <a:cubicBezTo>
                    <a:pt x="107" y="3918"/>
                    <a:pt x="53" y="4024"/>
                    <a:pt x="0" y="4131"/>
                  </a:cubicBezTo>
                  <a:lnTo>
                    <a:pt x="2958" y="4131"/>
                  </a:lnTo>
                  <a:cubicBezTo>
                    <a:pt x="3038" y="4024"/>
                    <a:pt x="3091" y="3918"/>
                    <a:pt x="3171" y="3811"/>
                  </a:cubicBezTo>
                  <a:cubicBezTo>
                    <a:pt x="3464" y="3331"/>
                    <a:pt x="3757" y="2852"/>
                    <a:pt x="4024" y="2399"/>
                  </a:cubicBezTo>
                  <a:cubicBezTo>
                    <a:pt x="4050" y="2372"/>
                    <a:pt x="4077" y="2346"/>
                    <a:pt x="4077" y="2319"/>
                  </a:cubicBezTo>
                  <a:lnTo>
                    <a:pt x="4290" y="1972"/>
                  </a:lnTo>
                  <a:lnTo>
                    <a:pt x="4583" y="1493"/>
                  </a:lnTo>
                  <a:lnTo>
                    <a:pt x="4583" y="1253"/>
                  </a:lnTo>
                  <a:lnTo>
                    <a:pt x="4583" y="1146"/>
                  </a:lnTo>
                  <a:lnTo>
                    <a:pt x="45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900;p44">
              <a:extLst>
                <a:ext uri="{FF2B5EF4-FFF2-40B4-BE49-F238E27FC236}">
                  <a16:creationId xmlns:a16="http://schemas.microsoft.com/office/drawing/2014/main" xmlns="" id="{16AFADA5-5372-4BCF-C980-FF2FAD8C33E1}"/>
                </a:ext>
              </a:extLst>
            </p:cNvPr>
            <p:cNvSpPr/>
            <p:nvPr/>
          </p:nvSpPr>
          <p:spPr>
            <a:xfrm>
              <a:off x="4917911" y="1767144"/>
              <a:ext cx="339222" cy="297568"/>
            </a:xfrm>
            <a:custGeom>
              <a:avLst/>
              <a:gdLst/>
              <a:ahLst/>
              <a:cxnLst/>
              <a:rect l="l" t="t" r="r" b="b"/>
              <a:pathLst>
                <a:path w="3225" h="2829" extrusionOk="0">
                  <a:moveTo>
                    <a:pt x="1176" y="1"/>
                  </a:moveTo>
                  <a:cubicBezTo>
                    <a:pt x="870" y="1"/>
                    <a:pt x="574" y="115"/>
                    <a:pt x="346" y="324"/>
                  </a:cubicBezTo>
                  <a:cubicBezTo>
                    <a:pt x="213" y="457"/>
                    <a:pt x="107" y="617"/>
                    <a:pt x="53" y="804"/>
                  </a:cubicBezTo>
                  <a:cubicBezTo>
                    <a:pt x="27" y="884"/>
                    <a:pt x="0" y="964"/>
                    <a:pt x="0" y="1044"/>
                  </a:cubicBezTo>
                  <a:lnTo>
                    <a:pt x="0" y="1097"/>
                  </a:lnTo>
                  <a:lnTo>
                    <a:pt x="826" y="2482"/>
                  </a:lnTo>
                  <a:cubicBezTo>
                    <a:pt x="906" y="2616"/>
                    <a:pt x="959" y="2722"/>
                    <a:pt x="1039" y="2829"/>
                  </a:cubicBezTo>
                  <a:lnTo>
                    <a:pt x="3224" y="2829"/>
                  </a:lnTo>
                  <a:cubicBezTo>
                    <a:pt x="3171" y="2722"/>
                    <a:pt x="3118" y="2589"/>
                    <a:pt x="3064" y="2482"/>
                  </a:cubicBezTo>
                  <a:cubicBezTo>
                    <a:pt x="2878" y="2136"/>
                    <a:pt x="2691" y="1816"/>
                    <a:pt x="2505" y="1470"/>
                  </a:cubicBezTo>
                  <a:cubicBezTo>
                    <a:pt x="2372" y="1257"/>
                    <a:pt x="2212" y="1044"/>
                    <a:pt x="2078" y="830"/>
                  </a:cubicBezTo>
                  <a:cubicBezTo>
                    <a:pt x="1892" y="564"/>
                    <a:pt x="1732" y="297"/>
                    <a:pt x="1546" y="58"/>
                  </a:cubicBezTo>
                  <a:cubicBezTo>
                    <a:pt x="1423" y="19"/>
                    <a:pt x="1299" y="1"/>
                    <a:pt x="1176" y="1"/>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901;p44">
              <a:extLst>
                <a:ext uri="{FF2B5EF4-FFF2-40B4-BE49-F238E27FC236}">
                  <a16:creationId xmlns:a16="http://schemas.microsoft.com/office/drawing/2014/main" xmlns="" id="{1BAB6072-E2D6-1E16-B2F1-6C25122B4AA5}"/>
                </a:ext>
              </a:extLst>
            </p:cNvPr>
            <p:cNvSpPr/>
            <p:nvPr/>
          </p:nvSpPr>
          <p:spPr>
            <a:xfrm>
              <a:off x="4797369" y="1633033"/>
              <a:ext cx="485008" cy="431679"/>
            </a:xfrm>
            <a:custGeom>
              <a:avLst/>
              <a:gdLst/>
              <a:ahLst/>
              <a:cxnLst/>
              <a:rect l="l" t="t" r="r" b="b"/>
              <a:pathLst>
                <a:path w="4611" h="4104" extrusionOk="0">
                  <a:moveTo>
                    <a:pt x="54" y="0"/>
                  </a:moveTo>
                  <a:cubicBezTo>
                    <a:pt x="27" y="160"/>
                    <a:pt x="27" y="293"/>
                    <a:pt x="27" y="453"/>
                  </a:cubicBezTo>
                  <a:cubicBezTo>
                    <a:pt x="0" y="666"/>
                    <a:pt x="0" y="906"/>
                    <a:pt x="0" y="1146"/>
                  </a:cubicBezTo>
                  <a:lnTo>
                    <a:pt x="0" y="1253"/>
                  </a:lnTo>
                  <a:lnTo>
                    <a:pt x="0" y="1466"/>
                  </a:lnTo>
                  <a:lnTo>
                    <a:pt x="293" y="1945"/>
                  </a:lnTo>
                  <a:lnTo>
                    <a:pt x="533" y="2319"/>
                  </a:lnTo>
                  <a:lnTo>
                    <a:pt x="560" y="2345"/>
                  </a:lnTo>
                  <a:cubicBezTo>
                    <a:pt x="826" y="2825"/>
                    <a:pt x="1119" y="3278"/>
                    <a:pt x="1413" y="3757"/>
                  </a:cubicBezTo>
                  <a:cubicBezTo>
                    <a:pt x="1492" y="3864"/>
                    <a:pt x="1546" y="3971"/>
                    <a:pt x="1626" y="4104"/>
                  </a:cubicBezTo>
                  <a:lnTo>
                    <a:pt x="4610" y="4104"/>
                  </a:lnTo>
                  <a:cubicBezTo>
                    <a:pt x="4557" y="3997"/>
                    <a:pt x="4477" y="3864"/>
                    <a:pt x="4424" y="3757"/>
                  </a:cubicBezTo>
                  <a:lnTo>
                    <a:pt x="3198" y="1812"/>
                  </a:lnTo>
                  <a:cubicBezTo>
                    <a:pt x="3038" y="1572"/>
                    <a:pt x="2851" y="1386"/>
                    <a:pt x="2665" y="1199"/>
                  </a:cubicBezTo>
                  <a:cubicBezTo>
                    <a:pt x="2185" y="720"/>
                    <a:pt x="1572" y="373"/>
                    <a:pt x="906" y="160"/>
                  </a:cubicBezTo>
                  <a:cubicBezTo>
                    <a:pt x="826" y="134"/>
                    <a:pt x="746" y="134"/>
                    <a:pt x="666" y="107"/>
                  </a:cubicBezTo>
                  <a:cubicBezTo>
                    <a:pt x="453" y="54"/>
                    <a:pt x="267" y="27"/>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902;p44">
              <a:extLst>
                <a:ext uri="{FF2B5EF4-FFF2-40B4-BE49-F238E27FC236}">
                  <a16:creationId xmlns:a16="http://schemas.microsoft.com/office/drawing/2014/main" xmlns="" id="{FC2AC32F-FC40-DF66-331E-6D53652068C0}"/>
                </a:ext>
              </a:extLst>
            </p:cNvPr>
            <p:cNvSpPr/>
            <p:nvPr/>
          </p:nvSpPr>
          <p:spPr>
            <a:xfrm>
              <a:off x="4483392" y="1557299"/>
              <a:ext cx="159881" cy="185126"/>
            </a:xfrm>
            <a:custGeom>
              <a:avLst/>
              <a:gdLst/>
              <a:ahLst/>
              <a:cxnLst/>
              <a:rect l="l" t="t" r="r" b="b"/>
              <a:pathLst>
                <a:path w="1520" h="1760" extrusionOk="0">
                  <a:moveTo>
                    <a:pt x="108" y="1"/>
                  </a:moveTo>
                  <a:lnTo>
                    <a:pt x="1" y="694"/>
                  </a:lnTo>
                  <a:lnTo>
                    <a:pt x="934" y="1760"/>
                  </a:lnTo>
                  <a:lnTo>
                    <a:pt x="1520" y="800"/>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903;p44">
              <a:extLst>
                <a:ext uri="{FF2B5EF4-FFF2-40B4-BE49-F238E27FC236}">
                  <a16:creationId xmlns:a16="http://schemas.microsoft.com/office/drawing/2014/main" xmlns="" id="{F8A616D2-43C0-16C5-5B84-DFBD3D8B8B8C}"/>
                </a:ext>
              </a:extLst>
            </p:cNvPr>
            <p:cNvSpPr/>
            <p:nvPr/>
          </p:nvSpPr>
          <p:spPr>
            <a:xfrm>
              <a:off x="4637593" y="1562979"/>
              <a:ext cx="157041" cy="185020"/>
            </a:xfrm>
            <a:custGeom>
              <a:avLst/>
              <a:gdLst/>
              <a:ahLst/>
              <a:cxnLst/>
              <a:rect l="l" t="t" r="r" b="b"/>
              <a:pathLst>
                <a:path w="1493" h="1759" extrusionOk="0">
                  <a:moveTo>
                    <a:pt x="1386" y="0"/>
                  </a:moveTo>
                  <a:lnTo>
                    <a:pt x="0" y="800"/>
                  </a:lnTo>
                  <a:lnTo>
                    <a:pt x="587" y="1759"/>
                  </a:lnTo>
                  <a:lnTo>
                    <a:pt x="1493" y="693"/>
                  </a:lnTo>
                  <a:lnTo>
                    <a:pt x="13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904;p44">
              <a:extLst>
                <a:ext uri="{FF2B5EF4-FFF2-40B4-BE49-F238E27FC236}">
                  <a16:creationId xmlns:a16="http://schemas.microsoft.com/office/drawing/2014/main" xmlns="" id="{6A0AB046-8E1A-C471-3575-9A3CFA3BF8A9}"/>
                </a:ext>
              </a:extLst>
            </p:cNvPr>
            <p:cNvSpPr/>
            <p:nvPr/>
          </p:nvSpPr>
          <p:spPr>
            <a:xfrm>
              <a:off x="4187738" y="1862491"/>
              <a:ext cx="21285" cy="162083"/>
            </a:xfrm>
            <a:custGeom>
              <a:avLst/>
              <a:gdLst/>
              <a:ahLst/>
              <a:cxnLst/>
              <a:rect l="l" t="t" r="r" b="b"/>
              <a:pathLst>
                <a:path w="161" h="1226" extrusionOk="0">
                  <a:moveTo>
                    <a:pt x="134" y="0"/>
                  </a:moveTo>
                  <a:cubicBezTo>
                    <a:pt x="107" y="0"/>
                    <a:pt x="80" y="0"/>
                    <a:pt x="80" y="27"/>
                  </a:cubicBezTo>
                  <a:lnTo>
                    <a:pt x="0" y="1039"/>
                  </a:lnTo>
                  <a:cubicBezTo>
                    <a:pt x="0" y="1039"/>
                    <a:pt x="0" y="1039"/>
                    <a:pt x="0" y="1066"/>
                  </a:cubicBezTo>
                  <a:lnTo>
                    <a:pt x="0" y="1172"/>
                  </a:lnTo>
                  <a:cubicBezTo>
                    <a:pt x="0" y="1199"/>
                    <a:pt x="27" y="1226"/>
                    <a:pt x="54" y="1226"/>
                  </a:cubicBezTo>
                  <a:cubicBezTo>
                    <a:pt x="54" y="1226"/>
                    <a:pt x="80" y="1199"/>
                    <a:pt x="80" y="1199"/>
                  </a:cubicBezTo>
                  <a:lnTo>
                    <a:pt x="160" y="53"/>
                  </a:lnTo>
                  <a:cubicBezTo>
                    <a:pt x="160" y="27"/>
                    <a:pt x="160"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905;p44">
              <a:extLst>
                <a:ext uri="{FF2B5EF4-FFF2-40B4-BE49-F238E27FC236}">
                  <a16:creationId xmlns:a16="http://schemas.microsoft.com/office/drawing/2014/main" xmlns="" id="{DBA3D522-BE2D-6EAC-D9A6-B21C9C628836}"/>
                </a:ext>
              </a:extLst>
            </p:cNvPr>
            <p:cNvSpPr/>
            <p:nvPr/>
          </p:nvSpPr>
          <p:spPr>
            <a:xfrm>
              <a:off x="5008463" y="1835124"/>
              <a:ext cx="98757" cy="178873"/>
            </a:xfrm>
            <a:custGeom>
              <a:avLst/>
              <a:gdLst/>
              <a:ahLst/>
              <a:cxnLst/>
              <a:rect l="l" t="t" r="r" b="b"/>
              <a:pathLst>
                <a:path w="747" h="1353" extrusionOk="0">
                  <a:moveTo>
                    <a:pt x="64" y="1"/>
                  </a:moveTo>
                  <a:cubicBezTo>
                    <a:pt x="54" y="1"/>
                    <a:pt x="41" y="7"/>
                    <a:pt x="27" y="21"/>
                  </a:cubicBezTo>
                  <a:cubicBezTo>
                    <a:pt x="1" y="21"/>
                    <a:pt x="1" y="47"/>
                    <a:pt x="1" y="74"/>
                  </a:cubicBezTo>
                  <a:lnTo>
                    <a:pt x="454" y="1006"/>
                  </a:lnTo>
                  <a:lnTo>
                    <a:pt x="667" y="1326"/>
                  </a:lnTo>
                  <a:cubicBezTo>
                    <a:pt x="667" y="1353"/>
                    <a:pt x="694" y="1353"/>
                    <a:pt x="720" y="1353"/>
                  </a:cubicBezTo>
                  <a:lnTo>
                    <a:pt x="747" y="1353"/>
                  </a:lnTo>
                  <a:cubicBezTo>
                    <a:pt x="747" y="1326"/>
                    <a:pt x="747" y="1300"/>
                    <a:pt x="747" y="1300"/>
                  </a:cubicBezTo>
                  <a:lnTo>
                    <a:pt x="534" y="953"/>
                  </a:lnTo>
                  <a:lnTo>
                    <a:pt x="81" y="21"/>
                  </a:lnTo>
                  <a:cubicBezTo>
                    <a:pt x="81" y="7"/>
                    <a:pt x="74"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906;p44">
              <a:extLst>
                <a:ext uri="{FF2B5EF4-FFF2-40B4-BE49-F238E27FC236}">
                  <a16:creationId xmlns:a16="http://schemas.microsoft.com/office/drawing/2014/main" xmlns="" id="{AF0C37DF-6BA5-C070-D6EC-EBE0E5932869}"/>
                </a:ext>
              </a:extLst>
            </p:cNvPr>
            <p:cNvSpPr/>
            <p:nvPr/>
          </p:nvSpPr>
          <p:spPr>
            <a:xfrm>
              <a:off x="4643168" y="1714341"/>
              <a:ext cx="8520" cy="210265"/>
            </a:xfrm>
            <a:custGeom>
              <a:avLst/>
              <a:gdLst/>
              <a:ahLst/>
              <a:cxnLst/>
              <a:rect l="l" t="t" r="r" b="b"/>
              <a:pathLst>
                <a:path w="81" h="1999" extrusionOk="0">
                  <a:moveTo>
                    <a:pt x="27" y="0"/>
                  </a:moveTo>
                  <a:cubicBezTo>
                    <a:pt x="1" y="0"/>
                    <a:pt x="1" y="27"/>
                    <a:pt x="1" y="53"/>
                  </a:cubicBezTo>
                  <a:lnTo>
                    <a:pt x="1" y="1972"/>
                  </a:lnTo>
                  <a:cubicBezTo>
                    <a:pt x="1" y="1998"/>
                    <a:pt x="1" y="1998"/>
                    <a:pt x="27" y="1998"/>
                  </a:cubicBezTo>
                  <a:cubicBezTo>
                    <a:pt x="54" y="1998"/>
                    <a:pt x="81" y="1998"/>
                    <a:pt x="81" y="1972"/>
                  </a:cubicBezTo>
                  <a:lnTo>
                    <a:pt x="81" y="53"/>
                  </a:lnTo>
                  <a:cubicBezTo>
                    <a:pt x="81" y="27"/>
                    <a:pt x="54" y="0"/>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907;p44">
              <a:extLst>
                <a:ext uri="{FF2B5EF4-FFF2-40B4-BE49-F238E27FC236}">
                  <a16:creationId xmlns:a16="http://schemas.microsoft.com/office/drawing/2014/main" xmlns="" id="{79F6F01D-8235-6E2C-CADD-A09ABA4589AB}"/>
                </a:ext>
              </a:extLst>
            </p:cNvPr>
            <p:cNvSpPr/>
            <p:nvPr/>
          </p:nvSpPr>
          <p:spPr>
            <a:xfrm>
              <a:off x="4573115" y="1359761"/>
              <a:ext cx="143052" cy="74576"/>
            </a:xfrm>
            <a:custGeom>
              <a:avLst/>
              <a:gdLst/>
              <a:ahLst/>
              <a:cxnLst/>
              <a:rect l="l" t="t" r="r" b="b"/>
              <a:pathLst>
                <a:path w="1360" h="709" extrusionOk="0">
                  <a:moveTo>
                    <a:pt x="690" y="0"/>
                  </a:moveTo>
                  <a:cubicBezTo>
                    <a:pt x="613" y="0"/>
                    <a:pt x="534" y="14"/>
                    <a:pt x="454" y="40"/>
                  </a:cubicBezTo>
                  <a:cubicBezTo>
                    <a:pt x="347" y="67"/>
                    <a:pt x="320" y="120"/>
                    <a:pt x="187" y="174"/>
                  </a:cubicBezTo>
                  <a:cubicBezTo>
                    <a:pt x="134" y="174"/>
                    <a:pt x="54" y="200"/>
                    <a:pt x="1" y="200"/>
                  </a:cubicBezTo>
                  <a:cubicBezTo>
                    <a:pt x="101" y="502"/>
                    <a:pt x="392" y="709"/>
                    <a:pt x="715" y="709"/>
                  </a:cubicBezTo>
                  <a:cubicBezTo>
                    <a:pt x="734" y="709"/>
                    <a:pt x="754" y="708"/>
                    <a:pt x="773" y="706"/>
                  </a:cubicBezTo>
                  <a:cubicBezTo>
                    <a:pt x="1066" y="653"/>
                    <a:pt x="1306" y="413"/>
                    <a:pt x="1360" y="120"/>
                  </a:cubicBezTo>
                  <a:lnTo>
                    <a:pt x="1146" y="120"/>
                  </a:lnTo>
                  <a:cubicBezTo>
                    <a:pt x="1066" y="94"/>
                    <a:pt x="987" y="67"/>
                    <a:pt x="907" y="40"/>
                  </a:cubicBezTo>
                  <a:cubicBezTo>
                    <a:pt x="840" y="14"/>
                    <a:pt x="767" y="0"/>
                    <a:pt x="690"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908;p44">
              <a:extLst>
                <a:ext uri="{FF2B5EF4-FFF2-40B4-BE49-F238E27FC236}">
                  <a16:creationId xmlns:a16="http://schemas.microsoft.com/office/drawing/2014/main" xmlns="" id="{AC0D4D54-360D-70CC-B236-C961B306FF86}"/>
                </a:ext>
              </a:extLst>
            </p:cNvPr>
            <p:cNvSpPr/>
            <p:nvPr/>
          </p:nvSpPr>
          <p:spPr>
            <a:xfrm>
              <a:off x="4592784" y="1383533"/>
              <a:ext cx="100978" cy="28190"/>
            </a:xfrm>
            <a:custGeom>
              <a:avLst/>
              <a:gdLst/>
              <a:ahLst/>
              <a:cxnLst/>
              <a:rect l="l" t="t" r="r" b="b"/>
              <a:pathLst>
                <a:path w="960" h="268" extrusionOk="0">
                  <a:moveTo>
                    <a:pt x="959" y="1"/>
                  </a:moveTo>
                  <a:cubicBezTo>
                    <a:pt x="826" y="1"/>
                    <a:pt x="693" y="28"/>
                    <a:pt x="533" y="28"/>
                  </a:cubicBezTo>
                  <a:cubicBezTo>
                    <a:pt x="373" y="28"/>
                    <a:pt x="160" y="54"/>
                    <a:pt x="0" y="54"/>
                  </a:cubicBezTo>
                  <a:cubicBezTo>
                    <a:pt x="107" y="161"/>
                    <a:pt x="267" y="241"/>
                    <a:pt x="453" y="267"/>
                  </a:cubicBezTo>
                  <a:cubicBezTo>
                    <a:pt x="666" y="241"/>
                    <a:pt x="853" y="161"/>
                    <a:pt x="9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909;p44">
              <a:extLst>
                <a:ext uri="{FF2B5EF4-FFF2-40B4-BE49-F238E27FC236}">
                  <a16:creationId xmlns:a16="http://schemas.microsoft.com/office/drawing/2014/main" xmlns="" id="{ECAB7D16-10A3-E48C-B32D-526C278D7A7E}"/>
                </a:ext>
              </a:extLst>
            </p:cNvPr>
            <p:cNvSpPr/>
            <p:nvPr/>
          </p:nvSpPr>
          <p:spPr>
            <a:xfrm>
              <a:off x="4399349" y="928606"/>
              <a:ext cx="386870" cy="222361"/>
            </a:xfrm>
            <a:custGeom>
              <a:avLst/>
              <a:gdLst/>
              <a:ahLst/>
              <a:cxnLst/>
              <a:rect l="l" t="t" r="r" b="b"/>
              <a:pathLst>
                <a:path w="3678" h="2114" extrusionOk="0">
                  <a:moveTo>
                    <a:pt x="2250" y="0"/>
                  </a:moveTo>
                  <a:cubicBezTo>
                    <a:pt x="2184" y="0"/>
                    <a:pt x="2118" y="3"/>
                    <a:pt x="2052" y="9"/>
                  </a:cubicBezTo>
                  <a:cubicBezTo>
                    <a:pt x="1386" y="116"/>
                    <a:pt x="773" y="516"/>
                    <a:pt x="427" y="1102"/>
                  </a:cubicBezTo>
                  <a:cubicBezTo>
                    <a:pt x="214" y="1395"/>
                    <a:pt x="1" y="1661"/>
                    <a:pt x="107" y="1874"/>
                  </a:cubicBezTo>
                  <a:cubicBezTo>
                    <a:pt x="191" y="2043"/>
                    <a:pt x="454" y="2113"/>
                    <a:pt x="786" y="2113"/>
                  </a:cubicBezTo>
                  <a:cubicBezTo>
                    <a:pt x="1190" y="2113"/>
                    <a:pt x="1696" y="2009"/>
                    <a:pt x="2106" y="1848"/>
                  </a:cubicBezTo>
                  <a:cubicBezTo>
                    <a:pt x="2745" y="1581"/>
                    <a:pt x="3305" y="1102"/>
                    <a:pt x="3678" y="516"/>
                  </a:cubicBezTo>
                  <a:cubicBezTo>
                    <a:pt x="3276" y="184"/>
                    <a:pt x="2769" y="0"/>
                    <a:pt x="2250"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910;p44">
              <a:extLst>
                <a:ext uri="{FF2B5EF4-FFF2-40B4-BE49-F238E27FC236}">
                  <a16:creationId xmlns:a16="http://schemas.microsoft.com/office/drawing/2014/main" xmlns="" id="{89E870AD-7A1B-8A5C-BCCD-FB49E61F80B7}"/>
                </a:ext>
              </a:extLst>
            </p:cNvPr>
            <p:cNvSpPr/>
            <p:nvPr/>
          </p:nvSpPr>
          <p:spPr>
            <a:xfrm>
              <a:off x="4721636" y="982776"/>
              <a:ext cx="145892" cy="221520"/>
            </a:xfrm>
            <a:custGeom>
              <a:avLst/>
              <a:gdLst/>
              <a:ahLst/>
              <a:cxnLst/>
              <a:rect l="l" t="t" r="r" b="b"/>
              <a:pathLst>
                <a:path w="1387" h="2106" extrusionOk="0">
                  <a:moveTo>
                    <a:pt x="614" y="1"/>
                  </a:moveTo>
                  <a:lnTo>
                    <a:pt x="1" y="347"/>
                  </a:lnTo>
                  <a:cubicBezTo>
                    <a:pt x="28" y="533"/>
                    <a:pt x="134" y="693"/>
                    <a:pt x="267" y="800"/>
                  </a:cubicBezTo>
                  <a:cubicBezTo>
                    <a:pt x="361" y="853"/>
                    <a:pt x="434" y="860"/>
                    <a:pt x="504" y="860"/>
                  </a:cubicBezTo>
                  <a:cubicBezTo>
                    <a:pt x="527" y="860"/>
                    <a:pt x="550" y="859"/>
                    <a:pt x="573" y="859"/>
                  </a:cubicBezTo>
                  <a:cubicBezTo>
                    <a:pt x="620" y="859"/>
                    <a:pt x="667" y="862"/>
                    <a:pt x="720" y="880"/>
                  </a:cubicBezTo>
                  <a:cubicBezTo>
                    <a:pt x="1200" y="1040"/>
                    <a:pt x="1173" y="2106"/>
                    <a:pt x="1253" y="2106"/>
                  </a:cubicBezTo>
                  <a:cubicBezTo>
                    <a:pt x="1386" y="1786"/>
                    <a:pt x="1386" y="1413"/>
                    <a:pt x="1280" y="1093"/>
                  </a:cubicBezTo>
                  <a:cubicBezTo>
                    <a:pt x="1147" y="667"/>
                    <a:pt x="933" y="294"/>
                    <a:pt x="614"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911;p44">
              <a:extLst>
                <a:ext uri="{FF2B5EF4-FFF2-40B4-BE49-F238E27FC236}">
                  <a16:creationId xmlns:a16="http://schemas.microsoft.com/office/drawing/2014/main" xmlns="" id="{0E3417DC-8D55-64E1-B02F-515117DC1F27}"/>
                </a:ext>
              </a:extLst>
            </p:cNvPr>
            <p:cNvSpPr/>
            <p:nvPr/>
          </p:nvSpPr>
          <p:spPr>
            <a:xfrm>
              <a:off x="4334871" y="1134138"/>
              <a:ext cx="86988" cy="227094"/>
            </a:xfrm>
            <a:custGeom>
              <a:avLst/>
              <a:gdLst/>
              <a:ahLst/>
              <a:cxnLst/>
              <a:rect l="l" t="t" r="r" b="b"/>
              <a:pathLst>
                <a:path w="827" h="2159" extrusionOk="0">
                  <a:moveTo>
                    <a:pt x="694" y="0"/>
                  </a:moveTo>
                  <a:cubicBezTo>
                    <a:pt x="320" y="0"/>
                    <a:pt x="1" y="320"/>
                    <a:pt x="1" y="720"/>
                  </a:cubicBezTo>
                  <a:lnTo>
                    <a:pt x="1" y="1466"/>
                  </a:lnTo>
                  <a:cubicBezTo>
                    <a:pt x="1" y="1866"/>
                    <a:pt x="294" y="2159"/>
                    <a:pt x="694" y="2159"/>
                  </a:cubicBezTo>
                  <a:lnTo>
                    <a:pt x="827" y="2159"/>
                  </a:lnTo>
                  <a:lnTo>
                    <a:pt x="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912;p44">
              <a:extLst>
                <a:ext uri="{FF2B5EF4-FFF2-40B4-BE49-F238E27FC236}">
                  <a16:creationId xmlns:a16="http://schemas.microsoft.com/office/drawing/2014/main" xmlns="" id="{BAB9FB81-5108-A634-8B8D-2F10BDF4FA97}"/>
                </a:ext>
              </a:extLst>
            </p:cNvPr>
            <p:cNvSpPr/>
            <p:nvPr/>
          </p:nvSpPr>
          <p:spPr>
            <a:xfrm>
              <a:off x="4421754" y="1162117"/>
              <a:ext cx="16935" cy="176711"/>
            </a:xfrm>
            <a:custGeom>
              <a:avLst/>
              <a:gdLst/>
              <a:ahLst/>
              <a:cxnLst/>
              <a:rect l="l" t="t" r="r" b="b"/>
              <a:pathLst>
                <a:path w="161" h="1680" extrusionOk="0">
                  <a:moveTo>
                    <a:pt x="54" y="1"/>
                  </a:moveTo>
                  <a:cubicBezTo>
                    <a:pt x="27" y="1"/>
                    <a:pt x="1" y="28"/>
                    <a:pt x="1" y="81"/>
                  </a:cubicBezTo>
                  <a:lnTo>
                    <a:pt x="1" y="1600"/>
                  </a:lnTo>
                  <a:cubicBezTo>
                    <a:pt x="1" y="1653"/>
                    <a:pt x="27" y="1680"/>
                    <a:pt x="54" y="1680"/>
                  </a:cubicBezTo>
                  <a:lnTo>
                    <a:pt x="81" y="1680"/>
                  </a:lnTo>
                  <a:cubicBezTo>
                    <a:pt x="134" y="1680"/>
                    <a:pt x="161" y="1653"/>
                    <a:pt x="161" y="1600"/>
                  </a:cubicBezTo>
                  <a:lnTo>
                    <a:pt x="161" y="81"/>
                  </a:lnTo>
                  <a:cubicBezTo>
                    <a:pt x="161" y="28"/>
                    <a:pt x="134" y="1"/>
                    <a:pt x="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913;p44">
              <a:extLst>
                <a:ext uri="{FF2B5EF4-FFF2-40B4-BE49-F238E27FC236}">
                  <a16:creationId xmlns:a16="http://schemas.microsoft.com/office/drawing/2014/main" xmlns="" id="{8D25797A-669C-058D-2569-7F64B00CFEC3}"/>
                </a:ext>
              </a:extLst>
            </p:cNvPr>
            <p:cNvSpPr/>
            <p:nvPr/>
          </p:nvSpPr>
          <p:spPr>
            <a:xfrm>
              <a:off x="4872997" y="1134138"/>
              <a:ext cx="86988" cy="227094"/>
            </a:xfrm>
            <a:custGeom>
              <a:avLst/>
              <a:gdLst/>
              <a:ahLst/>
              <a:cxnLst/>
              <a:rect l="l" t="t" r="r" b="b"/>
              <a:pathLst>
                <a:path w="827" h="2159" extrusionOk="0">
                  <a:moveTo>
                    <a:pt x="1" y="0"/>
                  </a:moveTo>
                  <a:lnTo>
                    <a:pt x="1" y="2159"/>
                  </a:lnTo>
                  <a:lnTo>
                    <a:pt x="107" y="2159"/>
                  </a:lnTo>
                  <a:cubicBezTo>
                    <a:pt x="507" y="2159"/>
                    <a:pt x="827" y="1866"/>
                    <a:pt x="827" y="1466"/>
                  </a:cubicBezTo>
                  <a:lnTo>
                    <a:pt x="827" y="693"/>
                  </a:lnTo>
                  <a:cubicBezTo>
                    <a:pt x="827" y="320"/>
                    <a:pt x="534" y="0"/>
                    <a:pt x="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914;p44">
              <a:extLst>
                <a:ext uri="{FF2B5EF4-FFF2-40B4-BE49-F238E27FC236}">
                  <a16:creationId xmlns:a16="http://schemas.microsoft.com/office/drawing/2014/main" xmlns="" id="{02BCE803-B6B6-C109-FDCB-4EBB9D5DEDE9}"/>
                </a:ext>
              </a:extLst>
            </p:cNvPr>
            <p:cNvSpPr/>
            <p:nvPr/>
          </p:nvSpPr>
          <p:spPr>
            <a:xfrm>
              <a:off x="4853432" y="1162117"/>
              <a:ext cx="19670" cy="176711"/>
            </a:xfrm>
            <a:custGeom>
              <a:avLst/>
              <a:gdLst/>
              <a:ahLst/>
              <a:cxnLst/>
              <a:rect l="l" t="t" r="r" b="b"/>
              <a:pathLst>
                <a:path w="187" h="1680" extrusionOk="0">
                  <a:moveTo>
                    <a:pt x="80" y="1"/>
                  </a:moveTo>
                  <a:cubicBezTo>
                    <a:pt x="54" y="1"/>
                    <a:pt x="0" y="28"/>
                    <a:pt x="0" y="81"/>
                  </a:cubicBezTo>
                  <a:lnTo>
                    <a:pt x="0" y="1600"/>
                  </a:lnTo>
                  <a:cubicBezTo>
                    <a:pt x="0" y="1653"/>
                    <a:pt x="54" y="1680"/>
                    <a:pt x="80" y="1680"/>
                  </a:cubicBezTo>
                  <a:lnTo>
                    <a:pt x="107" y="1680"/>
                  </a:lnTo>
                  <a:cubicBezTo>
                    <a:pt x="160" y="1680"/>
                    <a:pt x="187" y="1653"/>
                    <a:pt x="187" y="1600"/>
                  </a:cubicBezTo>
                  <a:lnTo>
                    <a:pt x="187" y="81"/>
                  </a:lnTo>
                  <a:cubicBezTo>
                    <a:pt x="187" y="28"/>
                    <a:pt x="160" y="1"/>
                    <a:pt x="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915;p44">
              <a:extLst>
                <a:ext uri="{FF2B5EF4-FFF2-40B4-BE49-F238E27FC236}">
                  <a16:creationId xmlns:a16="http://schemas.microsoft.com/office/drawing/2014/main" xmlns="" id="{A457D54D-74B6-8877-114E-5F4F61D964B7}"/>
                </a:ext>
              </a:extLst>
            </p:cNvPr>
            <p:cNvSpPr/>
            <p:nvPr/>
          </p:nvSpPr>
          <p:spPr>
            <a:xfrm>
              <a:off x="4374105" y="902414"/>
              <a:ext cx="532657" cy="285051"/>
            </a:xfrm>
            <a:custGeom>
              <a:avLst/>
              <a:gdLst/>
              <a:ahLst/>
              <a:cxnLst/>
              <a:rect l="l" t="t" r="r" b="b"/>
              <a:pathLst>
                <a:path w="5064" h="2710" extrusionOk="0">
                  <a:moveTo>
                    <a:pt x="2623" y="0"/>
                  </a:moveTo>
                  <a:cubicBezTo>
                    <a:pt x="2186" y="0"/>
                    <a:pt x="1753" y="109"/>
                    <a:pt x="1360" y="338"/>
                  </a:cubicBezTo>
                  <a:cubicBezTo>
                    <a:pt x="54" y="1084"/>
                    <a:pt x="1" y="2656"/>
                    <a:pt x="1" y="2710"/>
                  </a:cubicBezTo>
                  <a:lnTo>
                    <a:pt x="81" y="2710"/>
                  </a:lnTo>
                  <a:cubicBezTo>
                    <a:pt x="81" y="2656"/>
                    <a:pt x="134" y="1138"/>
                    <a:pt x="1413" y="418"/>
                  </a:cubicBezTo>
                  <a:cubicBezTo>
                    <a:pt x="1782" y="200"/>
                    <a:pt x="2215" y="87"/>
                    <a:pt x="2652" y="87"/>
                  </a:cubicBezTo>
                  <a:cubicBezTo>
                    <a:pt x="2908" y="87"/>
                    <a:pt x="3165" y="126"/>
                    <a:pt x="3411" y="205"/>
                  </a:cubicBezTo>
                  <a:cubicBezTo>
                    <a:pt x="4371" y="605"/>
                    <a:pt x="4984" y="1564"/>
                    <a:pt x="4957" y="2603"/>
                  </a:cubicBezTo>
                  <a:lnTo>
                    <a:pt x="5037" y="2603"/>
                  </a:lnTo>
                  <a:cubicBezTo>
                    <a:pt x="5063" y="1537"/>
                    <a:pt x="4424" y="551"/>
                    <a:pt x="3438" y="125"/>
                  </a:cubicBezTo>
                  <a:cubicBezTo>
                    <a:pt x="3171" y="43"/>
                    <a:pt x="2897" y="0"/>
                    <a:pt x="26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916;p44">
              <a:extLst>
                <a:ext uri="{FF2B5EF4-FFF2-40B4-BE49-F238E27FC236}">
                  <a16:creationId xmlns:a16="http://schemas.microsoft.com/office/drawing/2014/main" xmlns="" id="{A9CDDA0B-2FE3-0259-EADA-15723765125D}"/>
                </a:ext>
              </a:extLst>
            </p:cNvPr>
            <p:cNvSpPr/>
            <p:nvPr/>
          </p:nvSpPr>
          <p:spPr>
            <a:xfrm>
              <a:off x="4407764" y="1352714"/>
              <a:ext cx="232774" cy="143052"/>
            </a:xfrm>
            <a:custGeom>
              <a:avLst/>
              <a:gdLst/>
              <a:ahLst/>
              <a:cxnLst/>
              <a:rect l="l" t="t" r="r" b="b"/>
              <a:pathLst>
                <a:path w="2213" h="1360" extrusionOk="0">
                  <a:moveTo>
                    <a:pt x="80" y="1"/>
                  </a:moveTo>
                  <a:lnTo>
                    <a:pt x="1" y="27"/>
                  </a:lnTo>
                  <a:cubicBezTo>
                    <a:pt x="160" y="480"/>
                    <a:pt x="454" y="880"/>
                    <a:pt x="880" y="1120"/>
                  </a:cubicBezTo>
                  <a:cubicBezTo>
                    <a:pt x="1146" y="1280"/>
                    <a:pt x="1466" y="1360"/>
                    <a:pt x="1812" y="1360"/>
                  </a:cubicBezTo>
                  <a:cubicBezTo>
                    <a:pt x="1946" y="1360"/>
                    <a:pt x="2079" y="1333"/>
                    <a:pt x="2212" y="1306"/>
                  </a:cubicBezTo>
                  <a:lnTo>
                    <a:pt x="2185" y="1226"/>
                  </a:lnTo>
                  <a:cubicBezTo>
                    <a:pt x="2051" y="1258"/>
                    <a:pt x="1916" y="1273"/>
                    <a:pt x="1783" y="1273"/>
                  </a:cubicBezTo>
                  <a:cubicBezTo>
                    <a:pt x="1017" y="1273"/>
                    <a:pt x="307" y="772"/>
                    <a:pt x="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917;p44">
              <a:extLst>
                <a:ext uri="{FF2B5EF4-FFF2-40B4-BE49-F238E27FC236}">
                  <a16:creationId xmlns:a16="http://schemas.microsoft.com/office/drawing/2014/main" xmlns="" id="{0FBF74CA-C2F7-1790-E19E-8695C0B93D6A}"/>
                </a:ext>
              </a:extLst>
            </p:cNvPr>
            <p:cNvSpPr/>
            <p:nvPr/>
          </p:nvSpPr>
          <p:spPr>
            <a:xfrm>
              <a:off x="4598359" y="1461475"/>
              <a:ext cx="89828" cy="48806"/>
            </a:xfrm>
            <a:custGeom>
              <a:avLst/>
              <a:gdLst/>
              <a:ahLst/>
              <a:cxnLst/>
              <a:rect l="l" t="t" r="r" b="b"/>
              <a:pathLst>
                <a:path w="854" h="464" extrusionOk="0">
                  <a:moveTo>
                    <a:pt x="490" y="1"/>
                  </a:moveTo>
                  <a:cubicBezTo>
                    <a:pt x="461" y="1"/>
                    <a:pt x="431" y="3"/>
                    <a:pt x="400" y="6"/>
                  </a:cubicBezTo>
                  <a:cubicBezTo>
                    <a:pt x="187" y="33"/>
                    <a:pt x="0" y="139"/>
                    <a:pt x="0" y="272"/>
                  </a:cubicBezTo>
                  <a:cubicBezTo>
                    <a:pt x="24" y="368"/>
                    <a:pt x="176" y="463"/>
                    <a:pt x="379" y="463"/>
                  </a:cubicBezTo>
                  <a:cubicBezTo>
                    <a:pt x="403" y="463"/>
                    <a:pt x="428" y="462"/>
                    <a:pt x="453" y="459"/>
                  </a:cubicBezTo>
                  <a:cubicBezTo>
                    <a:pt x="667" y="432"/>
                    <a:pt x="853" y="326"/>
                    <a:pt x="853" y="192"/>
                  </a:cubicBezTo>
                  <a:cubicBezTo>
                    <a:pt x="830" y="76"/>
                    <a:pt x="685" y="1"/>
                    <a:pt x="4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918;p44">
              <a:extLst>
                <a:ext uri="{FF2B5EF4-FFF2-40B4-BE49-F238E27FC236}">
                  <a16:creationId xmlns:a16="http://schemas.microsoft.com/office/drawing/2014/main" xmlns="" id="{9CFAB0AE-CB57-7408-2203-F04796481411}"/>
                </a:ext>
              </a:extLst>
            </p:cNvPr>
            <p:cNvSpPr/>
            <p:nvPr/>
          </p:nvSpPr>
          <p:spPr>
            <a:xfrm>
              <a:off x="3550087" y="657648"/>
              <a:ext cx="2161026" cy="1468698"/>
            </a:xfrm>
            <a:custGeom>
              <a:avLst/>
              <a:gdLst/>
              <a:ahLst/>
              <a:cxnLst/>
              <a:rect l="l" t="t" r="r" b="b"/>
              <a:pathLst>
                <a:path w="20545" h="13963" extrusionOk="0">
                  <a:moveTo>
                    <a:pt x="19452" y="294"/>
                  </a:moveTo>
                  <a:cubicBezTo>
                    <a:pt x="19879" y="294"/>
                    <a:pt x="20225" y="640"/>
                    <a:pt x="20225" y="1093"/>
                  </a:cubicBezTo>
                  <a:lnTo>
                    <a:pt x="20225" y="11671"/>
                  </a:lnTo>
                  <a:cubicBezTo>
                    <a:pt x="20225" y="12098"/>
                    <a:pt x="19879" y="12444"/>
                    <a:pt x="19452" y="12471"/>
                  </a:cubicBezTo>
                  <a:lnTo>
                    <a:pt x="1093" y="12471"/>
                  </a:lnTo>
                  <a:cubicBezTo>
                    <a:pt x="667" y="12444"/>
                    <a:pt x="321" y="12098"/>
                    <a:pt x="321" y="11671"/>
                  </a:cubicBezTo>
                  <a:lnTo>
                    <a:pt x="321" y="1093"/>
                  </a:lnTo>
                  <a:cubicBezTo>
                    <a:pt x="321" y="640"/>
                    <a:pt x="667" y="294"/>
                    <a:pt x="1093" y="294"/>
                  </a:cubicBezTo>
                  <a:close/>
                  <a:moveTo>
                    <a:pt x="800" y="1"/>
                  </a:moveTo>
                  <a:cubicBezTo>
                    <a:pt x="374" y="1"/>
                    <a:pt x="1" y="374"/>
                    <a:pt x="28" y="800"/>
                  </a:cubicBezTo>
                  <a:lnTo>
                    <a:pt x="28" y="13164"/>
                  </a:lnTo>
                  <a:cubicBezTo>
                    <a:pt x="28" y="13590"/>
                    <a:pt x="374" y="13963"/>
                    <a:pt x="800" y="13963"/>
                  </a:cubicBezTo>
                  <a:lnTo>
                    <a:pt x="19745" y="13963"/>
                  </a:lnTo>
                  <a:cubicBezTo>
                    <a:pt x="20172" y="13963"/>
                    <a:pt x="20545" y="13590"/>
                    <a:pt x="20545" y="13164"/>
                  </a:cubicBezTo>
                  <a:lnTo>
                    <a:pt x="20545" y="800"/>
                  </a:lnTo>
                  <a:cubicBezTo>
                    <a:pt x="20545" y="374"/>
                    <a:pt x="20172" y="1"/>
                    <a:pt x="19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919;p44">
              <a:extLst>
                <a:ext uri="{FF2B5EF4-FFF2-40B4-BE49-F238E27FC236}">
                  <a16:creationId xmlns:a16="http://schemas.microsoft.com/office/drawing/2014/main" xmlns="" id="{6C9A6D9A-C324-1267-AE88-2B429FB7CFF8}"/>
                </a:ext>
              </a:extLst>
            </p:cNvPr>
            <p:cNvSpPr/>
            <p:nvPr/>
          </p:nvSpPr>
          <p:spPr>
            <a:xfrm>
              <a:off x="3670629" y="789340"/>
              <a:ext cx="597135" cy="204795"/>
            </a:xfrm>
            <a:custGeom>
              <a:avLst/>
              <a:gdLst/>
              <a:ahLst/>
              <a:cxnLst/>
              <a:rect l="l" t="t" r="r" b="b"/>
              <a:pathLst>
                <a:path w="5677" h="1947" extrusionOk="0">
                  <a:moveTo>
                    <a:pt x="587" y="1"/>
                  </a:moveTo>
                  <a:cubicBezTo>
                    <a:pt x="267" y="1"/>
                    <a:pt x="1" y="267"/>
                    <a:pt x="1" y="587"/>
                  </a:cubicBezTo>
                  <a:lnTo>
                    <a:pt x="1" y="1360"/>
                  </a:lnTo>
                  <a:cubicBezTo>
                    <a:pt x="1" y="1680"/>
                    <a:pt x="267" y="1946"/>
                    <a:pt x="587" y="1946"/>
                  </a:cubicBezTo>
                  <a:lnTo>
                    <a:pt x="5117" y="1946"/>
                  </a:lnTo>
                  <a:cubicBezTo>
                    <a:pt x="5436" y="1946"/>
                    <a:pt x="5676" y="1680"/>
                    <a:pt x="5676" y="1360"/>
                  </a:cubicBezTo>
                  <a:lnTo>
                    <a:pt x="5676" y="587"/>
                  </a:lnTo>
                  <a:cubicBezTo>
                    <a:pt x="5676" y="267"/>
                    <a:pt x="5436" y="1"/>
                    <a:pt x="5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920;p44">
              <a:extLst>
                <a:ext uri="{FF2B5EF4-FFF2-40B4-BE49-F238E27FC236}">
                  <a16:creationId xmlns:a16="http://schemas.microsoft.com/office/drawing/2014/main" xmlns="" id="{8FA18789-B2C3-7A40-942C-4C1EC0FC01C8}"/>
                </a:ext>
              </a:extLst>
            </p:cNvPr>
            <p:cNvSpPr/>
            <p:nvPr/>
          </p:nvSpPr>
          <p:spPr>
            <a:xfrm>
              <a:off x="4107882" y="954797"/>
              <a:ext cx="109392" cy="128957"/>
            </a:xfrm>
            <a:custGeom>
              <a:avLst/>
              <a:gdLst/>
              <a:ahLst/>
              <a:cxnLst/>
              <a:rect l="l" t="t" r="r" b="b"/>
              <a:pathLst>
                <a:path w="1040" h="1226" extrusionOk="0">
                  <a:moveTo>
                    <a:pt x="986" y="0"/>
                  </a:moveTo>
                  <a:lnTo>
                    <a:pt x="0" y="160"/>
                  </a:lnTo>
                  <a:lnTo>
                    <a:pt x="1040" y="1226"/>
                  </a:lnTo>
                  <a:cubicBezTo>
                    <a:pt x="1040" y="799"/>
                    <a:pt x="1013" y="40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921;p44">
              <a:extLst>
                <a:ext uri="{FF2B5EF4-FFF2-40B4-BE49-F238E27FC236}">
                  <a16:creationId xmlns:a16="http://schemas.microsoft.com/office/drawing/2014/main" xmlns="" id="{7D8982BE-9505-0329-4B05-F9A49C0C71B2}"/>
                </a:ext>
              </a:extLst>
            </p:cNvPr>
            <p:cNvSpPr/>
            <p:nvPr/>
          </p:nvSpPr>
          <p:spPr>
            <a:xfrm>
              <a:off x="5069172" y="1361239"/>
              <a:ext cx="641946" cy="257909"/>
            </a:xfrm>
            <a:custGeom>
              <a:avLst/>
              <a:gdLst/>
              <a:ahLst/>
              <a:cxnLst/>
              <a:rect l="l" t="t" r="r" b="b"/>
              <a:pathLst>
                <a:path w="4904" h="1680" extrusionOk="0">
                  <a:moveTo>
                    <a:pt x="587" y="0"/>
                  </a:moveTo>
                  <a:cubicBezTo>
                    <a:pt x="267" y="0"/>
                    <a:pt x="1" y="267"/>
                    <a:pt x="1" y="587"/>
                  </a:cubicBezTo>
                  <a:lnTo>
                    <a:pt x="1" y="1093"/>
                  </a:lnTo>
                  <a:cubicBezTo>
                    <a:pt x="1" y="1413"/>
                    <a:pt x="267" y="1679"/>
                    <a:pt x="587" y="1679"/>
                  </a:cubicBezTo>
                  <a:lnTo>
                    <a:pt x="4318" y="1679"/>
                  </a:lnTo>
                  <a:cubicBezTo>
                    <a:pt x="4637" y="1679"/>
                    <a:pt x="4904" y="1413"/>
                    <a:pt x="4904" y="1093"/>
                  </a:cubicBezTo>
                  <a:lnTo>
                    <a:pt x="4904" y="587"/>
                  </a:lnTo>
                  <a:cubicBezTo>
                    <a:pt x="4904" y="267"/>
                    <a:pt x="4637" y="0"/>
                    <a:pt x="43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922;p44">
              <a:extLst>
                <a:ext uri="{FF2B5EF4-FFF2-40B4-BE49-F238E27FC236}">
                  <a16:creationId xmlns:a16="http://schemas.microsoft.com/office/drawing/2014/main" xmlns="" id="{A35DAEF8-C3D3-58D5-2FE1-D76B2FBFF1F4}"/>
                </a:ext>
              </a:extLst>
            </p:cNvPr>
            <p:cNvSpPr/>
            <p:nvPr/>
          </p:nvSpPr>
          <p:spPr>
            <a:xfrm>
              <a:off x="5114091" y="1582534"/>
              <a:ext cx="123482" cy="149745"/>
            </a:xfrm>
            <a:custGeom>
              <a:avLst/>
              <a:gdLst/>
              <a:ahLst/>
              <a:cxnLst/>
              <a:rect l="l" t="t" r="r" b="b"/>
              <a:pathLst>
                <a:path w="880" h="1067" extrusionOk="0">
                  <a:moveTo>
                    <a:pt x="54" y="1"/>
                  </a:moveTo>
                  <a:lnTo>
                    <a:pt x="0" y="1067"/>
                  </a:lnTo>
                  <a:lnTo>
                    <a:pt x="880" y="161"/>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923;p44">
              <a:extLst>
                <a:ext uri="{FF2B5EF4-FFF2-40B4-BE49-F238E27FC236}">
                  <a16:creationId xmlns:a16="http://schemas.microsoft.com/office/drawing/2014/main" xmlns="" id="{1C316C58-1E91-0C9E-B780-BD372FEF0A66}"/>
                </a:ext>
              </a:extLst>
            </p:cNvPr>
            <p:cNvSpPr/>
            <p:nvPr/>
          </p:nvSpPr>
          <p:spPr>
            <a:xfrm>
              <a:off x="5102838" y="773426"/>
              <a:ext cx="1245758" cy="355248"/>
            </a:xfrm>
            <a:custGeom>
              <a:avLst/>
              <a:gdLst/>
              <a:ahLst/>
              <a:cxnLst/>
              <a:rect l="l" t="t" r="r" b="b"/>
              <a:pathLst>
                <a:path w="8555" h="2932" extrusionOk="0">
                  <a:moveTo>
                    <a:pt x="587" y="0"/>
                  </a:moveTo>
                  <a:cubicBezTo>
                    <a:pt x="267" y="0"/>
                    <a:pt x="1" y="267"/>
                    <a:pt x="1" y="586"/>
                  </a:cubicBezTo>
                  <a:lnTo>
                    <a:pt x="1" y="2345"/>
                  </a:lnTo>
                  <a:cubicBezTo>
                    <a:pt x="1" y="2691"/>
                    <a:pt x="267" y="2931"/>
                    <a:pt x="587" y="2931"/>
                  </a:cubicBezTo>
                  <a:lnTo>
                    <a:pt x="7994" y="2931"/>
                  </a:lnTo>
                  <a:cubicBezTo>
                    <a:pt x="8314" y="2931"/>
                    <a:pt x="8554" y="2691"/>
                    <a:pt x="8554" y="2345"/>
                  </a:cubicBezTo>
                  <a:lnTo>
                    <a:pt x="8554" y="586"/>
                  </a:lnTo>
                  <a:cubicBezTo>
                    <a:pt x="8554" y="267"/>
                    <a:pt x="8314" y="0"/>
                    <a:pt x="79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924;p44">
              <a:extLst>
                <a:ext uri="{FF2B5EF4-FFF2-40B4-BE49-F238E27FC236}">
                  <a16:creationId xmlns:a16="http://schemas.microsoft.com/office/drawing/2014/main" xmlns="" id="{AB600EB3-A714-E3F8-57B4-0CD74B76D2A3}"/>
                </a:ext>
              </a:extLst>
            </p:cNvPr>
            <p:cNvSpPr/>
            <p:nvPr/>
          </p:nvSpPr>
          <p:spPr>
            <a:xfrm>
              <a:off x="5181293" y="1066819"/>
              <a:ext cx="162721" cy="196380"/>
            </a:xfrm>
            <a:custGeom>
              <a:avLst/>
              <a:gdLst/>
              <a:ahLst/>
              <a:cxnLst/>
              <a:rect l="l" t="t" r="r" b="b"/>
              <a:pathLst>
                <a:path w="1547" h="1867" extrusionOk="0">
                  <a:moveTo>
                    <a:pt x="81" y="1"/>
                  </a:moveTo>
                  <a:cubicBezTo>
                    <a:pt x="54" y="614"/>
                    <a:pt x="27" y="1227"/>
                    <a:pt x="1" y="1866"/>
                  </a:cubicBezTo>
                  <a:lnTo>
                    <a:pt x="1546" y="267"/>
                  </a:lnTo>
                  <a:lnTo>
                    <a:pt x="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925;p44">
              <a:extLst>
                <a:ext uri="{FF2B5EF4-FFF2-40B4-BE49-F238E27FC236}">
                  <a16:creationId xmlns:a16="http://schemas.microsoft.com/office/drawing/2014/main" xmlns="" id="{F819DC78-400C-C200-BFB5-7BEC2931E7C4}"/>
                </a:ext>
              </a:extLst>
            </p:cNvPr>
            <p:cNvSpPr/>
            <p:nvPr/>
          </p:nvSpPr>
          <p:spPr>
            <a:xfrm>
              <a:off x="3706014" y="141597"/>
              <a:ext cx="1216429" cy="408220"/>
            </a:xfrm>
            <a:custGeom>
              <a:avLst/>
              <a:gdLst/>
              <a:ahLst/>
              <a:cxnLst/>
              <a:rect l="l" t="t" r="r" b="b"/>
              <a:pathLst>
                <a:path w="8501" h="2239" extrusionOk="0">
                  <a:moveTo>
                    <a:pt x="560" y="0"/>
                  </a:moveTo>
                  <a:cubicBezTo>
                    <a:pt x="240" y="0"/>
                    <a:pt x="1" y="267"/>
                    <a:pt x="1" y="587"/>
                  </a:cubicBezTo>
                  <a:lnTo>
                    <a:pt x="1" y="1652"/>
                  </a:lnTo>
                  <a:cubicBezTo>
                    <a:pt x="1" y="1972"/>
                    <a:pt x="240" y="2239"/>
                    <a:pt x="560" y="2239"/>
                  </a:cubicBezTo>
                  <a:lnTo>
                    <a:pt x="7941" y="2239"/>
                  </a:lnTo>
                  <a:cubicBezTo>
                    <a:pt x="8261" y="2239"/>
                    <a:pt x="8501" y="1972"/>
                    <a:pt x="8501" y="1652"/>
                  </a:cubicBezTo>
                  <a:lnTo>
                    <a:pt x="8501" y="587"/>
                  </a:lnTo>
                  <a:cubicBezTo>
                    <a:pt x="8501" y="267"/>
                    <a:pt x="8261" y="0"/>
                    <a:pt x="7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926;p44">
              <a:extLst>
                <a:ext uri="{FF2B5EF4-FFF2-40B4-BE49-F238E27FC236}">
                  <a16:creationId xmlns:a16="http://schemas.microsoft.com/office/drawing/2014/main" xmlns="" id="{8A0ECAE3-448B-5BEF-96F4-19A43EFB3C3F}"/>
                </a:ext>
              </a:extLst>
            </p:cNvPr>
            <p:cNvSpPr/>
            <p:nvPr/>
          </p:nvSpPr>
          <p:spPr>
            <a:xfrm>
              <a:off x="4647493" y="458047"/>
              <a:ext cx="190383" cy="285638"/>
            </a:xfrm>
            <a:custGeom>
              <a:avLst/>
              <a:gdLst/>
              <a:ahLst/>
              <a:cxnLst/>
              <a:rect l="l" t="t" r="r" b="b"/>
              <a:pathLst>
                <a:path w="1200" h="1413" extrusionOk="0">
                  <a:moveTo>
                    <a:pt x="1120" y="1"/>
                  </a:moveTo>
                  <a:lnTo>
                    <a:pt x="1" y="214"/>
                  </a:lnTo>
                  <a:lnTo>
                    <a:pt x="1200" y="1413"/>
                  </a:lnTo>
                  <a:lnTo>
                    <a:pt x="11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3" name="Picture Placeholder 8">
            <a:extLst>
              <a:ext uri="{FF2B5EF4-FFF2-40B4-BE49-F238E27FC236}">
                <a16:creationId xmlns:a16="http://schemas.microsoft.com/office/drawing/2014/main" xmlns="" id="{15F7D38F-35FC-A43D-1FE6-64E7BC281643}"/>
              </a:ext>
            </a:extLst>
          </p:cNvPr>
          <p:cNvPicPr>
            <a:picLocks noChangeAspect="1"/>
          </p:cNvPicPr>
          <p:nvPr/>
        </p:nvPicPr>
        <p:blipFill>
          <a:blip r:embed="rId3"/>
          <a:srcRect t="10170" b="10170"/>
          <a:stretch>
            <a:fillRect/>
          </a:stretch>
        </p:blipFill>
        <p:spPr>
          <a:xfrm>
            <a:off x="791575" y="1152325"/>
            <a:ext cx="3276000" cy="2838900"/>
          </a:xfrm>
          <a:prstGeom prst="rect">
            <a:avLst/>
          </a:prstGeom>
          <a:solidFill>
            <a:schemeClr val="accent1"/>
          </a:solidFill>
          <a:ln>
            <a:noFill/>
          </a:ln>
        </p:spPr>
      </p:pic>
      <p:sp>
        <p:nvSpPr>
          <p:cNvPr id="34" name="TextBox 33">
            <a:extLst>
              <a:ext uri="{FF2B5EF4-FFF2-40B4-BE49-F238E27FC236}">
                <a16:creationId xmlns:a16="http://schemas.microsoft.com/office/drawing/2014/main" xmlns="" id="{9274B057-71ED-1C59-9EA1-5E763760092E}"/>
              </a:ext>
            </a:extLst>
          </p:cNvPr>
          <p:cNvSpPr txBox="1"/>
          <p:nvPr/>
        </p:nvSpPr>
        <p:spPr>
          <a:xfrm>
            <a:off x="5014400" y="1152325"/>
            <a:ext cx="4572000" cy="461665"/>
          </a:xfrm>
          <a:prstGeom prst="rect">
            <a:avLst/>
          </a:prstGeom>
          <a:noFill/>
        </p:spPr>
        <p:txBody>
          <a:bodyPr wrap="square">
            <a:spAutoFit/>
          </a:bodyPr>
          <a:lstStyle/>
          <a:p>
            <a:r>
              <a:rPr lang="en" sz="2400" b="1" dirty="0"/>
              <a:t>INTRODUCTION</a:t>
            </a:r>
            <a:endParaRPr lang="en-IN" sz="2400" b="1" dirty="0"/>
          </a:p>
        </p:txBody>
      </p:sp>
      <p:sp>
        <p:nvSpPr>
          <p:cNvPr id="38" name="TextBox 37">
            <a:extLst>
              <a:ext uri="{FF2B5EF4-FFF2-40B4-BE49-F238E27FC236}">
                <a16:creationId xmlns:a16="http://schemas.microsoft.com/office/drawing/2014/main" xmlns="" id="{3C95EFFF-3259-3A2C-81D6-23D7B60A16DB}"/>
              </a:ext>
            </a:extLst>
          </p:cNvPr>
          <p:cNvSpPr txBox="1"/>
          <p:nvPr/>
        </p:nvSpPr>
        <p:spPr>
          <a:xfrm>
            <a:off x="5014400" y="1864738"/>
            <a:ext cx="3274577" cy="2246769"/>
          </a:xfrm>
          <a:prstGeom prst="rect">
            <a:avLst/>
          </a:prstGeom>
          <a:noFill/>
        </p:spPr>
        <p:txBody>
          <a:bodyPr wrap="square">
            <a:spAutoFit/>
          </a:bodyPr>
          <a:lstStyle/>
          <a:p>
            <a:r>
              <a:rPr lang="en-US" sz="1400" b="0" i="1" dirty="0">
                <a:latin typeface="Catamaran Medium"/>
                <a:cs typeface="Catamaran Medium"/>
              </a:rPr>
              <a:t>In today’s digital world, customer satisfaction is crucial, and managing complaints effectively is key. Traditional methods can be slow and error-prone, leading to frustration. An Online Complaint Registration and Management System (OCRMS) offers a centralized, automated solution to handle complaints efficiently and improve customer experience</a:t>
            </a:r>
            <a:endParaRPr lang="en-IN" dirty="0"/>
          </a:p>
        </p:txBody>
      </p:sp>
    </p:spTree>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8" name="TextBox 7">
            <a:extLst>
              <a:ext uri="{FF2B5EF4-FFF2-40B4-BE49-F238E27FC236}">
                <a16:creationId xmlns:a16="http://schemas.microsoft.com/office/drawing/2014/main" xmlns="" id="{0BA9191D-E1F9-3AF3-97FD-D5041BCD8939}"/>
              </a:ext>
            </a:extLst>
          </p:cNvPr>
          <p:cNvSpPr txBox="1"/>
          <p:nvPr/>
        </p:nvSpPr>
        <p:spPr>
          <a:xfrm>
            <a:off x="400050" y="476250"/>
            <a:ext cx="5270500" cy="461665"/>
          </a:xfrm>
          <a:prstGeom prst="rect">
            <a:avLst/>
          </a:prstGeom>
          <a:noFill/>
        </p:spPr>
        <p:txBody>
          <a:bodyPr wrap="square" rtlCol="0">
            <a:spAutoFit/>
          </a:bodyPr>
          <a:lstStyle/>
          <a:p>
            <a:r>
              <a:rPr lang="en-IN" sz="2400" b="1" dirty="0">
                <a:latin typeface="Sora"/>
                <a:cs typeface="Sora"/>
              </a:rPr>
              <a:t>PROBLEM</a:t>
            </a:r>
            <a:r>
              <a:rPr lang="en-IN" sz="2400" dirty="0">
                <a:latin typeface="Sora"/>
                <a:cs typeface="Sora"/>
              </a:rPr>
              <a:t> </a:t>
            </a:r>
            <a:r>
              <a:rPr lang="en-IN" sz="2400" b="1" dirty="0">
                <a:latin typeface="Sora"/>
                <a:cs typeface="Sora"/>
              </a:rPr>
              <a:t>STATEMENT</a:t>
            </a:r>
          </a:p>
        </p:txBody>
      </p:sp>
      <p:sp>
        <p:nvSpPr>
          <p:cNvPr id="9" name="TextBox 8">
            <a:extLst>
              <a:ext uri="{FF2B5EF4-FFF2-40B4-BE49-F238E27FC236}">
                <a16:creationId xmlns:a16="http://schemas.microsoft.com/office/drawing/2014/main" xmlns="" id="{90CDC962-B265-1701-604F-C13D62C0EE45}"/>
              </a:ext>
            </a:extLst>
          </p:cNvPr>
          <p:cNvSpPr txBox="1"/>
          <p:nvPr/>
        </p:nvSpPr>
        <p:spPr>
          <a:xfrm>
            <a:off x="1854200" y="1002268"/>
            <a:ext cx="6438900" cy="1600438"/>
          </a:xfrm>
          <a:prstGeom prst="rect">
            <a:avLst/>
          </a:prstGeom>
          <a:noFill/>
        </p:spPr>
        <p:txBody>
          <a:bodyPr wrap="square" rtlCol="0">
            <a:spAutoFit/>
          </a:bodyPr>
          <a:lstStyle/>
          <a:p>
            <a:r>
              <a:rPr lang="en-US" i="1" dirty="0">
                <a:latin typeface="Catamaran Medium"/>
                <a:cs typeface="Catamaran Medium"/>
              </a:rPr>
              <a:t>The problem with traditional complaint management systems is that they are often manual, inefficient, and lack transparency, leading to delays, user frustration, and unresolved complaints. In many organizations and institutions, complaints are typically filed through paper forms, phone calls, or email, which makes it difficult to track the status and progress of individual cases. This manual approach often results in prolonged response times, miscommunication, and a lack of accountability, as there is no centralized system to monitor complaint resolution effectively.</a:t>
            </a:r>
            <a:endParaRPr lang="en-IN" i="1" dirty="0">
              <a:latin typeface="Catamaran Medium"/>
              <a:cs typeface="Catamaran Medium"/>
            </a:endParaRPr>
          </a:p>
        </p:txBody>
      </p:sp>
      <p:sp>
        <p:nvSpPr>
          <p:cNvPr id="10" name="TextBox 9">
            <a:extLst>
              <a:ext uri="{FF2B5EF4-FFF2-40B4-BE49-F238E27FC236}">
                <a16:creationId xmlns:a16="http://schemas.microsoft.com/office/drawing/2014/main" xmlns="" id="{D54CAEBB-77C6-AD69-2FFD-238B9A9F3624}"/>
              </a:ext>
            </a:extLst>
          </p:cNvPr>
          <p:cNvSpPr txBox="1"/>
          <p:nvPr/>
        </p:nvSpPr>
        <p:spPr>
          <a:xfrm>
            <a:off x="400050" y="2851150"/>
            <a:ext cx="1513556" cy="461665"/>
          </a:xfrm>
          <a:prstGeom prst="rect">
            <a:avLst/>
          </a:prstGeom>
          <a:noFill/>
        </p:spPr>
        <p:txBody>
          <a:bodyPr wrap="none" rtlCol="0">
            <a:spAutoFit/>
          </a:bodyPr>
          <a:lstStyle/>
          <a:p>
            <a:r>
              <a:rPr lang="en-IN" sz="2400" b="1" dirty="0">
                <a:latin typeface="Sora"/>
                <a:cs typeface="Sora"/>
              </a:rPr>
              <a:t>SOLUTION</a:t>
            </a:r>
          </a:p>
        </p:txBody>
      </p:sp>
      <p:sp>
        <p:nvSpPr>
          <p:cNvPr id="12" name="TextBox 11">
            <a:extLst>
              <a:ext uri="{FF2B5EF4-FFF2-40B4-BE49-F238E27FC236}">
                <a16:creationId xmlns:a16="http://schemas.microsoft.com/office/drawing/2014/main" xmlns="" id="{80697203-D388-BDF6-FDC9-864BC8888FC4}"/>
              </a:ext>
            </a:extLst>
          </p:cNvPr>
          <p:cNvSpPr txBox="1"/>
          <p:nvPr/>
        </p:nvSpPr>
        <p:spPr>
          <a:xfrm>
            <a:off x="1854200" y="3402568"/>
            <a:ext cx="6906544" cy="738664"/>
          </a:xfrm>
          <a:prstGeom prst="rect">
            <a:avLst/>
          </a:prstGeom>
          <a:noFill/>
        </p:spPr>
        <p:txBody>
          <a:bodyPr wrap="square" rtlCol="0">
            <a:spAutoFit/>
          </a:bodyPr>
          <a:lstStyle/>
          <a:p>
            <a:r>
              <a:rPr lang="en-US" i="1" dirty="0">
                <a:latin typeface="Catamaran Medium"/>
                <a:cs typeface="Catamaran Medium"/>
              </a:rPr>
              <a:t>The aim of an online complaint registration and management system is to address these issues by providing a digital platform that allows users to easily submit complaints, track their progress, and receive timely updates</a:t>
            </a:r>
            <a:endParaRPr lang="en-IN" i="1" dirty="0">
              <a:latin typeface="Catamaran Medium"/>
              <a:cs typeface="Catamaran Medium"/>
            </a:endParaRPr>
          </a:p>
        </p:txBody>
      </p:sp>
      <p:grpSp>
        <p:nvGrpSpPr>
          <p:cNvPr id="574" name="Google Shape;574;p32"/>
          <p:cNvGrpSpPr/>
          <p:nvPr/>
        </p:nvGrpSpPr>
        <p:grpSpPr>
          <a:xfrm>
            <a:off x="166261" y="4027791"/>
            <a:ext cx="634980" cy="544247"/>
            <a:chOff x="1047925" y="1060576"/>
            <a:chExt cx="634980" cy="544247"/>
          </a:xfrm>
        </p:grpSpPr>
        <p:sp>
          <p:nvSpPr>
            <p:cNvPr id="575" name="Google Shape;575;p32"/>
            <p:cNvSpPr/>
            <p:nvPr/>
          </p:nvSpPr>
          <p:spPr>
            <a:xfrm>
              <a:off x="1047925" y="1060576"/>
              <a:ext cx="634980" cy="544247"/>
            </a:xfrm>
            <a:custGeom>
              <a:avLst/>
              <a:gdLst/>
              <a:ahLst/>
              <a:cxnLst/>
              <a:rect l="l" t="t" r="r" b="b"/>
              <a:pathLst>
                <a:path w="4185" h="3587" extrusionOk="0">
                  <a:moveTo>
                    <a:pt x="2399" y="1"/>
                  </a:moveTo>
                  <a:cubicBezTo>
                    <a:pt x="800" y="1"/>
                    <a:pt x="1" y="1919"/>
                    <a:pt x="1120" y="3065"/>
                  </a:cubicBezTo>
                  <a:cubicBezTo>
                    <a:pt x="1489" y="3425"/>
                    <a:pt x="1938" y="3587"/>
                    <a:pt x="2377" y="3587"/>
                  </a:cubicBezTo>
                  <a:cubicBezTo>
                    <a:pt x="3302" y="3587"/>
                    <a:pt x="4184" y="2870"/>
                    <a:pt x="4184" y="1786"/>
                  </a:cubicBezTo>
                  <a:cubicBezTo>
                    <a:pt x="4184" y="800"/>
                    <a:pt x="3385" y="1"/>
                    <a:pt x="2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1326950" y="1137046"/>
              <a:ext cx="173728" cy="390395"/>
            </a:xfrm>
            <a:custGeom>
              <a:avLst/>
              <a:gdLst/>
              <a:ahLst/>
              <a:cxnLst/>
              <a:rect l="l" t="t" r="r" b="b"/>
              <a:pathLst>
                <a:path w="1145" h="2573" extrusionOk="0">
                  <a:moveTo>
                    <a:pt x="559" y="1"/>
                  </a:moveTo>
                  <a:cubicBezTo>
                    <a:pt x="542" y="1"/>
                    <a:pt x="524" y="2"/>
                    <a:pt x="507" y="3"/>
                  </a:cubicBezTo>
                  <a:cubicBezTo>
                    <a:pt x="347" y="3"/>
                    <a:pt x="160" y="56"/>
                    <a:pt x="0" y="163"/>
                  </a:cubicBezTo>
                  <a:lnTo>
                    <a:pt x="80" y="376"/>
                  </a:lnTo>
                  <a:cubicBezTo>
                    <a:pt x="187" y="323"/>
                    <a:pt x="320" y="269"/>
                    <a:pt x="453" y="269"/>
                  </a:cubicBezTo>
                  <a:cubicBezTo>
                    <a:pt x="693" y="269"/>
                    <a:pt x="800" y="403"/>
                    <a:pt x="800" y="589"/>
                  </a:cubicBezTo>
                  <a:cubicBezTo>
                    <a:pt x="773" y="776"/>
                    <a:pt x="693" y="962"/>
                    <a:pt x="533" y="1095"/>
                  </a:cubicBezTo>
                  <a:cubicBezTo>
                    <a:pt x="373" y="1255"/>
                    <a:pt x="293" y="1495"/>
                    <a:pt x="320" y="1735"/>
                  </a:cubicBezTo>
                  <a:lnTo>
                    <a:pt x="320" y="1842"/>
                  </a:lnTo>
                  <a:lnTo>
                    <a:pt x="613" y="1842"/>
                  </a:lnTo>
                  <a:lnTo>
                    <a:pt x="613" y="1735"/>
                  </a:lnTo>
                  <a:cubicBezTo>
                    <a:pt x="587" y="1522"/>
                    <a:pt x="666" y="1335"/>
                    <a:pt x="826" y="1202"/>
                  </a:cubicBezTo>
                  <a:cubicBezTo>
                    <a:pt x="986" y="1016"/>
                    <a:pt x="1119" y="802"/>
                    <a:pt x="1119" y="563"/>
                  </a:cubicBezTo>
                  <a:cubicBezTo>
                    <a:pt x="1145" y="234"/>
                    <a:pt x="882" y="1"/>
                    <a:pt x="559" y="1"/>
                  </a:cubicBezTo>
                  <a:close/>
                  <a:moveTo>
                    <a:pt x="453" y="2108"/>
                  </a:moveTo>
                  <a:cubicBezTo>
                    <a:pt x="320" y="2108"/>
                    <a:pt x="240" y="2215"/>
                    <a:pt x="240" y="2348"/>
                  </a:cubicBezTo>
                  <a:cubicBezTo>
                    <a:pt x="240" y="2490"/>
                    <a:pt x="347" y="2573"/>
                    <a:pt x="465" y="2573"/>
                  </a:cubicBezTo>
                  <a:cubicBezTo>
                    <a:pt x="524" y="2573"/>
                    <a:pt x="587" y="2552"/>
                    <a:pt x="640" y="2508"/>
                  </a:cubicBezTo>
                  <a:cubicBezTo>
                    <a:pt x="773" y="2348"/>
                    <a:pt x="666" y="2108"/>
                    <a:pt x="453" y="21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561" name="Google Shape;561;p32"/>
          <p:cNvSpPr txBox="1">
            <a:spLocks noGrp="1"/>
          </p:cNvSpPr>
          <p:nvPr>
            <p:ph type="title"/>
          </p:nvPr>
        </p:nvSpPr>
        <p:spPr>
          <a:xfrm>
            <a:off x="735128" y="483125"/>
            <a:ext cx="7704000" cy="5963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Roadmap to MERN</a:t>
            </a:r>
            <a:br>
              <a:rPr lang="en-IN" dirty="0"/>
            </a:br>
            <a:r>
              <a:rPr lang="en-IN" dirty="0"/>
              <a:t/>
            </a:r>
            <a:br>
              <a:rPr lang="en-IN" dirty="0"/>
            </a:br>
            <a:endParaRPr dirty="0"/>
          </a:p>
        </p:txBody>
      </p:sp>
      <p:pic>
        <p:nvPicPr>
          <p:cNvPr id="15" name="Picture 14">
            <a:extLst>
              <a:ext uri="{FF2B5EF4-FFF2-40B4-BE49-F238E27FC236}">
                <a16:creationId xmlns:a16="http://schemas.microsoft.com/office/drawing/2014/main" xmlns="" id="{8C1498B7-B170-C6E6-FBE5-47EECEA5D429}"/>
              </a:ext>
            </a:extLst>
          </p:cNvPr>
          <p:cNvPicPr>
            <a:picLocks noChangeAspect="1"/>
          </p:cNvPicPr>
          <p:nvPr/>
        </p:nvPicPr>
        <p:blipFill>
          <a:blip r:embed="rId3"/>
          <a:stretch>
            <a:fillRect/>
          </a:stretch>
        </p:blipFill>
        <p:spPr>
          <a:xfrm>
            <a:off x="358575" y="1330889"/>
            <a:ext cx="5146875" cy="2350008"/>
          </a:xfrm>
          <a:prstGeom prst="rect">
            <a:avLst/>
          </a:prstGeom>
        </p:spPr>
      </p:pic>
      <p:sp>
        <p:nvSpPr>
          <p:cNvPr id="18" name="TextBox 17">
            <a:extLst>
              <a:ext uri="{FF2B5EF4-FFF2-40B4-BE49-F238E27FC236}">
                <a16:creationId xmlns:a16="http://schemas.microsoft.com/office/drawing/2014/main" xmlns="" id="{3E87257A-245D-88A7-297B-48C01D3AF951}"/>
              </a:ext>
            </a:extLst>
          </p:cNvPr>
          <p:cNvSpPr txBox="1"/>
          <p:nvPr/>
        </p:nvSpPr>
        <p:spPr>
          <a:xfrm>
            <a:off x="5804808" y="1663809"/>
            <a:ext cx="3186792" cy="1815882"/>
          </a:xfrm>
          <a:prstGeom prst="rect">
            <a:avLst/>
          </a:prstGeom>
          <a:noFill/>
        </p:spPr>
        <p:txBody>
          <a:bodyPr wrap="square">
            <a:spAutoFit/>
          </a:bodyPr>
          <a:lstStyle/>
          <a:p>
            <a:r>
              <a:rPr lang="en-IN" b="1" i="1" dirty="0"/>
              <a:t>M - </a:t>
            </a:r>
            <a:r>
              <a:rPr lang="en-IN" b="1" i="1" dirty="0">
                <a:solidFill>
                  <a:srgbClr val="00B050"/>
                </a:solidFill>
              </a:rPr>
              <a:t>MongoDB </a:t>
            </a:r>
            <a:r>
              <a:rPr lang="en-IN" i="1" dirty="0"/>
              <a:t>(NoSQL database)</a:t>
            </a:r>
          </a:p>
          <a:p>
            <a:endParaRPr lang="en-IN" i="1" dirty="0"/>
          </a:p>
          <a:p>
            <a:r>
              <a:rPr lang="en-IN" b="1" i="1" dirty="0"/>
              <a:t>E - </a:t>
            </a:r>
            <a:r>
              <a:rPr lang="en-IN" b="1" i="1" dirty="0">
                <a:solidFill>
                  <a:schemeClr val="accent2">
                    <a:lumMod val="75000"/>
                  </a:schemeClr>
                </a:solidFill>
              </a:rPr>
              <a:t>Express.js </a:t>
            </a:r>
            <a:r>
              <a:rPr lang="en-IN" i="1" dirty="0"/>
              <a:t>(backend framework)</a:t>
            </a:r>
          </a:p>
          <a:p>
            <a:endParaRPr lang="en-IN" i="1" dirty="0"/>
          </a:p>
          <a:p>
            <a:r>
              <a:rPr lang="en-IN" b="1" i="1" dirty="0"/>
              <a:t>R - </a:t>
            </a:r>
            <a:r>
              <a:rPr lang="en-IN" b="1" i="1" dirty="0">
                <a:solidFill>
                  <a:srgbClr val="0070C0"/>
                </a:solidFill>
              </a:rPr>
              <a:t>React.js </a:t>
            </a:r>
            <a:r>
              <a:rPr lang="en-IN" b="1" i="1" dirty="0"/>
              <a:t>(</a:t>
            </a:r>
            <a:r>
              <a:rPr lang="en-IN" i="1" dirty="0"/>
              <a:t>frontend library)</a:t>
            </a:r>
          </a:p>
          <a:p>
            <a:endParaRPr lang="en-IN" i="1" dirty="0"/>
          </a:p>
          <a:p>
            <a:r>
              <a:rPr lang="en-IN" b="1" i="1" dirty="0"/>
              <a:t>N - </a:t>
            </a:r>
            <a:r>
              <a:rPr lang="en-IN" b="1" i="1" dirty="0">
                <a:solidFill>
                  <a:srgbClr val="FF33CC"/>
                </a:solidFill>
              </a:rPr>
              <a:t>Node.js </a:t>
            </a:r>
            <a:r>
              <a:rPr lang="en-IN" i="1" dirty="0"/>
              <a:t>(JavaScript runtime environment)</a:t>
            </a:r>
          </a:p>
        </p:txBody>
      </p:sp>
      <p:sp>
        <p:nvSpPr>
          <p:cNvPr id="20" name="TextBox 19">
            <a:extLst>
              <a:ext uri="{FF2B5EF4-FFF2-40B4-BE49-F238E27FC236}">
                <a16:creationId xmlns:a16="http://schemas.microsoft.com/office/drawing/2014/main" xmlns="" id="{106231AB-2C8F-06C3-6C5C-EFC4BFF9B33A}"/>
              </a:ext>
            </a:extLst>
          </p:cNvPr>
          <p:cNvSpPr txBox="1"/>
          <p:nvPr/>
        </p:nvSpPr>
        <p:spPr>
          <a:xfrm>
            <a:off x="241493" y="3921711"/>
            <a:ext cx="8902507" cy="707886"/>
          </a:xfrm>
          <a:prstGeom prst="rect">
            <a:avLst/>
          </a:prstGeom>
          <a:noFill/>
        </p:spPr>
        <p:txBody>
          <a:bodyPr wrap="square" rtlCol="0">
            <a:spAutoFit/>
          </a:bodyPr>
          <a:lstStyle/>
          <a:p>
            <a:r>
              <a:rPr lang="en-IN" sz="1200" dirty="0"/>
              <a:t>The MERN stack allows developers to create scalable, efficient, and dynamic web applications using JavaScript</a:t>
            </a:r>
          </a:p>
          <a:p>
            <a:r>
              <a:rPr lang="en-IN" sz="1200" dirty="0"/>
              <a:t> across the entire stack</a:t>
            </a:r>
            <a:r>
              <a:rPr lang="en-IN" dirty="0"/>
              <a:t>.</a:t>
            </a:r>
          </a:p>
          <a:p>
            <a:pPr algn="ctr"/>
            <a:endParaRPr lang="en-IN"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8"/>
          <p:cNvSpPr txBox="1">
            <a:spLocks noGrp="1"/>
          </p:cNvSpPr>
          <p:nvPr>
            <p:ph type="title"/>
          </p:nvPr>
        </p:nvSpPr>
        <p:spPr>
          <a:xfrm>
            <a:off x="4423850" y="1514775"/>
            <a:ext cx="4119000" cy="68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b="0" i="1" dirty="0">
                <a:latin typeface="Catamaran Medium"/>
                <a:cs typeface="Catamaran Medium"/>
              </a:rPr>
              <a:t>.</a:t>
            </a:r>
          </a:p>
        </p:txBody>
      </p:sp>
      <p:sp>
        <p:nvSpPr>
          <p:cNvPr id="528" name="Google Shape;528;p31"/>
          <p:cNvSpPr txBox="1">
            <a:spLocks/>
          </p:cNvSpPr>
          <p:nvPr/>
        </p:nvSpPr>
        <p:spPr>
          <a:xfrm>
            <a:off x="1648254" y="623155"/>
            <a:ext cx="708772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ra"/>
              <a:buNone/>
              <a:defRPr sz="35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9pPr>
          </a:lstStyle>
          <a:p>
            <a:pPr algn="l"/>
            <a:r>
              <a:rPr lang="en-IN" sz="2400" dirty="0"/>
              <a:t>TOOLS USED</a:t>
            </a:r>
            <a:r>
              <a:rPr lang="en-IN" dirty="0"/>
              <a:t/>
            </a:r>
            <a:br>
              <a:rPr lang="en-IN" dirty="0"/>
            </a:br>
            <a:endParaRPr lang="en-IN" dirty="0"/>
          </a:p>
        </p:txBody>
      </p:sp>
      <p:sp>
        <p:nvSpPr>
          <p:cNvPr id="25" name="TextBox 24">
            <a:extLst>
              <a:ext uri="{FF2B5EF4-FFF2-40B4-BE49-F238E27FC236}">
                <a16:creationId xmlns:a16="http://schemas.microsoft.com/office/drawing/2014/main" xmlns="" id="{49A6248D-E7EE-D573-CF26-EDCD20C28CCE}"/>
              </a:ext>
            </a:extLst>
          </p:cNvPr>
          <p:cNvSpPr txBox="1"/>
          <p:nvPr/>
        </p:nvSpPr>
        <p:spPr>
          <a:xfrm>
            <a:off x="735128" y="1294477"/>
            <a:ext cx="3836872" cy="2308324"/>
          </a:xfrm>
          <a:prstGeom prst="rect">
            <a:avLst/>
          </a:prstGeom>
          <a:noFill/>
        </p:spPr>
        <p:txBody>
          <a:bodyPr wrap="square" rtlCol="0">
            <a:spAutoFit/>
          </a:bodyPr>
          <a:lstStyle/>
          <a:p>
            <a:pPr algn="ctr"/>
            <a:r>
              <a:rPr lang="en-IN" sz="1600" i="1" dirty="0">
                <a:latin typeface="Catamaran Medium"/>
                <a:cs typeface="Catamaran Medium"/>
              </a:rPr>
              <a:t>Using the MERN stack—MongoDB, Express.js, React, and Node.js—creates a robust complaint management system. MongoDB stores complaint and user data, while Express.js and Node.js handle backend operations and API routes for smooth data flow. React provides a dynamic, user-friendly interface, enabling users to submit and track complaints seamlessly.</a:t>
            </a:r>
            <a:endParaRPr lang="en-US" sz="1600" i="1" dirty="0">
              <a:latin typeface="Catamaran Medium"/>
              <a:cs typeface="Catamaran Medium"/>
            </a:endParaRPr>
          </a:p>
        </p:txBody>
      </p:sp>
      <p:pic>
        <p:nvPicPr>
          <p:cNvPr id="26" name="Picture 25">
            <a:extLst>
              <a:ext uri="{FF2B5EF4-FFF2-40B4-BE49-F238E27FC236}">
                <a16:creationId xmlns:a16="http://schemas.microsoft.com/office/drawing/2014/main" xmlns="" id="{85725D4D-4E8D-26E4-75D1-ABFA99BD82B5}"/>
              </a:ext>
            </a:extLst>
          </p:cNvPr>
          <p:cNvPicPr>
            <a:picLocks noChangeAspect="1"/>
          </p:cNvPicPr>
          <p:nvPr/>
        </p:nvPicPr>
        <p:blipFill>
          <a:blip r:embed="rId3"/>
          <a:stretch>
            <a:fillRect/>
          </a:stretch>
        </p:blipFill>
        <p:spPr>
          <a:xfrm>
            <a:off x="5357541" y="839801"/>
            <a:ext cx="2886159" cy="2998606"/>
          </a:xfrm>
          <a:prstGeom prst="rect">
            <a:avLst/>
          </a:prstGeo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26" name="Rectangle 2">
            <a:extLst>
              <a:ext uri="{FF2B5EF4-FFF2-40B4-BE49-F238E27FC236}">
                <a16:creationId xmlns:a16="http://schemas.microsoft.com/office/drawing/2014/main" xmlns="" id="{54289AFF-1BCE-99C7-F8AD-89FA2D5DBBCA}"/>
              </a:ext>
            </a:extLst>
          </p:cNvPr>
          <p:cNvSpPr>
            <a:spLocks noChangeArrowheads="1"/>
          </p:cNvSpPr>
          <p:nvPr/>
        </p:nvSpPr>
        <p:spPr bwMode="auto">
          <a:xfrm>
            <a:off x="4749799" y="1317049"/>
            <a:ext cx="3813629" cy="2739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rgbClr val="00B050"/>
                </a:solidFill>
                <a:effectLst/>
                <a:latin typeface="Catamaran Medium"/>
                <a:cs typeface="Catamaran Medium"/>
              </a:rPr>
              <a:t>MongoDB</a:t>
            </a:r>
            <a:r>
              <a:rPr kumimoji="0" lang="en-US" altLang="en-US" b="0" i="1" u="none" strike="noStrike" cap="none" normalizeH="0" baseline="0" dirty="0">
                <a:ln>
                  <a:noFill/>
                </a:ln>
                <a:solidFill>
                  <a:schemeClr val="tx1"/>
                </a:solidFill>
                <a:effectLst/>
                <a:latin typeface="Catamaran Medium"/>
                <a:cs typeface="Catamaran Medium"/>
              </a:rPr>
              <a:t> is a popular, open-source NoSQL database that stores data in a flexible, JSON-like format called BSON (Binary JSON).Unlike traditional relational databases , MongoDB doesn’t require predefined schemas, allowing for dynamic and scalable data storage. It is highly scalable, offers high availability , and is often used for handling large volumes of unstructured or</a:t>
            </a:r>
            <a:r>
              <a:rPr lang="en-US" altLang="en-US" i="1" dirty="0">
                <a:solidFill>
                  <a:schemeClr val="tx1"/>
                </a:solidFill>
                <a:latin typeface="Catamaran Medium"/>
                <a:cs typeface="Catamaran Medium"/>
              </a:rPr>
              <a:t> </a:t>
            </a:r>
            <a:r>
              <a:rPr kumimoji="0" lang="en-US" altLang="en-US" b="0" i="1" u="none" strike="noStrike" cap="none" normalizeH="0" baseline="0" dirty="0">
                <a:ln>
                  <a:noFill/>
                </a:ln>
                <a:solidFill>
                  <a:schemeClr val="tx1"/>
                </a:solidFill>
                <a:effectLst/>
                <a:latin typeface="Catamaran Medium"/>
                <a:cs typeface="Catamaran Medium"/>
              </a:rPr>
              <a:t>semi-structured data in real-time applications . MongoDB is widely used in web, mobile, and big data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8" name="Picture 27">
            <a:extLst>
              <a:ext uri="{FF2B5EF4-FFF2-40B4-BE49-F238E27FC236}">
                <a16:creationId xmlns:a16="http://schemas.microsoft.com/office/drawing/2014/main" xmlns="" id="{2210FDC5-6919-DAB2-8703-88BD491B3BE1}"/>
              </a:ext>
            </a:extLst>
          </p:cNvPr>
          <p:cNvPicPr>
            <a:picLocks noChangeAspect="1"/>
          </p:cNvPicPr>
          <p:nvPr/>
        </p:nvPicPr>
        <p:blipFill>
          <a:blip r:embed="rId3"/>
          <a:stretch>
            <a:fillRect/>
          </a:stretch>
        </p:blipFill>
        <p:spPr>
          <a:xfrm>
            <a:off x="330200" y="1248565"/>
            <a:ext cx="4241800" cy="2588816"/>
          </a:xfrm>
          <a:prstGeom prst="rect">
            <a:avLst/>
          </a:prstGeom>
        </p:spPr>
      </p:pic>
      <p:sp>
        <p:nvSpPr>
          <p:cNvPr id="29" name="TextBox 28">
            <a:extLst>
              <a:ext uri="{FF2B5EF4-FFF2-40B4-BE49-F238E27FC236}">
                <a16:creationId xmlns:a16="http://schemas.microsoft.com/office/drawing/2014/main" xmlns="" id="{EF33B8EF-6CC1-188B-94E6-90E2BD0A2CB1}"/>
              </a:ext>
            </a:extLst>
          </p:cNvPr>
          <p:cNvSpPr txBox="1"/>
          <p:nvPr/>
        </p:nvSpPr>
        <p:spPr>
          <a:xfrm>
            <a:off x="5296065" y="688270"/>
            <a:ext cx="2705100" cy="461665"/>
          </a:xfrm>
          <a:prstGeom prst="rect">
            <a:avLst/>
          </a:prstGeom>
          <a:noFill/>
        </p:spPr>
        <p:txBody>
          <a:bodyPr wrap="square" rtlCol="0">
            <a:spAutoFit/>
          </a:bodyPr>
          <a:lstStyle/>
          <a:p>
            <a:r>
              <a:rPr lang="en-IN" sz="2400" b="1" dirty="0">
                <a:solidFill>
                  <a:srgbClr val="00B050"/>
                </a:solidFill>
                <a:latin typeface="Sora"/>
                <a:cs typeface="Sora"/>
              </a:rPr>
              <a:t>MONGO DB</a:t>
            </a:r>
          </a:p>
        </p:txBody>
      </p:sp>
      <p:sp>
        <p:nvSpPr>
          <p:cNvPr id="30" name="TextBox 29">
            <a:extLst>
              <a:ext uri="{FF2B5EF4-FFF2-40B4-BE49-F238E27FC236}">
                <a16:creationId xmlns:a16="http://schemas.microsoft.com/office/drawing/2014/main" xmlns="" id="{FFFE3437-C61A-BE59-9CDD-4B62CF0E5F53}"/>
              </a:ext>
            </a:extLst>
          </p:cNvPr>
          <p:cNvSpPr txBox="1"/>
          <p:nvPr/>
        </p:nvSpPr>
        <p:spPr>
          <a:xfrm>
            <a:off x="1349826" y="4157953"/>
            <a:ext cx="5704115" cy="338554"/>
          </a:xfrm>
          <a:prstGeom prst="rect">
            <a:avLst/>
          </a:prstGeom>
          <a:noFill/>
        </p:spPr>
        <p:txBody>
          <a:bodyPr wrap="square" rtlCol="0">
            <a:spAutoFit/>
          </a:bodyPr>
          <a:lstStyle/>
          <a:p>
            <a:r>
              <a:rPr lang="en-US" sz="1600" dirty="0">
                <a:solidFill>
                  <a:srgbClr val="00B050"/>
                </a:solidFill>
                <a:latin typeface="Catamaran Medium"/>
                <a:cs typeface="Catamaran Medium"/>
              </a:rPr>
              <a:t>MongoDB is a flexible, scalable NoSQL database for dynamic data.</a:t>
            </a:r>
            <a:endParaRPr lang="en-IN" sz="1600" dirty="0">
              <a:solidFill>
                <a:srgbClr val="00B050"/>
              </a:solidFill>
              <a:latin typeface="Catamaran Medium"/>
              <a:cs typeface="Catamaran Medium"/>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27" name="Title 26">
            <a:extLst>
              <a:ext uri="{FF2B5EF4-FFF2-40B4-BE49-F238E27FC236}">
                <a16:creationId xmlns:a16="http://schemas.microsoft.com/office/drawing/2014/main" xmlns="" id="{5597FD0C-7B4F-E962-11AB-8AD0031901EB}"/>
              </a:ext>
            </a:extLst>
          </p:cNvPr>
          <p:cNvSpPr>
            <a:spLocks noGrp="1"/>
          </p:cNvSpPr>
          <p:nvPr>
            <p:ph type="title"/>
          </p:nvPr>
        </p:nvSpPr>
        <p:spPr>
          <a:xfrm>
            <a:off x="5296750" y="599174"/>
            <a:ext cx="2785771" cy="572700"/>
          </a:xfrm>
        </p:spPr>
        <p:txBody>
          <a:bodyPr/>
          <a:lstStyle/>
          <a:p>
            <a:r>
              <a:rPr lang="en-IN" sz="2400" dirty="0">
                <a:solidFill>
                  <a:srgbClr val="7030A0"/>
                </a:solidFill>
              </a:rPr>
              <a:t>EXPRESS JS</a:t>
            </a:r>
          </a:p>
        </p:txBody>
      </p:sp>
      <p:sp>
        <p:nvSpPr>
          <p:cNvPr id="28" name="TextBox 27">
            <a:extLst>
              <a:ext uri="{FF2B5EF4-FFF2-40B4-BE49-F238E27FC236}">
                <a16:creationId xmlns:a16="http://schemas.microsoft.com/office/drawing/2014/main" xmlns="" id="{B9DCB25A-9BD3-04EC-0617-8618918CA675}"/>
              </a:ext>
            </a:extLst>
          </p:cNvPr>
          <p:cNvSpPr txBox="1"/>
          <p:nvPr/>
        </p:nvSpPr>
        <p:spPr>
          <a:xfrm>
            <a:off x="4724400" y="1333500"/>
            <a:ext cx="4121150" cy="2246769"/>
          </a:xfrm>
          <a:prstGeom prst="rect">
            <a:avLst/>
          </a:prstGeom>
          <a:noFill/>
        </p:spPr>
        <p:txBody>
          <a:bodyPr wrap="square" rtlCol="0">
            <a:spAutoFit/>
          </a:bodyPr>
          <a:lstStyle/>
          <a:p>
            <a:r>
              <a:rPr lang="en-US" b="1" i="1" dirty="0">
                <a:solidFill>
                  <a:srgbClr val="7030A0"/>
                </a:solidFill>
                <a:latin typeface="Catamaran Medium"/>
                <a:cs typeface="Catamaran Medium"/>
              </a:rPr>
              <a:t>Express</a:t>
            </a:r>
            <a:r>
              <a:rPr lang="en-US" i="1" dirty="0">
                <a:latin typeface="Catamaran Medium"/>
                <a:cs typeface="Catamaran Medium"/>
              </a:rPr>
              <a:t> is a fast, minimal web application framework for Node.js, used to build server-side applications and APIs. It simplifies handling HTTP requests and responses, routing, and middleware, making it easier to develop robust, scalable applications. Express provides a flexible structure that allows developers to add various modules, making it ideal for building RESTful APIs and full-stack applications. It’s a popular choice in the MERN (MongoDB, Express, React, Node) stack for web development</a:t>
            </a:r>
            <a:r>
              <a:rPr lang="en-US" dirty="0"/>
              <a:t>.</a:t>
            </a:r>
            <a:endParaRPr lang="en-IN" dirty="0"/>
          </a:p>
        </p:txBody>
      </p:sp>
      <p:pic>
        <p:nvPicPr>
          <p:cNvPr id="30" name="Picture 29">
            <a:extLst>
              <a:ext uri="{FF2B5EF4-FFF2-40B4-BE49-F238E27FC236}">
                <a16:creationId xmlns:a16="http://schemas.microsoft.com/office/drawing/2014/main" xmlns="" id="{C884E75C-ACB0-ACE3-12C1-8486EE11198D}"/>
              </a:ext>
            </a:extLst>
          </p:cNvPr>
          <p:cNvPicPr>
            <a:picLocks noChangeAspect="1"/>
          </p:cNvPicPr>
          <p:nvPr/>
        </p:nvPicPr>
        <p:blipFill>
          <a:blip r:embed="rId3"/>
          <a:stretch>
            <a:fillRect/>
          </a:stretch>
        </p:blipFill>
        <p:spPr>
          <a:xfrm>
            <a:off x="400783" y="1333500"/>
            <a:ext cx="4121151" cy="2287899"/>
          </a:xfrm>
          <a:prstGeom prst="rect">
            <a:avLst/>
          </a:prstGeom>
        </p:spPr>
      </p:pic>
      <p:sp>
        <p:nvSpPr>
          <p:cNvPr id="31" name="TextBox 30">
            <a:extLst>
              <a:ext uri="{FF2B5EF4-FFF2-40B4-BE49-F238E27FC236}">
                <a16:creationId xmlns:a16="http://schemas.microsoft.com/office/drawing/2014/main" xmlns="" id="{F8D4D63E-25B7-7A5A-794A-34F899FE7A38}"/>
              </a:ext>
            </a:extLst>
          </p:cNvPr>
          <p:cNvSpPr txBox="1"/>
          <p:nvPr/>
        </p:nvSpPr>
        <p:spPr>
          <a:xfrm>
            <a:off x="1748754" y="3777521"/>
            <a:ext cx="6145967" cy="523220"/>
          </a:xfrm>
          <a:prstGeom prst="rect">
            <a:avLst/>
          </a:prstGeom>
          <a:noFill/>
        </p:spPr>
        <p:txBody>
          <a:bodyPr wrap="square" rtlCol="0">
            <a:spAutoFit/>
          </a:bodyPr>
          <a:lstStyle/>
          <a:p>
            <a:endParaRPr lang="en-US" dirty="0"/>
          </a:p>
          <a:p>
            <a:r>
              <a:rPr lang="en-US" b="1" dirty="0">
                <a:solidFill>
                  <a:srgbClr val="7030A0"/>
                </a:solidFill>
                <a:latin typeface="Catamaran Medium"/>
                <a:cs typeface="Catamaran Medium"/>
              </a:rPr>
              <a:t>Express is a lightweight Node.js framework for building web applications.</a:t>
            </a:r>
          </a:p>
        </p:txBody>
      </p:sp>
    </p:spTree>
  </p:cSld>
  <p:clrMapOvr>
    <a:masterClrMapping/>
  </p:clrMapOvr>
  <p:transition spd="slow">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22" name="Title 21">
            <a:extLst>
              <a:ext uri="{FF2B5EF4-FFF2-40B4-BE49-F238E27FC236}">
                <a16:creationId xmlns:a16="http://schemas.microsoft.com/office/drawing/2014/main" xmlns="" id="{7CFD1C98-BFE3-B589-AF3C-E3389EB2BA39}"/>
              </a:ext>
            </a:extLst>
          </p:cNvPr>
          <p:cNvSpPr>
            <a:spLocks noGrp="1"/>
          </p:cNvSpPr>
          <p:nvPr>
            <p:ph type="title"/>
          </p:nvPr>
        </p:nvSpPr>
        <p:spPr>
          <a:xfrm>
            <a:off x="5197411" y="596264"/>
            <a:ext cx="4172221" cy="778965"/>
          </a:xfrm>
        </p:spPr>
        <p:txBody>
          <a:bodyPr/>
          <a:lstStyle/>
          <a:p>
            <a:r>
              <a:rPr lang="en-IN" sz="2400" dirty="0">
                <a:solidFill>
                  <a:srgbClr val="0070C0"/>
                </a:solidFill>
              </a:rPr>
              <a:t>REACT JS</a:t>
            </a:r>
          </a:p>
        </p:txBody>
      </p:sp>
      <p:sp>
        <p:nvSpPr>
          <p:cNvPr id="23" name="TextBox 22">
            <a:extLst>
              <a:ext uri="{FF2B5EF4-FFF2-40B4-BE49-F238E27FC236}">
                <a16:creationId xmlns:a16="http://schemas.microsoft.com/office/drawing/2014/main" xmlns="" id="{42DFD558-E390-763C-72B7-EF7321705B94}"/>
              </a:ext>
            </a:extLst>
          </p:cNvPr>
          <p:cNvSpPr txBox="1"/>
          <p:nvPr/>
        </p:nvSpPr>
        <p:spPr>
          <a:xfrm>
            <a:off x="4140200" y="1244600"/>
            <a:ext cx="4622800" cy="2462213"/>
          </a:xfrm>
          <a:prstGeom prst="rect">
            <a:avLst/>
          </a:prstGeom>
          <a:noFill/>
        </p:spPr>
        <p:txBody>
          <a:bodyPr wrap="square" rtlCol="0">
            <a:spAutoFit/>
          </a:bodyPr>
          <a:lstStyle/>
          <a:p>
            <a:r>
              <a:rPr lang="en-US" i="1" dirty="0">
                <a:solidFill>
                  <a:srgbClr val="0070C0"/>
                </a:solidFill>
                <a:latin typeface="Catamaran Medium"/>
                <a:cs typeface="Catamaran Medium"/>
              </a:rPr>
              <a:t>React</a:t>
            </a:r>
            <a:r>
              <a:rPr lang="en-US" i="1" dirty="0">
                <a:latin typeface="Catamaran Medium"/>
                <a:cs typeface="Catamaran Medium"/>
              </a:rPr>
              <a:t> is a popular, open-source JavaScript library developed by Facebook for building dynamic, interactive user interfaces, especially for single-page applications. Using a component-based architecture, React enables developers to create reusable UI components that update efficiently in response to data changes. Its virtual DOM feature optimizes rendering, making applications fast and responsive. React is widely used in modern web development, often paired with libraries and frameworks to build full-featured applications, and is a core technology in the MERN (MongoDB, Express, React, Node) stack.</a:t>
            </a:r>
            <a:endParaRPr lang="en-IN" i="1" dirty="0">
              <a:latin typeface="Catamaran Medium"/>
              <a:cs typeface="Catamaran Medium"/>
            </a:endParaRPr>
          </a:p>
        </p:txBody>
      </p:sp>
      <p:pic>
        <p:nvPicPr>
          <p:cNvPr id="27" name="Picture 26">
            <a:extLst>
              <a:ext uri="{FF2B5EF4-FFF2-40B4-BE49-F238E27FC236}">
                <a16:creationId xmlns:a16="http://schemas.microsoft.com/office/drawing/2014/main" xmlns="" id="{BAF7EEF0-DFBA-98A5-6A89-067BD5C2218F}"/>
              </a:ext>
            </a:extLst>
          </p:cNvPr>
          <p:cNvPicPr>
            <a:picLocks noChangeAspect="1"/>
          </p:cNvPicPr>
          <p:nvPr/>
        </p:nvPicPr>
        <p:blipFill>
          <a:blip r:embed="rId3"/>
          <a:stretch>
            <a:fillRect/>
          </a:stretch>
        </p:blipFill>
        <p:spPr>
          <a:xfrm>
            <a:off x="802550" y="1244600"/>
            <a:ext cx="2601050" cy="2462213"/>
          </a:xfrm>
          <a:prstGeom prst="rect">
            <a:avLst/>
          </a:prstGeom>
        </p:spPr>
      </p:pic>
      <p:sp>
        <p:nvSpPr>
          <p:cNvPr id="28" name="TextBox 27">
            <a:extLst>
              <a:ext uri="{FF2B5EF4-FFF2-40B4-BE49-F238E27FC236}">
                <a16:creationId xmlns:a16="http://schemas.microsoft.com/office/drawing/2014/main" xmlns="" id="{46EF6C8E-EE5A-2536-B485-45492FB0CAAB}"/>
              </a:ext>
            </a:extLst>
          </p:cNvPr>
          <p:cNvSpPr txBox="1"/>
          <p:nvPr/>
        </p:nvSpPr>
        <p:spPr>
          <a:xfrm>
            <a:off x="1988456" y="4054630"/>
            <a:ext cx="6168571" cy="307777"/>
          </a:xfrm>
          <a:prstGeom prst="rect">
            <a:avLst/>
          </a:prstGeom>
          <a:noFill/>
        </p:spPr>
        <p:txBody>
          <a:bodyPr wrap="square" rtlCol="0">
            <a:spAutoFit/>
          </a:bodyPr>
          <a:lstStyle/>
          <a:p>
            <a:r>
              <a:rPr lang="en-US" sz="1200" b="1" dirty="0">
                <a:solidFill>
                  <a:srgbClr val="0070C0"/>
                </a:solidFill>
                <a:latin typeface="Catamaran Medium"/>
                <a:cs typeface="Catamaran Medium"/>
              </a:rPr>
              <a:t>React is a powerful JavaScript library for creating fast, dynamic UIs</a:t>
            </a:r>
            <a:r>
              <a:rPr lang="en-US" dirty="0">
                <a:solidFill>
                  <a:srgbClr val="0070C0"/>
                </a:solidFill>
              </a:rPr>
              <a:t>.</a:t>
            </a:r>
            <a:endParaRPr lang="en-IN" dirty="0">
              <a:solidFill>
                <a:srgbClr val="0070C0"/>
              </a:solidFill>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ustomer Service Support Business Plan by Slidesgo">
  <a:themeElements>
    <a:clrScheme name="Simple Light">
      <a:dk1>
        <a:srgbClr val="000000"/>
      </a:dk1>
      <a:lt1>
        <a:srgbClr val="F7ECDC"/>
      </a:lt1>
      <a:dk2>
        <a:srgbClr val="3F5A6B"/>
      </a:dk2>
      <a:lt2>
        <a:srgbClr val="A5C4BE"/>
      </a:lt2>
      <a:accent1>
        <a:srgbClr val="F38681"/>
      </a:accent1>
      <a:accent2>
        <a:srgbClr val="FFC0C0"/>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1455</Words>
  <Application>Microsoft Office PowerPoint</Application>
  <PresentationFormat>On-screen Show (16:9)</PresentationFormat>
  <Paragraphs>87</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Catamaran Medium</vt:lpstr>
      <vt:lpstr>Open Sans</vt:lpstr>
      <vt:lpstr>Sora</vt:lpstr>
      <vt:lpstr>Anaheim</vt:lpstr>
      <vt:lpstr>Customer Service Support Business Plan by Slidesgo</vt:lpstr>
      <vt:lpstr>Online Complaint Registration And Management System –using MERN </vt:lpstr>
      <vt:lpstr>OBJECTIVE</vt:lpstr>
      <vt:lpstr>Slide 3</vt:lpstr>
      <vt:lpstr>Slide 4</vt:lpstr>
      <vt:lpstr>Roadmap to MERN  </vt:lpstr>
      <vt:lpstr>.</vt:lpstr>
      <vt:lpstr>Slide 7</vt:lpstr>
      <vt:lpstr>EXPRESS JS</vt:lpstr>
      <vt:lpstr>REACT JS</vt:lpstr>
      <vt:lpstr>Slide 10</vt:lpstr>
      <vt:lpstr>FRONT-END FUNCTIONALITY</vt:lpstr>
      <vt:lpstr>Slide 12</vt:lpstr>
      <vt:lpstr>Slide 13</vt:lpstr>
      <vt:lpstr>Slide 14</vt:lpstr>
      <vt:lpstr>Slide 15</vt:lpstr>
      <vt:lpstr>Slide 16</vt:lpstr>
      <vt:lpstr>APPLICATIONS :</vt:lpstr>
      <vt:lpstr>CONCLUSION</vt:lpstr>
      <vt:lpstr>PRESENTED BY: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Complaint Registration And Management System –using MERN </dc:title>
  <cp:lastModifiedBy>Pradeep Balaji</cp:lastModifiedBy>
  <cp:revision>5</cp:revision>
  <dcterms:modified xsi:type="dcterms:W3CDTF">2024-11-12T16:54:33Z</dcterms:modified>
</cp:coreProperties>
</file>