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Layouts/slideLayout39.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Layouts/slideLayout51.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heme/theme6.xml" ContentType="application/vnd.openxmlformats-officedocument.them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tags/tag3.xml" ContentType="application/vnd.openxmlformats-officedocument.presentationml.tags+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slideLayouts/slideLayout10.xml" ContentType="application/vnd.openxmlformats-officedocument.presentationml.slideLayout+xml"/>
  <Override PartName="/ppt/slideMasters/slideMaster5.xml" ContentType="application/vnd.openxmlformats-officedocument.presentationml.slideMaster+xml"/>
  <Override PartName="/ppt/slides/slide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Default Extension="svg" ContentType="image/svg"/>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tags/tag2.xml" ContentType="application/vnd.openxmlformats-officedocument.presentationml.tags+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71" r:id="rId2"/>
    <p:sldMasterId id="2147483683" r:id="rId3"/>
    <p:sldMasterId id="2147483695" r:id="rId4"/>
    <p:sldMasterId id="2147483707" r:id="rId5"/>
  </p:sldMasterIdLst>
  <p:notesMasterIdLst>
    <p:notesMasterId r:id="rId35"/>
  </p:notesMasterIdLst>
  <p:sldIdLst>
    <p:sldId id="259" r:id="rId6"/>
    <p:sldId id="262" r:id="rId7"/>
    <p:sldId id="265" r:id="rId8"/>
    <p:sldId id="268" r:id="rId9"/>
    <p:sldId id="271" r:id="rId10"/>
    <p:sldId id="274" r:id="rId11"/>
    <p:sldId id="277" r:id="rId12"/>
    <p:sldId id="280" r:id="rId13"/>
    <p:sldId id="343" r:id="rId14"/>
    <p:sldId id="346" r:id="rId15"/>
    <p:sldId id="349" r:id="rId16"/>
    <p:sldId id="352" r:id="rId17"/>
    <p:sldId id="355" r:id="rId18"/>
    <p:sldId id="358" r:id="rId19"/>
    <p:sldId id="373" r:id="rId20"/>
    <p:sldId id="377" r:id="rId21"/>
    <p:sldId id="378" r:id="rId22"/>
    <p:sldId id="376" r:id="rId23"/>
    <p:sldId id="380" r:id="rId24"/>
    <p:sldId id="381" r:id="rId25"/>
    <p:sldId id="379" r:id="rId26"/>
    <p:sldId id="361" r:id="rId27"/>
    <p:sldId id="371" r:id="rId28"/>
    <p:sldId id="372" r:id="rId29"/>
    <p:sldId id="364" r:id="rId30"/>
    <p:sldId id="374" r:id="rId31"/>
    <p:sldId id="375" r:id="rId32"/>
    <p:sldId id="367" r:id="rId33"/>
    <p:sldId id="370" r:id="rId34"/>
  </p:sldIdLst>
  <p:sldSz cx="12192000" cy="6858000"/>
  <p:notesSz cx="6858000" cy="9144000"/>
  <p:embeddedFontLst>
    <p:embeddedFont>
      <p:font typeface="Manrope SemiBold" charset="0"/>
      <p:bold r:id="rId36"/>
    </p:embeddedFont>
    <p:embeddedFont>
      <p:font typeface="MuseoModerno Black" charset="0"/>
      <p:bold r:id="rId37"/>
    </p:embeddedFont>
    <p:embeddedFont>
      <p:font typeface="Calibri" pitchFamily="34" charset="0"/>
      <p:regular r:id="rId38"/>
      <p:bold r:id="rId39"/>
      <p:italic r:id="rId40"/>
      <p:boldItalic r:id="rId41"/>
    </p:embeddedFont>
  </p:embeddedFontLst>
  <p:custDataLst>
    <p:tags r:id="rId4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0"/>
      </p:ext>
    </p:extLst>
  </p:showPr>
  <p:clrMru>
    <a:srgbClr val="191919"/>
    <a:srgbClr val="1F1F1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hemeClr val="lt1"/>
      </a:tcTxStyle>
      <a:tcStyle>
        <a:tcBdr/>
        <a:fill>
          <a:solidFill>
            <a:schemeClr val="accent1"/>
          </a:solidFill>
        </a:fill>
      </a:tcStyle>
    </a:lastCol>
    <a:firstCol>
      <a:tcTxStyle b="on">
        <a:fontRef idx="minor"/>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hemeClr val="dk1"/>
      </a:tcTxStyle>
      <a:tcStyle>
        <a:tcBdr/>
      </a:tcStyle>
    </a:seCell>
    <a:swCell>
      <a:tcTxStyle b="on">
        <a:fontRef idx="minor"/>
        <a:schemeClr val="dk1"/>
      </a:tcTxStyle>
      <a:tcStyle>
        <a:tcBdr/>
      </a:tcStyle>
    </a:swCell>
    <a:firstRow>
      <a:tcTxStyle b="on">
        <a:fontRef idx="minor"/>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441" autoAdjust="0"/>
    <p:restoredTop sz="0"/>
  </p:normalViewPr>
  <p:slideViewPr>
    <p:cSldViewPr>
      <p:cViewPr varScale="1">
        <p:scale>
          <a:sx n="69" d="100"/>
          <a:sy n="69" d="100"/>
        </p:scale>
        <p:origin x="-678" y="-108"/>
      </p:cViewPr>
      <p:guideLst>
        <p:guide orient="horz" pos="2160"/>
        <p:guide pos="2880"/>
      </p:guideLst>
    </p:cSldViewPr>
  </p:slideViewPr>
  <p:notesTextViewPr>
    <p:cViewPr>
      <p:scale>
        <a:sx n="100" d="100"/>
        <a:sy n="100" d="100"/>
      </p:scale>
      <p:origin x="0" y="0"/>
    </p:cViewPr>
  </p:notesTextViewPr>
  <p:notesViewPr>
    <p:cSldViewPr>
      <p:cViewPr>
        <p:scale>
          <a:sx n="66" d="100"/>
          <a:sy n="66" d="100"/>
        </p:scale>
        <p:origin x="0" y="0"/>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font" Target="fonts/font4.fntdata"/><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ags" Target="tags/tag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font" Target="fonts/font3.fntdata"/><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font" Target="fonts/font1.fntdata"/><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notesMaster" Target="notesMasters/notesMaster1.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anrope SemiBold"/>
                <a:ea typeface="Manrope SemiBold"/>
                <a:cs typeface="MuseoModerno Black" pitchFamily="2"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anrope SemiBold"/>
                <a:ea typeface="Manrope SemiBold"/>
                <a:cs typeface="MuseoModerno Black" pitchFamily="2" charset="0"/>
              </a:defRPr>
            </a:lvl1pPr>
          </a:lstStyle>
          <a:p>
            <a:fld id="{874DCE09-2345-476B-8402-2918807B6BD4}" type="datetimeFigureOut">
              <a:rPr lang="zh-CN" altLang="en-US" smtClean="0"/>
              <a:pPr/>
              <a:t>2025/5/29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anrope SemiBold"/>
                <a:ea typeface="Manrope SemiBold"/>
                <a:cs typeface="MuseoModerno Black" pitchFamily="2"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anrope SemiBold"/>
                <a:ea typeface="Manrope SemiBold"/>
                <a:cs typeface="MuseoModerno Black" pitchFamily="2" charset="0"/>
              </a:defRPr>
            </a:lvl1pPr>
          </a:lstStyle>
          <a:p>
            <a:fld id="{D953FA34-3D75-40E8-AE28-039ABDC5DE85}" type="slidenum">
              <a:rPr lang="zh-CN" altLang="en-US" smtClean="0"/>
              <a:pPr/>
              <a:t>‹#›</a:t>
            </a:fld>
            <a:endParaRPr lang="zh-CN" altLang="en-US"/>
          </a:p>
        </p:txBody>
      </p:sp>
    </p:spTree>
    <p:extLst>
      <p:ext uri="{BB962C8B-B14F-4D97-AF65-F5344CB8AC3E}">
        <p14:creationId xmlns:p14="http://schemas.microsoft.com/office/powerpoint/2010/main" xmlns="" val="1995155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anrope SemiBold"/>
        <a:ea typeface="Manrope SemiBold"/>
        <a:cs typeface="MuseoModerno Black" pitchFamily="2" charset="0"/>
      </a:defRPr>
    </a:lvl1pPr>
    <a:lvl2pPr marL="457200" algn="l" defTabSz="914400" rtl="0" eaLnBrk="1" latinLnBrk="0" hangingPunct="1">
      <a:defRPr sz="1200" kern="1200">
        <a:solidFill>
          <a:schemeClr val="tx1"/>
        </a:solidFill>
        <a:latin typeface="Manrope SemiBold"/>
        <a:ea typeface="Manrope SemiBold"/>
        <a:cs typeface="MuseoModerno Black" pitchFamily="2" charset="0"/>
      </a:defRPr>
    </a:lvl2pPr>
    <a:lvl3pPr marL="914400" algn="l" defTabSz="914400" rtl="0" eaLnBrk="1" latinLnBrk="0" hangingPunct="1">
      <a:defRPr sz="1200" kern="1200">
        <a:solidFill>
          <a:schemeClr val="tx1"/>
        </a:solidFill>
        <a:latin typeface="Manrope SemiBold"/>
        <a:ea typeface="Manrope SemiBold"/>
        <a:cs typeface="MuseoModerno Black" pitchFamily="2" charset="0"/>
      </a:defRPr>
    </a:lvl3pPr>
    <a:lvl4pPr marL="1371600" algn="l" defTabSz="914400" rtl="0" eaLnBrk="1" latinLnBrk="0" hangingPunct="1">
      <a:defRPr sz="1200" kern="1200">
        <a:solidFill>
          <a:schemeClr val="tx1"/>
        </a:solidFill>
        <a:latin typeface="Manrope SemiBold"/>
        <a:ea typeface="Manrope SemiBold"/>
        <a:cs typeface="MuseoModerno Black" pitchFamily="2" charset="0"/>
      </a:defRPr>
    </a:lvl4pPr>
    <a:lvl5pPr marL="1828800" algn="l" defTabSz="914400" rtl="0" eaLnBrk="1" latinLnBrk="0" hangingPunct="1">
      <a:defRPr sz="1200" kern="1200">
        <a:solidFill>
          <a:schemeClr val="tx1"/>
        </a:solidFill>
        <a:latin typeface="Manrope SemiBold"/>
        <a:ea typeface="Manrope SemiBold"/>
        <a:cs typeface="MuseoModerno Black" pitchFamily="2"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pPr/>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953FA34-3D75-40E8-AE28-039ABDC5DE85}" type="slidenum">
              <a:rPr lang="zh-CN" altLang="en-US" smtClean="0"/>
              <a:pPr/>
              <a:t>4</a:t>
            </a:fld>
            <a:endParaRPr lang="zh-CN" altLang="en-US"/>
          </a:p>
        </p:txBody>
      </p:sp>
    </p:spTree>
    <p:extLst>
      <p:ext uri="{BB962C8B-B14F-4D97-AF65-F5344CB8AC3E}">
        <p14:creationId xmlns:p14="http://schemas.microsoft.com/office/powerpoint/2010/main" xmlns="" val="21680178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Click to edit Master title style</a:t>
            </a:r>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2"/>
          </p:nvPr>
        </p:nvSpPr>
        <p:spPr/>
        <p:txBody>
          <a:bodyPr/>
          <a:lstStyle/>
          <a:p>
            <a:fld id="{BF60589B-1500-4C10-83C9-B8344477795A}" type="datetimeFigureOut">
              <a:rPr lang="en-US" smtClean="0"/>
              <a:pPr/>
              <a:t>5/29/2025</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130A6BB4-5314-43E2-A95E-C7730A0E5A99}" type="datetimeFigureOut">
              <a:rPr lang="en-US" smtClean="0"/>
              <a:pPr/>
              <a:t>5/29/2025</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6EC88D24-5B51-41FC-987B-FBD796621D27}" type="datetimeFigureOut">
              <a:rPr lang="en-US" smtClean="0"/>
              <a:pPr/>
              <a:t>5/29/2025</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pPr/>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36CE7F6A-673F-4556-9A4C-EA3618460992}" type="datetimeFigureOut">
              <a:rPr lang="zh-CN" altLang="en-US" smtClean="0"/>
              <a:pPr/>
              <a:t>2025/5/29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C5F6E4-996A-4549-80C5-AFBC51DD1D28}" type="slidenum">
              <a:rPr lang="zh-CN" altLang="en-US" smtClean="0"/>
              <a:pPr/>
              <a:t>‹#›</a:t>
            </a:fld>
            <a:endParaRPr lang="zh-CN" alt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36CE7F6A-673F-4556-9A4C-EA3618460992}" type="datetimeFigureOut">
              <a:rPr lang="zh-CN" altLang="en-US" smtClean="0"/>
              <a:pPr/>
              <a:t>2025/5/29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C5F6E4-996A-4549-80C5-AFBC51DD1D28}" type="slidenum">
              <a:rPr lang="zh-CN" altLang="en-US" smtClean="0"/>
              <a:pPr/>
              <a:t>‹#›</a:t>
            </a:fld>
            <a:endParaRPr lang="zh-CN" altLang="en-US"/>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36CE7F6A-673F-4556-9A4C-EA3618460992}" type="datetimeFigureOut">
              <a:rPr lang="zh-CN" altLang="en-US" smtClean="0"/>
              <a:pPr/>
              <a:t>2025/5/29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C5F6E4-996A-4549-80C5-AFBC51DD1D28}" type="slidenum">
              <a:rPr lang="zh-CN" altLang="en-US" smtClean="0"/>
              <a:pPr/>
              <a:t>‹#›</a:t>
            </a:fld>
            <a:endParaRPr lang="zh-CN" altLang="en-US"/>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36CE7F6A-673F-4556-9A4C-EA3618460992}" type="datetimeFigureOut">
              <a:rPr lang="zh-CN" altLang="en-US" smtClean="0"/>
              <a:pPr/>
              <a:t>2025/5/29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3C5F6E4-996A-4549-80C5-AFBC51DD1D28}" type="slidenum">
              <a:rPr lang="zh-CN" altLang="en-US" smtClean="0"/>
              <a:pPr/>
              <a:t>‹#›</a:t>
            </a:fld>
            <a:endParaRPr lang="zh-CN" altLang="en-US"/>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36CE7F6A-673F-4556-9A4C-EA3618460992}" type="datetimeFigureOut">
              <a:rPr lang="zh-CN" altLang="en-US" smtClean="0"/>
              <a:pPr/>
              <a:t>2025/5/29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3C5F6E4-996A-4549-80C5-AFBC51DD1D28}" type="slidenum">
              <a:rPr lang="zh-CN" altLang="en-US" smtClean="0"/>
              <a:pPr/>
              <a:t>‹#›</a:t>
            </a:fld>
            <a:endParaRPr lang="zh-CN" altLang="en-US"/>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6CE7F6A-673F-4556-9A4C-EA3618460992}" type="datetimeFigureOut">
              <a:rPr lang="zh-CN" altLang="en-US" smtClean="0"/>
              <a:pPr/>
              <a:t>2025/5/29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3C5F6E4-996A-4549-80C5-AFBC51DD1D28}" type="slidenum">
              <a:rPr lang="zh-CN" altLang="en-US" smtClean="0"/>
              <a:pPr/>
              <a:t>‹#›</a:t>
            </a:fld>
            <a:endParaRPr lang="zh-CN" altLang="en-US"/>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6CE7F6A-673F-4556-9A4C-EA3618460992}" type="datetimeFigureOut">
              <a:rPr lang="zh-CN" altLang="en-US" smtClean="0"/>
              <a:pPr/>
              <a:t>2025/5/29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3C5F6E4-996A-4549-80C5-AFBC51DD1D28}" type="slidenum">
              <a:rPr lang="zh-CN" altLang="en-US" smtClean="0"/>
              <a:pPr/>
              <a:t>‹#›</a:t>
            </a:fld>
            <a:endParaRPr lang="zh-CN" altLang="en-US"/>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6CE7F6A-673F-4556-9A4C-EA3618460992}" type="datetimeFigureOut">
              <a:rPr lang="zh-CN" altLang="en-US" smtClean="0"/>
              <a:pPr/>
              <a:t>2025/5/29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3C5F6E4-996A-4549-80C5-AFBC51DD1D28}" type="slidenum">
              <a:rPr lang="zh-CN" altLang="en-US" smtClean="0"/>
              <a:pPr/>
              <a:t>‹#›</a:t>
            </a:fld>
            <a:endParaRPr lang="zh-CN" alt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FFB2306A-ED77-4129-99F6-AFCA7FAAB517}" type="datetimeFigureOut">
              <a:rPr lang="en-US" smtClean="0"/>
              <a:pPr/>
              <a:t>5/29/2025</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pPr/>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6CE7F6A-673F-4556-9A4C-EA3618460992}" type="datetimeFigureOut">
              <a:rPr lang="zh-CN" altLang="en-US" smtClean="0"/>
              <a:pPr/>
              <a:t>2025/5/29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3C5F6E4-996A-4549-80C5-AFBC51DD1D28}" type="slidenum">
              <a:rPr lang="zh-CN" altLang="en-US" smtClean="0"/>
              <a:pPr/>
              <a:t>‹#›</a:t>
            </a:fld>
            <a:endParaRPr lang="zh-CN" altLang="en-US"/>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36CE7F6A-673F-4556-9A4C-EA3618460992}" type="datetimeFigureOut">
              <a:rPr lang="zh-CN" altLang="en-US" smtClean="0"/>
              <a:pPr/>
              <a:t>2025/5/29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C5F6E4-996A-4549-80C5-AFBC51DD1D28}" type="slidenum">
              <a:rPr lang="zh-CN" altLang="en-US" smtClean="0"/>
              <a:pPr/>
              <a:t>‹#›</a:t>
            </a:fld>
            <a:endParaRPr lang="zh-CN" altLang="en-US"/>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36CE7F6A-673F-4556-9A4C-EA3618460992}" type="datetimeFigureOut">
              <a:rPr lang="zh-CN" altLang="en-US" smtClean="0"/>
              <a:pPr/>
              <a:t>2025/5/29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C5F6E4-996A-4549-80C5-AFBC51DD1D28}" type="slidenum">
              <a:rPr lang="zh-CN" altLang="en-US" smtClean="0"/>
              <a:pPr/>
              <a:t>‹#›</a:t>
            </a:fld>
            <a:endParaRPr lang="zh-CN" altLang="en-US"/>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36CE7F6A-673F-4556-9A4C-EA3618460992}" type="datetimeFigureOut">
              <a:rPr lang="zh-CN" altLang="en-US" smtClean="0"/>
              <a:pPr/>
              <a:t>2025/5/29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C5F6E4-996A-4549-80C5-AFBC51DD1D28}" type="slidenum">
              <a:rPr lang="zh-CN" altLang="en-US" smtClean="0"/>
              <a:pPr/>
              <a:t>‹#›</a:t>
            </a:fld>
            <a:endParaRPr lang="zh-CN" altLang="en-US"/>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36CE7F6A-673F-4556-9A4C-EA3618460992}" type="datetimeFigureOut">
              <a:rPr lang="zh-CN" altLang="en-US" smtClean="0"/>
              <a:pPr/>
              <a:t>2025/5/29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C5F6E4-996A-4549-80C5-AFBC51DD1D28}" type="slidenum">
              <a:rPr lang="zh-CN" altLang="en-US" smtClean="0"/>
              <a:pPr/>
              <a:t>‹#›</a:t>
            </a:fld>
            <a:endParaRPr lang="zh-CN" altLang="en-US"/>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36CE7F6A-673F-4556-9A4C-EA3618460992}" type="datetimeFigureOut">
              <a:rPr lang="zh-CN" altLang="en-US" smtClean="0"/>
              <a:pPr/>
              <a:t>2025/5/29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C5F6E4-996A-4549-80C5-AFBC51DD1D28}" type="slidenum">
              <a:rPr lang="zh-CN" altLang="en-US" smtClean="0"/>
              <a:pPr/>
              <a:t>‹#›</a:t>
            </a:fld>
            <a:endParaRPr lang="zh-CN" altLang="en-US"/>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36CE7F6A-673F-4556-9A4C-EA3618460992}" type="datetimeFigureOut">
              <a:rPr lang="zh-CN" altLang="en-US" smtClean="0"/>
              <a:pPr/>
              <a:t>2025/5/29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3C5F6E4-996A-4549-80C5-AFBC51DD1D28}" type="slidenum">
              <a:rPr lang="zh-CN" altLang="en-US" smtClean="0"/>
              <a:pPr/>
              <a:t>‹#›</a:t>
            </a:fld>
            <a:endParaRPr lang="zh-CN" altLang="en-US"/>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36CE7F6A-673F-4556-9A4C-EA3618460992}" type="datetimeFigureOut">
              <a:rPr lang="zh-CN" altLang="en-US" smtClean="0"/>
              <a:pPr/>
              <a:t>2025/5/29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3C5F6E4-996A-4549-80C5-AFBC51DD1D28}" type="slidenum">
              <a:rPr lang="zh-CN" altLang="en-US" smtClean="0"/>
              <a:pPr/>
              <a:t>‹#›</a:t>
            </a:fld>
            <a:endParaRPr lang="zh-CN" altLang="en-US"/>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6CE7F6A-673F-4556-9A4C-EA3618460992}" type="datetimeFigureOut">
              <a:rPr lang="zh-CN" altLang="en-US" smtClean="0"/>
              <a:pPr/>
              <a:t>2025/5/29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3C5F6E4-996A-4549-80C5-AFBC51DD1D28}" type="slidenum">
              <a:rPr lang="zh-CN" altLang="en-US" smtClean="0"/>
              <a:pPr/>
              <a:t>‹#›</a:t>
            </a:fld>
            <a:endParaRPr lang="zh-CN" altLang="en-US"/>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6CE7F6A-673F-4556-9A4C-EA3618460992}" type="datetimeFigureOut">
              <a:rPr lang="zh-CN" altLang="en-US" smtClean="0"/>
              <a:pPr/>
              <a:t>2025/5/29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3C5F6E4-996A-4549-80C5-AFBC51DD1D28}" type="slidenum">
              <a:rPr lang="zh-CN" altLang="en-US" smtClean="0"/>
              <a:pPr/>
              <a:t>‹#›</a:t>
            </a:fld>
            <a:endParaRPr lang="zh-CN" alt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a:t>Click to edit Master text styles</a:t>
            </a:r>
          </a:p>
        </p:txBody>
      </p:sp>
      <p:sp>
        <p:nvSpPr>
          <p:cNvPr id="4" name="Date Placeholder 3"/>
          <p:cNvSpPr>
            <a:spLocks noGrp="1"/>
          </p:cNvSpPr>
          <p:nvPr>
            <p:ph type="dt" sz="half" idx="2"/>
          </p:nvPr>
        </p:nvSpPr>
        <p:spPr/>
        <p:txBody>
          <a:bodyPr/>
          <a:lstStyle/>
          <a:p>
            <a:fld id="{7930F640-327E-42BD-A5D1-E8FFA2CF347C}" type="datetimeFigureOut">
              <a:rPr lang="en-US" smtClean="0"/>
              <a:pPr/>
              <a:t>5/29/2025</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pPr/>
              <a:t>‹#›</a:t>
            </a:fld>
            <a:endParaRPr 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6CE7F6A-673F-4556-9A4C-EA3618460992}" type="datetimeFigureOut">
              <a:rPr lang="zh-CN" altLang="en-US" smtClean="0"/>
              <a:pPr/>
              <a:t>2025/5/29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3C5F6E4-996A-4549-80C5-AFBC51DD1D28}" type="slidenum">
              <a:rPr lang="zh-CN" altLang="en-US" smtClean="0"/>
              <a:pPr/>
              <a:t>‹#›</a:t>
            </a:fld>
            <a:endParaRPr lang="zh-CN" altLang="en-US"/>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6CE7F6A-673F-4556-9A4C-EA3618460992}" type="datetimeFigureOut">
              <a:rPr lang="zh-CN" altLang="en-US" smtClean="0"/>
              <a:pPr/>
              <a:t>2025/5/29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3C5F6E4-996A-4549-80C5-AFBC51DD1D28}" type="slidenum">
              <a:rPr lang="zh-CN" altLang="en-US" smtClean="0"/>
              <a:pPr/>
              <a:t>‹#›</a:t>
            </a:fld>
            <a:endParaRPr lang="zh-CN" altLang="en-US"/>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36CE7F6A-673F-4556-9A4C-EA3618460992}" type="datetimeFigureOut">
              <a:rPr lang="zh-CN" altLang="en-US" smtClean="0"/>
              <a:pPr/>
              <a:t>2025/5/29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C5F6E4-996A-4549-80C5-AFBC51DD1D28}" type="slidenum">
              <a:rPr lang="zh-CN" altLang="en-US" smtClean="0"/>
              <a:pPr/>
              <a:t>‹#›</a:t>
            </a:fld>
            <a:endParaRPr lang="zh-CN" altLang="en-US"/>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36CE7F6A-673F-4556-9A4C-EA3618460992}" type="datetimeFigureOut">
              <a:rPr lang="zh-CN" altLang="en-US" smtClean="0"/>
              <a:pPr/>
              <a:t>2025/5/29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C5F6E4-996A-4549-80C5-AFBC51DD1D28}" type="slidenum">
              <a:rPr lang="zh-CN" altLang="en-US" smtClean="0"/>
              <a:pPr/>
              <a:t>‹#›</a:t>
            </a:fld>
            <a:endParaRPr lang="zh-CN" altLang="en-US"/>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36CE7F6A-673F-4556-9A4C-EA3618460992}" type="datetimeFigureOut">
              <a:rPr lang="zh-CN" altLang="en-US" smtClean="0"/>
              <a:pPr/>
              <a:t>2025/5/29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C5F6E4-996A-4549-80C5-AFBC51DD1D28}" type="slidenum">
              <a:rPr lang="zh-CN" altLang="en-US" smtClean="0"/>
              <a:pPr/>
              <a:t>‹#›</a:t>
            </a:fld>
            <a:endParaRPr lang="zh-CN" altLang="en-US"/>
          </a:p>
        </p:txBody>
      </p:sp>
    </p:spTree>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36CE7F6A-673F-4556-9A4C-EA3618460992}" type="datetimeFigureOut">
              <a:rPr lang="zh-CN" altLang="en-US" smtClean="0"/>
              <a:pPr/>
              <a:t>2025/5/29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C5F6E4-996A-4549-80C5-AFBC51DD1D28}" type="slidenum">
              <a:rPr lang="zh-CN" altLang="en-US" smtClean="0"/>
              <a:pPr/>
              <a:t>‹#›</a:t>
            </a:fld>
            <a:endParaRPr lang="zh-CN" altLang="en-US"/>
          </a:p>
        </p:txBody>
      </p:sp>
    </p:spTree>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36CE7F6A-673F-4556-9A4C-EA3618460992}" type="datetimeFigureOut">
              <a:rPr lang="zh-CN" altLang="en-US" smtClean="0"/>
              <a:pPr/>
              <a:t>2025/5/29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C5F6E4-996A-4549-80C5-AFBC51DD1D28}" type="slidenum">
              <a:rPr lang="zh-CN" altLang="en-US" smtClean="0"/>
              <a:pPr/>
              <a:t>‹#›</a:t>
            </a:fld>
            <a:endParaRPr lang="zh-CN" altLang="en-US"/>
          </a:p>
        </p:txBody>
      </p:sp>
    </p:spTree>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36CE7F6A-673F-4556-9A4C-EA3618460992}" type="datetimeFigureOut">
              <a:rPr lang="zh-CN" altLang="en-US" smtClean="0"/>
              <a:pPr/>
              <a:t>2025/5/29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3C5F6E4-996A-4549-80C5-AFBC51DD1D28}" type="slidenum">
              <a:rPr lang="zh-CN" altLang="en-US" smtClean="0"/>
              <a:pPr/>
              <a:t>‹#›</a:t>
            </a:fld>
            <a:endParaRPr lang="zh-CN" altLang="en-US"/>
          </a:p>
        </p:txBody>
      </p:sp>
    </p:spTree>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36CE7F6A-673F-4556-9A4C-EA3618460992}" type="datetimeFigureOut">
              <a:rPr lang="zh-CN" altLang="en-US" smtClean="0"/>
              <a:pPr/>
              <a:t>2025/5/29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3C5F6E4-996A-4549-80C5-AFBC51DD1D28}" type="slidenum">
              <a:rPr lang="zh-CN" altLang="en-US" smtClean="0"/>
              <a:pPr/>
              <a:t>‹#›</a:t>
            </a:fld>
            <a:endParaRPr lang="zh-CN" altLang="en-US"/>
          </a:p>
        </p:txBody>
      </p:sp>
    </p:spTree>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6CE7F6A-673F-4556-9A4C-EA3618460992}" type="datetimeFigureOut">
              <a:rPr lang="zh-CN" altLang="en-US" smtClean="0"/>
              <a:pPr/>
              <a:t>2025/5/29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3C5F6E4-996A-4549-80C5-AFBC51DD1D28}" type="slidenum">
              <a:rPr lang="zh-CN" altLang="en-US" smtClean="0"/>
              <a:pPr/>
              <a:t>‹#›</a:t>
            </a:fld>
            <a:endParaRPr lang="zh-CN" alt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3"/>
          </p:nvPr>
        </p:nvSpPr>
        <p:spPr/>
        <p:txBody>
          <a:bodyPr/>
          <a:lstStyle/>
          <a:p>
            <a:fld id="{662E0503-762A-497A-83BA-8CF62891B2DD}" type="datetimeFigureOut">
              <a:rPr lang="en-US" smtClean="0"/>
              <a:pPr/>
              <a:t>5/29/2025</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pPr/>
              <a:t>‹#›</a:t>
            </a:fld>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6CE7F6A-673F-4556-9A4C-EA3618460992}" type="datetimeFigureOut">
              <a:rPr lang="zh-CN" altLang="en-US" smtClean="0"/>
              <a:pPr/>
              <a:t>2025/5/29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3C5F6E4-996A-4549-80C5-AFBC51DD1D28}" type="slidenum">
              <a:rPr lang="zh-CN" altLang="en-US" smtClean="0"/>
              <a:pPr/>
              <a:t>‹#›</a:t>
            </a:fld>
            <a:endParaRPr lang="zh-CN" altLang="en-US"/>
          </a:p>
        </p:txBody>
      </p:sp>
    </p:spTree>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6CE7F6A-673F-4556-9A4C-EA3618460992}" type="datetimeFigureOut">
              <a:rPr lang="zh-CN" altLang="en-US" smtClean="0"/>
              <a:pPr/>
              <a:t>2025/5/29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3C5F6E4-996A-4549-80C5-AFBC51DD1D28}" type="slidenum">
              <a:rPr lang="zh-CN" altLang="en-US" smtClean="0"/>
              <a:pPr/>
              <a:t>‹#›</a:t>
            </a:fld>
            <a:endParaRPr lang="zh-CN" altLang="en-US"/>
          </a:p>
        </p:txBody>
      </p:sp>
    </p:spTree>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6CE7F6A-673F-4556-9A4C-EA3618460992}" type="datetimeFigureOut">
              <a:rPr lang="zh-CN" altLang="en-US" smtClean="0"/>
              <a:pPr/>
              <a:t>2025/5/29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3C5F6E4-996A-4549-80C5-AFBC51DD1D28}" type="slidenum">
              <a:rPr lang="zh-CN" altLang="en-US" smtClean="0"/>
              <a:pPr/>
              <a:t>‹#›</a:t>
            </a:fld>
            <a:endParaRPr lang="zh-CN" altLang="en-US"/>
          </a:p>
        </p:txBody>
      </p:sp>
    </p:spTree>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36CE7F6A-673F-4556-9A4C-EA3618460992}" type="datetimeFigureOut">
              <a:rPr lang="zh-CN" altLang="en-US" smtClean="0"/>
              <a:pPr/>
              <a:t>2025/5/29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C5F6E4-996A-4549-80C5-AFBC51DD1D28}" type="slidenum">
              <a:rPr lang="zh-CN" altLang="en-US" smtClean="0"/>
              <a:pPr/>
              <a:t>‹#›</a:t>
            </a:fld>
            <a:endParaRPr lang="zh-CN" altLang="en-US"/>
          </a:p>
        </p:txBody>
      </p:sp>
    </p:spTree>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36CE7F6A-673F-4556-9A4C-EA3618460992}" type="datetimeFigureOut">
              <a:rPr lang="zh-CN" altLang="en-US" smtClean="0"/>
              <a:pPr/>
              <a:t>2025/5/29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C5F6E4-996A-4549-80C5-AFBC51DD1D28}" type="slidenum">
              <a:rPr lang="zh-CN" altLang="en-US" smtClean="0"/>
              <a:pPr/>
              <a:t>‹#›</a:t>
            </a:fld>
            <a:endParaRPr lang="zh-CN" altLang="en-US"/>
          </a:p>
        </p:txBody>
      </p:sp>
    </p:spTree>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36CE7F6A-673F-4556-9A4C-EA3618460992}" type="datetimeFigureOut">
              <a:rPr lang="zh-CN" altLang="en-US" smtClean="0"/>
              <a:pPr/>
              <a:t>2025/5/29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C5F6E4-996A-4549-80C5-AFBC51DD1D28}" type="slidenum">
              <a:rPr lang="zh-CN" altLang="en-US" smtClean="0"/>
              <a:pPr/>
              <a:t>‹#›</a:t>
            </a:fld>
            <a:endParaRPr lang="zh-CN" altLang="en-US"/>
          </a:p>
        </p:txBody>
      </p:sp>
    </p:spTree>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36CE7F6A-673F-4556-9A4C-EA3618460992}" type="datetimeFigureOut">
              <a:rPr lang="zh-CN" altLang="en-US" smtClean="0"/>
              <a:pPr/>
              <a:t>2025/5/29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C5F6E4-996A-4549-80C5-AFBC51DD1D28}" type="slidenum">
              <a:rPr lang="zh-CN" altLang="en-US" smtClean="0"/>
              <a:pPr/>
              <a:t>‹#›</a:t>
            </a:fld>
            <a:endParaRPr lang="zh-CN" altLang="en-US"/>
          </a:p>
        </p:txBody>
      </p:sp>
    </p:spTree>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36CE7F6A-673F-4556-9A4C-EA3618460992}" type="datetimeFigureOut">
              <a:rPr lang="zh-CN" altLang="en-US" smtClean="0"/>
              <a:pPr/>
              <a:t>2025/5/29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C5F6E4-996A-4549-80C5-AFBC51DD1D28}" type="slidenum">
              <a:rPr lang="zh-CN" altLang="en-US" smtClean="0"/>
              <a:pPr/>
              <a:t>‹#›</a:t>
            </a:fld>
            <a:endParaRPr lang="zh-CN" altLang="en-US"/>
          </a:p>
        </p:txBody>
      </p:sp>
    </p:spTree>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36CE7F6A-673F-4556-9A4C-EA3618460992}" type="datetimeFigureOut">
              <a:rPr lang="zh-CN" altLang="en-US" smtClean="0"/>
              <a:pPr/>
              <a:t>2025/5/29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3C5F6E4-996A-4549-80C5-AFBC51DD1D28}" type="slidenum">
              <a:rPr lang="zh-CN" altLang="en-US" smtClean="0"/>
              <a:pPr/>
              <a:t>‹#›</a:t>
            </a:fld>
            <a:endParaRPr lang="zh-CN" altLang="en-US"/>
          </a:p>
        </p:txBody>
      </p:sp>
    </p:spTree>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36CE7F6A-673F-4556-9A4C-EA3618460992}" type="datetimeFigureOut">
              <a:rPr lang="zh-CN" altLang="en-US" smtClean="0"/>
              <a:pPr/>
              <a:t>2025/5/29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3C5F6E4-996A-4549-80C5-AFBC51DD1D28}" type="slidenum">
              <a:rPr lang="zh-CN" altLang="en-US" smtClean="0"/>
              <a:pPr/>
              <a:t>‹#›</a:t>
            </a:fld>
            <a:endParaRPr lang="zh-CN" alt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5"/>
          </p:nvPr>
        </p:nvSpPr>
        <p:spPr/>
        <p:txBody>
          <a:bodyPr/>
          <a:lstStyle/>
          <a:p>
            <a:fld id="{C5A3C604-0AF0-4DF5-A591-C4CE666D22FD}" type="datetimeFigureOut">
              <a:rPr lang="en-US" smtClean="0"/>
              <a:pPr/>
              <a:t>5/29/2025</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pPr/>
              <a:t>‹#›</a:t>
            </a:fld>
            <a:endParaRPr 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6CE7F6A-673F-4556-9A4C-EA3618460992}" type="datetimeFigureOut">
              <a:rPr lang="zh-CN" altLang="en-US" smtClean="0"/>
              <a:pPr/>
              <a:t>2025/5/29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3C5F6E4-996A-4549-80C5-AFBC51DD1D28}" type="slidenum">
              <a:rPr lang="zh-CN" altLang="en-US" smtClean="0"/>
              <a:pPr/>
              <a:t>‹#›</a:t>
            </a:fld>
            <a:endParaRPr lang="zh-CN" altLang="en-US"/>
          </a:p>
        </p:txBody>
      </p:sp>
    </p:spTree>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6CE7F6A-673F-4556-9A4C-EA3618460992}" type="datetimeFigureOut">
              <a:rPr lang="zh-CN" altLang="en-US" smtClean="0"/>
              <a:pPr/>
              <a:t>2025/5/29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3C5F6E4-996A-4549-80C5-AFBC51DD1D28}" type="slidenum">
              <a:rPr lang="zh-CN" altLang="en-US" smtClean="0"/>
              <a:pPr/>
              <a:t>‹#›</a:t>
            </a:fld>
            <a:endParaRPr lang="zh-CN" altLang="en-US"/>
          </a:p>
        </p:txBody>
      </p:sp>
    </p:spTree>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6CE7F6A-673F-4556-9A4C-EA3618460992}" type="datetimeFigureOut">
              <a:rPr lang="zh-CN" altLang="en-US" smtClean="0"/>
              <a:pPr/>
              <a:t>2025/5/29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3C5F6E4-996A-4549-80C5-AFBC51DD1D28}" type="slidenum">
              <a:rPr lang="zh-CN" altLang="en-US" smtClean="0"/>
              <a:pPr/>
              <a:t>‹#›</a:t>
            </a:fld>
            <a:endParaRPr lang="zh-CN" altLang="en-US"/>
          </a:p>
        </p:txBody>
      </p:sp>
    </p:spTree>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6CE7F6A-673F-4556-9A4C-EA3618460992}" type="datetimeFigureOut">
              <a:rPr lang="zh-CN" altLang="en-US" smtClean="0"/>
              <a:pPr/>
              <a:t>2025/5/29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3C5F6E4-996A-4549-80C5-AFBC51DD1D28}" type="slidenum">
              <a:rPr lang="zh-CN" altLang="en-US" smtClean="0"/>
              <a:pPr/>
              <a:t>‹#›</a:t>
            </a:fld>
            <a:endParaRPr lang="zh-CN" altLang="en-US"/>
          </a:p>
        </p:txBody>
      </p:sp>
    </p:spTree>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36CE7F6A-673F-4556-9A4C-EA3618460992}" type="datetimeFigureOut">
              <a:rPr lang="zh-CN" altLang="en-US" smtClean="0"/>
              <a:pPr/>
              <a:t>2025/5/29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C5F6E4-996A-4549-80C5-AFBC51DD1D28}" type="slidenum">
              <a:rPr lang="zh-CN" altLang="en-US" smtClean="0"/>
              <a:pPr/>
              <a:t>‹#›</a:t>
            </a:fld>
            <a:endParaRPr lang="zh-CN" altLang="en-US"/>
          </a:p>
        </p:txBody>
      </p:sp>
    </p:spTree>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36CE7F6A-673F-4556-9A4C-EA3618460992}" type="datetimeFigureOut">
              <a:rPr lang="zh-CN" altLang="en-US" smtClean="0"/>
              <a:pPr/>
              <a:t>2025/5/29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C5F6E4-996A-4549-80C5-AFBC51DD1D28}" type="slidenum">
              <a:rPr lang="zh-CN" altLang="en-US" smtClean="0"/>
              <a:pPr/>
              <a:t>‹#›</a:t>
            </a:fld>
            <a:endParaRPr lang="zh-CN" alt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
          </p:nvPr>
        </p:nvSpPr>
        <p:spPr/>
        <p:txBody>
          <a:bodyPr/>
          <a:lstStyle/>
          <a:p>
            <a:fld id="{8FBDDB44-26A0-4A99-BFBF-D4D22ED64D72}" type="datetimeFigureOut">
              <a:rPr lang="en-US" smtClean="0"/>
              <a:pPr/>
              <a:t>5/29/2025</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C6BF66A2-AE8B-44D9-9762-C364E6E8FB01}" type="datetimeFigureOut">
              <a:rPr lang="en-US" smtClean="0"/>
              <a:pPr/>
              <a:t>5/29/2025</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8DB1A20E-C5D0-4826-8F5D-73CD7E97CAAE}" type="datetimeFigureOut">
              <a:rPr lang="en-US" smtClean="0"/>
              <a:pPr/>
              <a:t>5/29/2025</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E06F189B-7F5F-4A78-B8D3-D2A7123EF6D0}" type="datetimeFigureOut">
              <a:rPr lang="en-US" smtClean="0"/>
              <a:pPr/>
              <a:t>5/29/2025</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17" Type="http://schemas.openxmlformats.org/officeDocument/2006/relationships/image" Target="../media/image4.svg"/><Relationship Id="rId2" Type="http://schemas.openxmlformats.org/officeDocument/2006/relationships/slideLayout" Target="../slideLayouts/slideLayout13.xml"/><Relationship Id="rId16"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2.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sv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17" Type="http://schemas.openxmlformats.org/officeDocument/2006/relationships/image" Target="../media/image4.svg"/><Relationship Id="rId2" Type="http://schemas.openxmlformats.org/officeDocument/2006/relationships/slideLayout" Target="../slideLayouts/slideLayout24.xml"/><Relationship Id="rId16" Type="http://schemas.openxmlformats.org/officeDocument/2006/relationships/image" Target="../media/image3.png"/><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2.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2.sv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17" Type="http://schemas.openxmlformats.org/officeDocument/2006/relationships/image" Target="../media/image4.svg"/><Relationship Id="rId2" Type="http://schemas.openxmlformats.org/officeDocument/2006/relationships/slideLayout" Target="../slideLayouts/slideLayout35.xml"/><Relationship Id="rId16" Type="http://schemas.openxmlformats.org/officeDocument/2006/relationships/image" Target="../media/image3.png"/><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image" Target="../media/image2.png"/><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image" Target="../media/image2.sv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1.pn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17" Type="http://schemas.openxmlformats.org/officeDocument/2006/relationships/image" Target="../media/image4.svg"/><Relationship Id="rId2" Type="http://schemas.openxmlformats.org/officeDocument/2006/relationships/slideLayout" Target="../slideLayouts/slideLayout46.xml"/><Relationship Id="rId16" Type="http://schemas.openxmlformats.org/officeDocument/2006/relationships/image" Target="../media/image3.png"/><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5" Type="http://schemas.openxmlformats.org/officeDocument/2006/relationships/image" Target="../media/image2.png"/><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pPr/>
              <a:t>5/29/2025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ea typeface="Manrope SemiBold"/>
                <a:cs typeface="MuseoModerno Black" pitchFamily="2" charset="0"/>
              </a:defRPr>
            </a:lvl1pPr>
          </a:lstStyle>
          <a:p>
            <a:fld id="{36CE7F6A-673F-4556-9A4C-EA3618460992}" type="datetimeFigureOut">
              <a:rPr lang="zh-CN" altLang="en-US" smtClean="0"/>
              <a:pPr/>
              <a:t>2025/5/29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ea typeface="Manrope SemiBold"/>
                <a:cs typeface="MuseoModerno Black" pitchFamily="2" charset="0"/>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ea typeface="Manrope SemiBold"/>
                <a:cs typeface="MuseoModerno Black" pitchFamily="2" charset="0"/>
              </a:defRPr>
            </a:lvl1pPr>
          </a:lstStyle>
          <a:p>
            <a:fld id="{B3C5F6E4-996A-4549-80C5-AFBC51DD1D28}" type="slidenum">
              <a:rPr lang="zh-CN" altLang="en-US" smtClean="0"/>
              <a:pPr/>
              <a:t>‹#›</a:t>
            </a:fld>
            <a:endParaRPr lang="zh-CN" altLang="en-US"/>
          </a:p>
        </p:txBody>
      </p:sp>
      <p:grpSp>
        <p:nvGrpSpPr>
          <p:cNvPr id="7" name="组合 6"/>
          <p:cNvGrpSpPr/>
          <p:nvPr/>
        </p:nvGrpSpPr>
        <p:grpSpPr>
          <a:xfrm>
            <a:off x="0" y="0"/>
            <a:ext cx="12192000" cy="6858000"/>
            <a:chOff x="0" y="0"/>
            <a:chExt cx="12192000" cy="6858000"/>
          </a:xfrm>
        </p:grpSpPr>
        <p:grpSp>
          <p:nvGrpSpPr>
            <p:cNvPr id="8" name="组合 7"/>
            <p:cNvGrpSpPr/>
            <p:nvPr/>
          </p:nvGrpSpPr>
          <p:grpSpPr>
            <a:xfrm>
              <a:off x="0" y="0"/>
              <a:ext cx="12192000" cy="6858000"/>
              <a:chOff x="0" y="0"/>
              <a:chExt cx="12192000" cy="6858000"/>
            </a:xfrm>
          </p:grpSpPr>
          <p:sp>
            <p:nvSpPr>
              <p:cNvPr id="10" name="矩形 9"/>
              <p:cNvSpPr/>
              <p:nvPr/>
            </p:nvSpPr>
            <p:spPr>
              <a:xfrm>
                <a:off x="0" y="0"/>
                <a:ext cx="12192000" cy="6858000"/>
              </a:xfrm>
              <a:prstGeom prst="rect">
                <a:avLst/>
              </a:prstGeom>
              <a:solidFill>
                <a:srgbClr val="F4DB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Manrope SemiBold"/>
                  <a:cs typeface="Manrope SemiBold" charset="0"/>
                </a:endParaRPr>
              </a:p>
            </p:txBody>
          </p:sp>
          <p:pic>
            <p:nvPicPr>
              <p:cNvPr id="11" name="图形 10"/>
              <p:cNvPicPr>
                <a:picLocks noChangeAspect="1"/>
              </p:cNvPicPr>
              <p:nvPr/>
            </p:nvPicPr>
            <p:blipFill>
              <a:blip r:embed="rId13" cstate="print">
                <a:extLst>
                  <a:ext uri="{96DAC541-7B7A-43D3-8B79-37D633B846F1}">
                    <asvg:svgBlip xmlns:asvg="http://schemas.microsoft.com/office/drawing/2016/SVG/main" xmlns="" r:embed="rId14"/>
                  </a:ext>
                </a:extLst>
              </a:blip>
              <a:stretch>
                <a:fillRect/>
              </a:stretch>
            </p:blipFill>
            <p:spPr>
              <a:xfrm rot="16200000" flipH="1" flipV="1">
                <a:off x="10377119" y="-77419"/>
                <a:ext cx="1737461" cy="1892301"/>
              </a:xfrm>
              <a:prstGeom prst="rect">
                <a:avLst/>
              </a:prstGeom>
            </p:spPr>
          </p:pic>
          <p:pic>
            <p:nvPicPr>
              <p:cNvPr id="12" name="图形 11"/>
              <p:cNvPicPr>
                <a:picLocks noChangeAspect="1"/>
              </p:cNvPicPr>
              <p:nvPr/>
            </p:nvPicPr>
            <p:blipFill>
              <a:blip r:embed="rId15" cstate="print">
                <a:extLst>
                  <a:ext uri="{96DAC541-7B7A-43D3-8B79-37D633B846F1}">
                    <asvg:svgBlip xmlns:asvg="http://schemas.microsoft.com/office/drawing/2016/SVG/main" xmlns="" r:embed="rId14"/>
                  </a:ext>
                </a:extLst>
              </a:blip>
              <a:stretch>
                <a:fillRect/>
              </a:stretch>
            </p:blipFill>
            <p:spPr>
              <a:xfrm flipV="1">
                <a:off x="0" y="5359399"/>
                <a:ext cx="1375974" cy="1498598"/>
              </a:xfrm>
              <a:prstGeom prst="rect">
                <a:avLst/>
              </a:prstGeom>
            </p:spPr>
          </p:pic>
          <p:sp>
            <p:nvSpPr>
              <p:cNvPr id="13" name="矩形: 圆角 12"/>
              <p:cNvSpPr/>
              <p:nvPr/>
            </p:nvSpPr>
            <p:spPr>
              <a:xfrm>
                <a:off x="139700" y="69805"/>
                <a:ext cx="11912600" cy="6718391"/>
              </a:xfrm>
              <a:prstGeom prst="roundRect">
                <a:avLst>
                  <a:gd name="adj" fmla="val 897"/>
                </a:avLst>
              </a:prstGeom>
              <a:solidFill>
                <a:srgbClr val="FDF8F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Manrope SemiBold"/>
                  <a:cs typeface="Manrope SemiBold" charset="0"/>
                </a:endParaRPr>
              </a:p>
            </p:txBody>
          </p:sp>
          <p:grpSp>
            <p:nvGrpSpPr>
              <p:cNvPr id="14" name="组合 13"/>
              <p:cNvGrpSpPr/>
              <p:nvPr/>
            </p:nvGrpSpPr>
            <p:grpSpPr>
              <a:xfrm>
                <a:off x="469900" y="6564070"/>
                <a:ext cx="11252200" cy="149418"/>
                <a:chOff x="571500" y="6175182"/>
                <a:chExt cx="11252200" cy="149418"/>
              </a:xfrm>
            </p:grpSpPr>
            <p:cxnSp>
              <p:nvCxnSpPr>
                <p:cNvPr id="15" name="直接连接符 14"/>
                <p:cNvCxnSpPr/>
                <p:nvPr/>
              </p:nvCxnSpPr>
              <p:spPr>
                <a:xfrm>
                  <a:off x="571500" y="6278363"/>
                  <a:ext cx="11023600" cy="0"/>
                </a:xfrm>
                <a:prstGeom prst="line">
                  <a:avLst/>
                </a:prstGeom>
                <a:ln w="19050">
                  <a:solidFill>
                    <a:srgbClr val="F49A68"/>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11188700" y="6175182"/>
                  <a:ext cx="635000" cy="149418"/>
                </a:xfrm>
                <a:prstGeom prst="rect">
                  <a:avLst/>
                </a:prstGeom>
                <a:solidFill>
                  <a:srgbClr val="FF96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Manrope SemiBold"/>
                    <a:cs typeface="MuseoModerno Black" pitchFamily="2" charset="0"/>
                  </a:endParaRPr>
                </a:p>
              </p:txBody>
            </p:sp>
          </p:grpSp>
        </p:grpSp>
        <p:pic>
          <p:nvPicPr>
            <p:cNvPr id="9" name="图形 8"/>
            <p:cNvPicPr>
              <a:picLocks noChangeAspect="1"/>
            </p:cNvPicPr>
            <p:nvPr/>
          </p:nvPicPr>
          <p:blipFill>
            <a:blip r:embed="rId16" cstate="print">
              <a:extLst>
                <a:ext uri="{96DAC541-7B7A-43D3-8B79-37D633B846F1}">
                  <asvg:svgBlip xmlns:asvg="http://schemas.microsoft.com/office/drawing/2016/SVG/main" xmlns="" r:embed="rId17"/>
                </a:ext>
              </a:extLst>
            </a:blip>
            <a:stretch>
              <a:fillRect/>
            </a:stretch>
          </p:blipFill>
          <p:spPr>
            <a:xfrm rot="20694768" flipH="1">
              <a:off x="339503" y="432059"/>
              <a:ext cx="966652" cy="664483"/>
            </a:xfrm>
            <a:prstGeom prst="rect">
              <a:avLst/>
            </a:prstGeom>
          </p:spPr>
        </p:pic>
      </p:gr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ransition/>
  <p:txStyles>
    <p:titleStyle>
      <a:lvl1pPr algn="l" defTabSz="914400" rtl="0" eaLnBrk="1" latinLnBrk="0" hangingPunct="1">
        <a:lnSpc>
          <a:spcPct val="90000"/>
        </a:lnSpc>
        <a:spcBef>
          <a:spcPct val="0"/>
        </a:spcBef>
        <a:buNone/>
        <a:defRPr sz="4400" kern="1200">
          <a:solidFill>
            <a:schemeClr val="tx1"/>
          </a:solidFill>
          <a:latin typeface="MuseoModerno Black" pitchFamily="2" charset="0"/>
          <a:ea typeface="MuseoModerno Black" pitchFamily="2" charset="0"/>
          <a:cs typeface="MuseoModerno Black" pitchFamily="2" charset="0"/>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anrope SemiBold"/>
          <a:cs typeface="MuseoModerno Black" pitchFamily="2" charset="0"/>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anrope SemiBold"/>
          <a:cs typeface="MuseoModerno Black" pitchFamily="2" charset="0"/>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anrope SemiBold"/>
          <a:cs typeface="MuseoModerno Black" pitchFamily="2" charset="0"/>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anrope SemiBold"/>
          <a:cs typeface="MuseoModerno Black" pitchFamily="2" charset="0"/>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anrope SemiBold"/>
          <a:cs typeface="MuseoModerno Black" pitchFamily="2" charset="0"/>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ea typeface="Manrope SemiBold"/>
                <a:cs typeface="MuseoModerno Black" pitchFamily="2" charset="0"/>
              </a:defRPr>
            </a:lvl1pPr>
          </a:lstStyle>
          <a:p>
            <a:fld id="{36CE7F6A-673F-4556-9A4C-EA3618460992}" type="datetimeFigureOut">
              <a:rPr lang="zh-CN" altLang="en-US" smtClean="0"/>
              <a:pPr/>
              <a:t>2025/5/29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ea typeface="Manrope SemiBold"/>
                <a:cs typeface="MuseoModerno Black" pitchFamily="2" charset="0"/>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ea typeface="Manrope SemiBold"/>
                <a:cs typeface="MuseoModerno Black" pitchFamily="2" charset="0"/>
              </a:defRPr>
            </a:lvl1pPr>
          </a:lstStyle>
          <a:p>
            <a:fld id="{B3C5F6E4-996A-4549-80C5-AFBC51DD1D28}" type="slidenum">
              <a:rPr lang="zh-CN" altLang="en-US" smtClean="0"/>
              <a:pPr/>
              <a:t>‹#›</a:t>
            </a:fld>
            <a:endParaRPr lang="zh-CN" altLang="en-US"/>
          </a:p>
        </p:txBody>
      </p:sp>
      <p:grpSp>
        <p:nvGrpSpPr>
          <p:cNvPr id="7" name="组合 6"/>
          <p:cNvGrpSpPr/>
          <p:nvPr/>
        </p:nvGrpSpPr>
        <p:grpSpPr>
          <a:xfrm>
            <a:off x="0" y="0"/>
            <a:ext cx="12192000" cy="6858000"/>
            <a:chOff x="0" y="0"/>
            <a:chExt cx="12192000" cy="6858000"/>
          </a:xfrm>
        </p:grpSpPr>
        <p:grpSp>
          <p:nvGrpSpPr>
            <p:cNvPr id="8" name="组合 7"/>
            <p:cNvGrpSpPr/>
            <p:nvPr/>
          </p:nvGrpSpPr>
          <p:grpSpPr>
            <a:xfrm>
              <a:off x="0" y="0"/>
              <a:ext cx="12192000" cy="6858000"/>
              <a:chOff x="0" y="0"/>
              <a:chExt cx="12192000" cy="6858000"/>
            </a:xfrm>
          </p:grpSpPr>
          <p:sp>
            <p:nvSpPr>
              <p:cNvPr id="10" name="矩形 9"/>
              <p:cNvSpPr/>
              <p:nvPr/>
            </p:nvSpPr>
            <p:spPr>
              <a:xfrm>
                <a:off x="0" y="0"/>
                <a:ext cx="12192000" cy="6858000"/>
              </a:xfrm>
              <a:prstGeom prst="rect">
                <a:avLst/>
              </a:prstGeom>
              <a:solidFill>
                <a:srgbClr val="F4DB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Manrope SemiBold"/>
                  <a:cs typeface="Manrope SemiBold" charset="0"/>
                </a:endParaRPr>
              </a:p>
            </p:txBody>
          </p:sp>
          <p:pic>
            <p:nvPicPr>
              <p:cNvPr id="11" name="图形 10"/>
              <p:cNvPicPr>
                <a:picLocks noChangeAspect="1"/>
              </p:cNvPicPr>
              <p:nvPr/>
            </p:nvPicPr>
            <p:blipFill>
              <a:blip r:embed="rId13" cstate="print">
                <a:extLst>
                  <a:ext uri="{96DAC541-7B7A-43D3-8B79-37D633B846F1}">
                    <asvg:svgBlip xmlns:asvg="http://schemas.microsoft.com/office/drawing/2016/SVG/main" xmlns="" r:embed="rId14"/>
                  </a:ext>
                </a:extLst>
              </a:blip>
              <a:stretch>
                <a:fillRect/>
              </a:stretch>
            </p:blipFill>
            <p:spPr>
              <a:xfrm rot="16200000" flipH="1" flipV="1">
                <a:off x="10377119" y="-77419"/>
                <a:ext cx="1737461" cy="1892301"/>
              </a:xfrm>
              <a:prstGeom prst="rect">
                <a:avLst/>
              </a:prstGeom>
            </p:spPr>
          </p:pic>
          <p:pic>
            <p:nvPicPr>
              <p:cNvPr id="12" name="图形 11"/>
              <p:cNvPicPr>
                <a:picLocks noChangeAspect="1"/>
              </p:cNvPicPr>
              <p:nvPr/>
            </p:nvPicPr>
            <p:blipFill>
              <a:blip r:embed="rId15" cstate="print">
                <a:extLst>
                  <a:ext uri="{96DAC541-7B7A-43D3-8B79-37D633B846F1}">
                    <asvg:svgBlip xmlns:asvg="http://schemas.microsoft.com/office/drawing/2016/SVG/main" xmlns="" r:embed="rId14"/>
                  </a:ext>
                </a:extLst>
              </a:blip>
              <a:stretch>
                <a:fillRect/>
              </a:stretch>
            </p:blipFill>
            <p:spPr>
              <a:xfrm flipV="1">
                <a:off x="0" y="5359399"/>
                <a:ext cx="1375974" cy="1498598"/>
              </a:xfrm>
              <a:prstGeom prst="rect">
                <a:avLst/>
              </a:prstGeom>
            </p:spPr>
          </p:pic>
          <p:sp>
            <p:nvSpPr>
              <p:cNvPr id="13" name="矩形: 圆角 12"/>
              <p:cNvSpPr/>
              <p:nvPr/>
            </p:nvSpPr>
            <p:spPr>
              <a:xfrm>
                <a:off x="139700" y="69805"/>
                <a:ext cx="11912600" cy="6718391"/>
              </a:xfrm>
              <a:prstGeom prst="roundRect">
                <a:avLst>
                  <a:gd name="adj" fmla="val 897"/>
                </a:avLst>
              </a:prstGeom>
              <a:solidFill>
                <a:srgbClr val="FDF8F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Manrope SemiBold"/>
                  <a:cs typeface="Manrope SemiBold" charset="0"/>
                </a:endParaRPr>
              </a:p>
            </p:txBody>
          </p:sp>
          <p:grpSp>
            <p:nvGrpSpPr>
              <p:cNvPr id="14" name="组合 13"/>
              <p:cNvGrpSpPr/>
              <p:nvPr/>
            </p:nvGrpSpPr>
            <p:grpSpPr>
              <a:xfrm>
                <a:off x="469900" y="6564070"/>
                <a:ext cx="11252200" cy="149418"/>
                <a:chOff x="571500" y="6175182"/>
                <a:chExt cx="11252200" cy="149418"/>
              </a:xfrm>
            </p:grpSpPr>
            <p:cxnSp>
              <p:nvCxnSpPr>
                <p:cNvPr id="15" name="直接连接符 14"/>
                <p:cNvCxnSpPr/>
                <p:nvPr/>
              </p:nvCxnSpPr>
              <p:spPr>
                <a:xfrm>
                  <a:off x="571500" y="6278363"/>
                  <a:ext cx="11023600" cy="0"/>
                </a:xfrm>
                <a:prstGeom prst="line">
                  <a:avLst/>
                </a:prstGeom>
                <a:ln w="19050">
                  <a:solidFill>
                    <a:srgbClr val="F49A68"/>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11188700" y="6175182"/>
                  <a:ext cx="635000" cy="149418"/>
                </a:xfrm>
                <a:prstGeom prst="rect">
                  <a:avLst/>
                </a:prstGeom>
                <a:solidFill>
                  <a:srgbClr val="FF96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Manrope SemiBold"/>
                    <a:cs typeface="MuseoModerno Black" pitchFamily="2" charset="0"/>
                  </a:endParaRPr>
                </a:p>
              </p:txBody>
            </p:sp>
          </p:grpSp>
        </p:grpSp>
        <p:pic>
          <p:nvPicPr>
            <p:cNvPr id="9" name="图形 8"/>
            <p:cNvPicPr>
              <a:picLocks noChangeAspect="1"/>
            </p:cNvPicPr>
            <p:nvPr/>
          </p:nvPicPr>
          <p:blipFill>
            <a:blip r:embed="rId16" cstate="print">
              <a:extLst>
                <a:ext uri="{96DAC541-7B7A-43D3-8B79-37D633B846F1}">
                  <asvg:svgBlip xmlns:asvg="http://schemas.microsoft.com/office/drawing/2016/SVG/main" xmlns="" r:embed="rId17"/>
                </a:ext>
              </a:extLst>
            </a:blip>
            <a:stretch>
              <a:fillRect/>
            </a:stretch>
          </p:blipFill>
          <p:spPr>
            <a:xfrm rot="20694768" flipH="1">
              <a:off x="339503" y="432059"/>
              <a:ext cx="966652" cy="664483"/>
            </a:xfrm>
            <a:prstGeom prst="rect">
              <a:avLst/>
            </a:prstGeom>
          </p:spPr>
        </p:pic>
      </p:gr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ransition/>
  <p:txStyles>
    <p:titleStyle>
      <a:lvl1pPr algn="l" defTabSz="914400" rtl="0" eaLnBrk="1" latinLnBrk="0" hangingPunct="1">
        <a:lnSpc>
          <a:spcPct val="90000"/>
        </a:lnSpc>
        <a:spcBef>
          <a:spcPct val="0"/>
        </a:spcBef>
        <a:buNone/>
        <a:defRPr sz="4400" kern="1200">
          <a:solidFill>
            <a:schemeClr val="tx1"/>
          </a:solidFill>
          <a:latin typeface="MuseoModerno Black" pitchFamily="2" charset="0"/>
          <a:ea typeface="MuseoModerno Black" pitchFamily="2" charset="0"/>
          <a:cs typeface="MuseoModerno Black" pitchFamily="2" charset="0"/>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anrope SemiBold"/>
          <a:cs typeface="MuseoModerno Black" pitchFamily="2" charset="0"/>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anrope SemiBold"/>
          <a:cs typeface="MuseoModerno Black" pitchFamily="2" charset="0"/>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anrope SemiBold"/>
          <a:cs typeface="MuseoModerno Black" pitchFamily="2" charset="0"/>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anrope SemiBold"/>
          <a:cs typeface="MuseoModerno Black" pitchFamily="2" charset="0"/>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anrope SemiBold"/>
          <a:cs typeface="MuseoModerno Black" pitchFamily="2" charset="0"/>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ea typeface="Manrope SemiBold"/>
                <a:cs typeface="MuseoModerno Black" pitchFamily="2" charset="0"/>
              </a:defRPr>
            </a:lvl1pPr>
          </a:lstStyle>
          <a:p>
            <a:fld id="{36CE7F6A-673F-4556-9A4C-EA3618460992}" type="datetimeFigureOut">
              <a:rPr lang="zh-CN" altLang="en-US" smtClean="0"/>
              <a:pPr/>
              <a:t>2025/5/29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ea typeface="Manrope SemiBold"/>
                <a:cs typeface="MuseoModerno Black" pitchFamily="2" charset="0"/>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ea typeface="Manrope SemiBold"/>
                <a:cs typeface="MuseoModerno Black" pitchFamily="2" charset="0"/>
              </a:defRPr>
            </a:lvl1pPr>
          </a:lstStyle>
          <a:p>
            <a:fld id="{B3C5F6E4-996A-4549-80C5-AFBC51DD1D28}" type="slidenum">
              <a:rPr lang="zh-CN" altLang="en-US" smtClean="0"/>
              <a:pPr/>
              <a:t>‹#›</a:t>
            </a:fld>
            <a:endParaRPr lang="zh-CN" altLang="en-US"/>
          </a:p>
        </p:txBody>
      </p:sp>
      <p:grpSp>
        <p:nvGrpSpPr>
          <p:cNvPr id="7" name="组合 6"/>
          <p:cNvGrpSpPr/>
          <p:nvPr/>
        </p:nvGrpSpPr>
        <p:grpSpPr>
          <a:xfrm>
            <a:off x="0" y="0"/>
            <a:ext cx="12192000" cy="6858000"/>
            <a:chOff x="0" y="0"/>
            <a:chExt cx="12192000" cy="6858000"/>
          </a:xfrm>
        </p:grpSpPr>
        <p:grpSp>
          <p:nvGrpSpPr>
            <p:cNvPr id="8" name="组合 7"/>
            <p:cNvGrpSpPr/>
            <p:nvPr/>
          </p:nvGrpSpPr>
          <p:grpSpPr>
            <a:xfrm>
              <a:off x="0" y="0"/>
              <a:ext cx="12192000" cy="6858000"/>
              <a:chOff x="0" y="0"/>
              <a:chExt cx="12192000" cy="6858000"/>
            </a:xfrm>
          </p:grpSpPr>
          <p:sp>
            <p:nvSpPr>
              <p:cNvPr id="10" name="矩形 9"/>
              <p:cNvSpPr/>
              <p:nvPr/>
            </p:nvSpPr>
            <p:spPr>
              <a:xfrm>
                <a:off x="0" y="0"/>
                <a:ext cx="12192000" cy="6858000"/>
              </a:xfrm>
              <a:prstGeom prst="rect">
                <a:avLst/>
              </a:prstGeom>
              <a:solidFill>
                <a:srgbClr val="F4DB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Manrope SemiBold"/>
                  <a:cs typeface="Manrope SemiBold" charset="0"/>
                </a:endParaRPr>
              </a:p>
            </p:txBody>
          </p:sp>
          <p:pic>
            <p:nvPicPr>
              <p:cNvPr id="11" name="图形 10"/>
              <p:cNvPicPr>
                <a:picLocks noChangeAspect="1"/>
              </p:cNvPicPr>
              <p:nvPr/>
            </p:nvPicPr>
            <p:blipFill>
              <a:blip r:embed="rId13" cstate="print">
                <a:extLst>
                  <a:ext uri="{96DAC541-7B7A-43D3-8B79-37D633B846F1}">
                    <asvg:svgBlip xmlns:asvg="http://schemas.microsoft.com/office/drawing/2016/SVG/main" xmlns="" r:embed="rId14"/>
                  </a:ext>
                </a:extLst>
              </a:blip>
              <a:stretch>
                <a:fillRect/>
              </a:stretch>
            </p:blipFill>
            <p:spPr>
              <a:xfrm rot="16200000" flipH="1" flipV="1">
                <a:off x="10377119" y="-77419"/>
                <a:ext cx="1737461" cy="1892301"/>
              </a:xfrm>
              <a:prstGeom prst="rect">
                <a:avLst/>
              </a:prstGeom>
            </p:spPr>
          </p:pic>
          <p:pic>
            <p:nvPicPr>
              <p:cNvPr id="12" name="图形 11"/>
              <p:cNvPicPr>
                <a:picLocks noChangeAspect="1"/>
              </p:cNvPicPr>
              <p:nvPr/>
            </p:nvPicPr>
            <p:blipFill>
              <a:blip r:embed="rId15" cstate="print">
                <a:extLst>
                  <a:ext uri="{96DAC541-7B7A-43D3-8B79-37D633B846F1}">
                    <asvg:svgBlip xmlns:asvg="http://schemas.microsoft.com/office/drawing/2016/SVG/main" xmlns="" r:embed="rId14"/>
                  </a:ext>
                </a:extLst>
              </a:blip>
              <a:stretch>
                <a:fillRect/>
              </a:stretch>
            </p:blipFill>
            <p:spPr>
              <a:xfrm flipV="1">
                <a:off x="0" y="5359399"/>
                <a:ext cx="1375974" cy="1498598"/>
              </a:xfrm>
              <a:prstGeom prst="rect">
                <a:avLst/>
              </a:prstGeom>
            </p:spPr>
          </p:pic>
          <p:sp>
            <p:nvSpPr>
              <p:cNvPr id="13" name="矩形: 圆角 12"/>
              <p:cNvSpPr/>
              <p:nvPr/>
            </p:nvSpPr>
            <p:spPr>
              <a:xfrm>
                <a:off x="139700" y="69805"/>
                <a:ext cx="11912600" cy="6718391"/>
              </a:xfrm>
              <a:prstGeom prst="roundRect">
                <a:avLst>
                  <a:gd name="adj" fmla="val 897"/>
                </a:avLst>
              </a:prstGeom>
              <a:solidFill>
                <a:srgbClr val="FDF8F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Manrope SemiBold"/>
                  <a:cs typeface="Manrope SemiBold" charset="0"/>
                </a:endParaRPr>
              </a:p>
            </p:txBody>
          </p:sp>
          <p:grpSp>
            <p:nvGrpSpPr>
              <p:cNvPr id="14" name="组合 13"/>
              <p:cNvGrpSpPr/>
              <p:nvPr/>
            </p:nvGrpSpPr>
            <p:grpSpPr>
              <a:xfrm>
                <a:off x="469900" y="6564070"/>
                <a:ext cx="11252200" cy="149418"/>
                <a:chOff x="571500" y="6175182"/>
                <a:chExt cx="11252200" cy="149418"/>
              </a:xfrm>
            </p:grpSpPr>
            <p:cxnSp>
              <p:nvCxnSpPr>
                <p:cNvPr id="15" name="直接连接符 14"/>
                <p:cNvCxnSpPr/>
                <p:nvPr/>
              </p:nvCxnSpPr>
              <p:spPr>
                <a:xfrm>
                  <a:off x="571500" y="6278363"/>
                  <a:ext cx="11023600" cy="0"/>
                </a:xfrm>
                <a:prstGeom prst="line">
                  <a:avLst/>
                </a:prstGeom>
                <a:ln w="19050">
                  <a:solidFill>
                    <a:srgbClr val="F49A68"/>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11188700" y="6175182"/>
                  <a:ext cx="635000" cy="149418"/>
                </a:xfrm>
                <a:prstGeom prst="rect">
                  <a:avLst/>
                </a:prstGeom>
                <a:solidFill>
                  <a:srgbClr val="FF96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Manrope SemiBold"/>
                    <a:cs typeface="MuseoModerno Black" pitchFamily="2" charset="0"/>
                  </a:endParaRPr>
                </a:p>
              </p:txBody>
            </p:sp>
          </p:grpSp>
        </p:grpSp>
        <p:pic>
          <p:nvPicPr>
            <p:cNvPr id="9" name="图形 8"/>
            <p:cNvPicPr>
              <a:picLocks noChangeAspect="1"/>
            </p:cNvPicPr>
            <p:nvPr/>
          </p:nvPicPr>
          <p:blipFill>
            <a:blip r:embed="rId16" cstate="print">
              <a:extLst>
                <a:ext uri="{96DAC541-7B7A-43D3-8B79-37D633B846F1}">
                  <asvg:svgBlip xmlns:asvg="http://schemas.microsoft.com/office/drawing/2016/SVG/main" xmlns="" r:embed="rId17"/>
                </a:ext>
              </a:extLst>
            </a:blip>
            <a:stretch>
              <a:fillRect/>
            </a:stretch>
          </p:blipFill>
          <p:spPr>
            <a:xfrm rot="20694768" flipH="1">
              <a:off x="339503" y="432059"/>
              <a:ext cx="966652" cy="664483"/>
            </a:xfrm>
            <a:prstGeom prst="rect">
              <a:avLst/>
            </a:prstGeom>
          </p:spPr>
        </p:pic>
      </p:grpSp>
    </p:spTree>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ransition/>
  <p:txStyles>
    <p:titleStyle>
      <a:lvl1pPr algn="l" defTabSz="914400" rtl="0" eaLnBrk="1" latinLnBrk="0" hangingPunct="1">
        <a:lnSpc>
          <a:spcPct val="90000"/>
        </a:lnSpc>
        <a:spcBef>
          <a:spcPct val="0"/>
        </a:spcBef>
        <a:buNone/>
        <a:defRPr sz="4400" kern="1200">
          <a:solidFill>
            <a:schemeClr val="tx1"/>
          </a:solidFill>
          <a:latin typeface="MuseoModerno Black" pitchFamily="2" charset="0"/>
          <a:ea typeface="MuseoModerno Black" pitchFamily="2" charset="0"/>
          <a:cs typeface="MuseoModerno Black" pitchFamily="2" charset="0"/>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anrope SemiBold"/>
          <a:cs typeface="MuseoModerno Black" pitchFamily="2" charset="0"/>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anrope SemiBold"/>
          <a:cs typeface="MuseoModerno Black" pitchFamily="2" charset="0"/>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anrope SemiBold"/>
          <a:cs typeface="MuseoModerno Black" pitchFamily="2" charset="0"/>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anrope SemiBold"/>
          <a:cs typeface="MuseoModerno Black" pitchFamily="2" charset="0"/>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anrope SemiBold"/>
          <a:cs typeface="MuseoModerno Black" pitchFamily="2" charset="0"/>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ea typeface="Manrope SemiBold"/>
                <a:cs typeface="MuseoModerno Black" pitchFamily="2" charset="0"/>
              </a:defRPr>
            </a:lvl1pPr>
          </a:lstStyle>
          <a:p>
            <a:fld id="{36CE7F6A-673F-4556-9A4C-EA3618460992}" type="datetimeFigureOut">
              <a:rPr lang="zh-CN" altLang="en-US" smtClean="0"/>
              <a:pPr/>
              <a:t>2025/5/29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ea typeface="Manrope SemiBold"/>
                <a:cs typeface="MuseoModerno Black" pitchFamily="2" charset="0"/>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ea typeface="Manrope SemiBold"/>
                <a:cs typeface="MuseoModerno Black" pitchFamily="2" charset="0"/>
              </a:defRPr>
            </a:lvl1pPr>
          </a:lstStyle>
          <a:p>
            <a:fld id="{B3C5F6E4-996A-4549-80C5-AFBC51DD1D28}" type="slidenum">
              <a:rPr lang="zh-CN" altLang="en-US" smtClean="0"/>
              <a:pPr/>
              <a:t>‹#›</a:t>
            </a:fld>
            <a:endParaRPr lang="zh-CN" altLang="en-US"/>
          </a:p>
        </p:txBody>
      </p:sp>
      <p:grpSp>
        <p:nvGrpSpPr>
          <p:cNvPr id="7" name="组合 6"/>
          <p:cNvGrpSpPr/>
          <p:nvPr/>
        </p:nvGrpSpPr>
        <p:grpSpPr>
          <a:xfrm>
            <a:off x="0" y="0"/>
            <a:ext cx="12192000" cy="6858000"/>
            <a:chOff x="0" y="0"/>
            <a:chExt cx="12192000" cy="6858000"/>
          </a:xfrm>
        </p:grpSpPr>
        <p:grpSp>
          <p:nvGrpSpPr>
            <p:cNvPr id="8" name="组合 7"/>
            <p:cNvGrpSpPr/>
            <p:nvPr/>
          </p:nvGrpSpPr>
          <p:grpSpPr>
            <a:xfrm>
              <a:off x="0" y="0"/>
              <a:ext cx="12192000" cy="6858000"/>
              <a:chOff x="0" y="0"/>
              <a:chExt cx="12192000" cy="6858000"/>
            </a:xfrm>
          </p:grpSpPr>
          <p:sp>
            <p:nvSpPr>
              <p:cNvPr id="10" name="矩形 9"/>
              <p:cNvSpPr/>
              <p:nvPr/>
            </p:nvSpPr>
            <p:spPr>
              <a:xfrm>
                <a:off x="0" y="0"/>
                <a:ext cx="12192000" cy="6858000"/>
              </a:xfrm>
              <a:prstGeom prst="rect">
                <a:avLst/>
              </a:prstGeom>
              <a:solidFill>
                <a:srgbClr val="F4DB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Manrope SemiBold"/>
                  <a:cs typeface="Manrope SemiBold" charset="0"/>
                </a:endParaRPr>
              </a:p>
            </p:txBody>
          </p:sp>
          <p:pic>
            <p:nvPicPr>
              <p:cNvPr id="11" name="图形 10"/>
              <p:cNvPicPr>
                <a:picLocks noChangeAspect="1"/>
              </p:cNvPicPr>
              <p:nvPr/>
            </p:nvPicPr>
            <p:blipFill>
              <a:blip r:embed="rId13" cstate="print">
                <a:extLst>
                  <a:ext uri="{96DAC541-7B7A-43D3-8B79-37D633B846F1}">
                    <asvg:svgBlip xmlns:asvg="http://schemas.microsoft.com/office/drawing/2016/SVG/main" xmlns="" r:embed="rId14"/>
                  </a:ext>
                </a:extLst>
              </a:blip>
              <a:stretch>
                <a:fillRect/>
              </a:stretch>
            </p:blipFill>
            <p:spPr>
              <a:xfrm rot="16200000" flipH="1" flipV="1">
                <a:off x="10377119" y="-77419"/>
                <a:ext cx="1737461" cy="1892301"/>
              </a:xfrm>
              <a:prstGeom prst="rect">
                <a:avLst/>
              </a:prstGeom>
            </p:spPr>
          </p:pic>
          <p:pic>
            <p:nvPicPr>
              <p:cNvPr id="12" name="图形 11"/>
              <p:cNvPicPr>
                <a:picLocks noChangeAspect="1"/>
              </p:cNvPicPr>
              <p:nvPr/>
            </p:nvPicPr>
            <p:blipFill>
              <a:blip r:embed="rId15" cstate="print">
                <a:extLst>
                  <a:ext uri="{96DAC541-7B7A-43D3-8B79-37D633B846F1}">
                    <asvg:svgBlip xmlns:asvg="http://schemas.microsoft.com/office/drawing/2016/SVG/main" xmlns="" r:embed="rId14"/>
                  </a:ext>
                </a:extLst>
              </a:blip>
              <a:stretch>
                <a:fillRect/>
              </a:stretch>
            </p:blipFill>
            <p:spPr>
              <a:xfrm flipV="1">
                <a:off x="0" y="5359399"/>
                <a:ext cx="1375974" cy="1498598"/>
              </a:xfrm>
              <a:prstGeom prst="rect">
                <a:avLst/>
              </a:prstGeom>
            </p:spPr>
          </p:pic>
          <p:sp>
            <p:nvSpPr>
              <p:cNvPr id="13" name="矩形: 圆角 12"/>
              <p:cNvSpPr/>
              <p:nvPr/>
            </p:nvSpPr>
            <p:spPr>
              <a:xfrm>
                <a:off x="139700" y="69805"/>
                <a:ext cx="11912600" cy="6718391"/>
              </a:xfrm>
              <a:prstGeom prst="roundRect">
                <a:avLst>
                  <a:gd name="adj" fmla="val 897"/>
                </a:avLst>
              </a:prstGeom>
              <a:solidFill>
                <a:srgbClr val="FDF8F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Manrope SemiBold"/>
                  <a:cs typeface="Manrope SemiBold" charset="0"/>
                </a:endParaRPr>
              </a:p>
            </p:txBody>
          </p:sp>
          <p:grpSp>
            <p:nvGrpSpPr>
              <p:cNvPr id="14" name="组合 13"/>
              <p:cNvGrpSpPr/>
              <p:nvPr/>
            </p:nvGrpSpPr>
            <p:grpSpPr>
              <a:xfrm>
                <a:off x="469900" y="6564070"/>
                <a:ext cx="11252200" cy="149418"/>
                <a:chOff x="571500" y="6175182"/>
                <a:chExt cx="11252200" cy="149418"/>
              </a:xfrm>
            </p:grpSpPr>
            <p:cxnSp>
              <p:nvCxnSpPr>
                <p:cNvPr id="15" name="直接连接符 14"/>
                <p:cNvCxnSpPr/>
                <p:nvPr/>
              </p:nvCxnSpPr>
              <p:spPr>
                <a:xfrm>
                  <a:off x="571500" y="6278363"/>
                  <a:ext cx="11023600" cy="0"/>
                </a:xfrm>
                <a:prstGeom prst="line">
                  <a:avLst/>
                </a:prstGeom>
                <a:ln w="19050">
                  <a:solidFill>
                    <a:srgbClr val="F49A68"/>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11188700" y="6175182"/>
                  <a:ext cx="635000" cy="149418"/>
                </a:xfrm>
                <a:prstGeom prst="rect">
                  <a:avLst/>
                </a:prstGeom>
                <a:solidFill>
                  <a:srgbClr val="FF96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Manrope SemiBold"/>
                    <a:cs typeface="MuseoModerno Black" pitchFamily="2" charset="0"/>
                  </a:endParaRPr>
                </a:p>
              </p:txBody>
            </p:sp>
          </p:grpSp>
        </p:grpSp>
        <p:pic>
          <p:nvPicPr>
            <p:cNvPr id="9" name="图形 8"/>
            <p:cNvPicPr>
              <a:picLocks noChangeAspect="1"/>
            </p:cNvPicPr>
            <p:nvPr/>
          </p:nvPicPr>
          <p:blipFill>
            <a:blip r:embed="rId16" cstate="print">
              <a:extLst>
                <a:ext uri="{96DAC541-7B7A-43D3-8B79-37D633B846F1}">
                  <asvg:svgBlip xmlns:asvg="http://schemas.microsoft.com/office/drawing/2016/SVG/main" xmlns="" r:embed="rId17"/>
                </a:ext>
              </a:extLst>
            </a:blip>
            <a:stretch>
              <a:fillRect/>
            </a:stretch>
          </p:blipFill>
          <p:spPr>
            <a:xfrm rot="20694768" flipH="1">
              <a:off x="339503" y="432059"/>
              <a:ext cx="966652" cy="664483"/>
            </a:xfrm>
            <a:prstGeom prst="rect">
              <a:avLst/>
            </a:prstGeom>
          </p:spPr>
        </p:pic>
      </p:grpSp>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ransition/>
  <p:txStyles>
    <p:titleStyle>
      <a:lvl1pPr algn="l" defTabSz="914400" rtl="0" eaLnBrk="1" latinLnBrk="0" hangingPunct="1">
        <a:lnSpc>
          <a:spcPct val="90000"/>
        </a:lnSpc>
        <a:spcBef>
          <a:spcPct val="0"/>
        </a:spcBef>
        <a:buNone/>
        <a:defRPr sz="4400" kern="1200">
          <a:solidFill>
            <a:schemeClr val="tx1"/>
          </a:solidFill>
          <a:latin typeface="MuseoModerno Black" pitchFamily="2" charset="0"/>
          <a:ea typeface="MuseoModerno Black" pitchFamily="2" charset="0"/>
          <a:cs typeface="MuseoModerno Black" pitchFamily="2" charset="0"/>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anrope SemiBold"/>
          <a:cs typeface="MuseoModerno Black" pitchFamily="2" charset="0"/>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anrope SemiBold"/>
          <a:cs typeface="MuseoModerno Black" pitchFamily="2" charset="0"/>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anrope SemiBold"/>
          <a:cs typeface="MuseoModerno Black" pitchFamily="2" charset="0"/>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anrope SemiBold"/>
          <a:cs typeface="MuseoModerno Black" pitchFamily="2" charset="0"/>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anrope SemiBold"/>
          <a:cs typeface="MuseoModerno Black" pitchFamily="2" charset="0"/>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3.xml"/><Relationship Id="rId1" Type="http://schemas.openxmlformats.org/officeDocument/2006/relationships/tags" Target="../tags/tag2.xml"/><Relationship Id="rId6" Type="http://schemas.openxmlformats.org/officeDocument/2006/relationships/image" Target="../media/image5.png"/><Relationship Id="rId5" Type="http://schemas.openxmlformats.org/officeDocument/2006/relationships/image" Target="../media/image2.sv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46.xml"/><Relationship Id="rId5" Type="http://schemas.openxmlformats.org/officeDocument/2006/relationships/image" Target="../media/image7.jpeg"/><Relationship Id="rId4" Type="http://schemas.openxmlformats.org/officeDocument/2006/relationships/image" Target="../media/image2.svg"/></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Layout" Target="../slideLayouts/slideLayout46.xml"/></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Layout" Target="../slideLayouts/slideLayout46.xml"/></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Layout" Target="../slideLayouts/slideLayout46.xml"/></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Layout" Target="../slideLayouts/slideLayout46.xml"/></Relationships>
</file>

<file path=ppt/slides/_rels/slide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Layout" Target="../slideLayouts/slideLayout51.xml"/></Relationships>
</file>

<file path=ppt/slides/_rels/slide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Layout" Target="../slideLayouts/slideLayout51.xml"/><Relationship Id="rId4" Type="http://schemas.openxmlformats.org/officeDocument/2006/relationships/image" Target="../media/image8.jpe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jpeg"/><Relationship Id="rId1" Type="http://schemas.openxmlformats.org/officeDocument/2006/relationships/slideLayout" Target="../slideLayouts/slideLayout51.xml"/><Relationship Id="rId5" Type="http://schemas.openxmlformats.org/officeDocument/2006/relationships/image" Target="../media/image10.jpeg"/><Relationship Id="rId4" Type="http://schemas.openxmlformats.org/officeDocument/2006/relationships/image" Target="../media/image2.sv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jpeg"/><Relationship Id="rId1" Type="http://schemas.openxmlformats.org/officeDocument/2006/relationships/slideLayout" Target="../slideLayouts/slideLayout51.xml"/><Relationship Id="rId5" Type="http://schemas.openxmlformats.org/officeDocument/2006/relationships/image" Target="../media/image11.jpeg"/><Relationship Id="rId4" Type="http://schemas.openxmlformats.org/officeDocument/2006/relationships/image" Target="../media/image2.sv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jpeg"/><Relationship Id="rId1" Type="http://schemas.openxmlformats.org/officeDocument/2006/relationships/slideLayout" Target="../slideLayouts/slideLayout51.xml"/><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jpeg"/><Relationship Id="rId1" Type="http://schemas.openxmlformats.org/officeDocument/2006/relationships/slideLayout" Target="../slideLayouts/slideLayout51.xml"/><Relationship Id="rId4" Type="http://schemas.openxmlformats.org/officeDocument/2006/relationships/image" Target="../media/image2.sv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jpeg"/><Relationship Id="rId1" Type="http://schemas.openxmlformats.org/officeDocument/2006/relationships/slideLayout" Target="../slideLayouts/slideLayout51.xml"/><Relationship Id="rId4" Type="http://schemas.openxmlformats.org/officeDocument/2006/relationships/image" Target="../media/image2.svg"/></Relationships>
</file>

<file path=ppt/slides/_rels/slide2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4.png"/><Relationship Id="rId7" Type="http://schemas.openxmlformats.org/officeDocument/2006/relationships/image" Target="../media/image15.png"/><Relationship Id="rId2" Type="http://schemas.openxmlformats.org/officeDocument/2006/relationships/image" Target="../media/image12.jpeg"/><Relationship Id="rId1" Type="http://schemas.openxmlformats.org/officeDocument/2006/relationships/slideLayout" Target="../slideLayouts/slideLayout4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2.svg"/></Relationships>
</file>

<file path=ppt/slides/_rels/slide2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4.png"/><Relationship Id="rId7" Type="http://schemas.openxmlformats.org/officeDocument/2006/relationships/image" Target="../media/image19.png"/><Relationship Id="rId2" Type="http://schemas.openxmlformats.org/officeDocument/2006/relationships/image" Target="../media/image12.jpeg"/><Relationship Id="rId1" Type="http://schemas.openxmlformats.org/officeDocument/2006/relationships/slideLayout" Target="../slideLayouts/slideLayout4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2.sv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2.jpeg"/><Relationship Id="rId1" Type="http://schemas.openxmlformats.org/officeDocument/2006/relationships/slideLayout" Target="../slideLayouts/slideLayout46.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sv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4.png"/><Relationship Id="rId2" Type="http://schemas.openxmlformats.org/officeDocument/2006/relationships/image" Target="../media/image9.jpeg"/><Relationship Id="rId1" Type="http://schemas.openxmlformats.org/officeDocument/2006/relationships/slideLayout" Target="../slideLayouts/slideLayout46.xml"/><Relationship Id="rId6" Type="http://schemas.openxmlformats.org/officeDocument/2006/relationships/image" Target="../media/image18.png"/><Relationship Id="rId5" Type="http://schemas.openxmlformats.org/officeDocument/2006/relationships/image" Target="../media/image23.jpeg"/><Relationship Id="rId4" Type="http://schemas.openxmlformats.org/officeDocument/2006/relationships/image" Target="../media/image2.svg"/></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jpeg"/><Relationship Id="rId1" Type="http://schemas.openxmlformats.org/officeDocument/2006/relationships/slideLayout" Target="../slideLayouts/slideLayout51.xml"/><Relationship Id="rId5" Type="http://schemas.openxmlformats.org/officeDocument/2006/relationships/image" Target="../media/image25.png"/><Relationship Id="rId4" Type="http://schemas.openxmlformats.org/officeDocument/2006/relationships/image" Target="../media/image2.svg"/></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jpeg"/><Relationship Id="rId1" Type="http://schemas.openxmlformats.org/officeDocument/2006/relationships/slideLayout" Target="../slideLayouts/slideLayout51.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svg"/></Relationships>
</file>

<file path=ppt/slides/_rels/slide2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Layout" Target="../slideLayouts/slideLayout46.xml"/></Relationships>
</file>

<file path=ppt/slides/_rels/slide2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Layout" Target="../slideLayouts/slideLayout46.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4.xml"/><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4.xml"/><Relationship Id="rId1" Type="http://schemas.openxmlformats.org/officeDocument/2006/relationships/tags" Target="../tags/tag3.xml"/><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Layout" Target="../slideLayouts/slideLayout4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0"/>
            <a:ext cx="12192000" cy="6858000"/>
          </a:xfrm>
          <a:prstGeom prst="rect">
            <a:avLst/>
          </a:prstGeom>
          <a:solidFill>
            <a:srgbClr val="F4DB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rgbClr val="FFFFFF"/>
                </a:solidFill>
                <a:latin typeface="Manrope SemiBold"/>
                <a:ea typeface="+mn-ea"/>
                <a:cs typeface="+mn-cs"/>
              </a:defRPr>
            </a:lvl1pPr>
            <a:lvl2pPr marL="457200" algn="l" defTabSz="914400" rtl="0" eaLnBrk="1" latinLnBrk="0" hangingPunct="1">
              <a:defRPr sz="1800" kern="1200">
                <a:solidFill>
                  <a:srgbClr val="FFFFFF"/>
                </a:solidFill>
                <a:latin typeface="Manrope SemiBold"/>
                <a:ea typeface="+mn-ea"/>
                <a:cs typeface="+mn-cs"/>
              </a:defRPr>
            </a:lvl2pPr>
            <a:lvl3pPr marL="914400" algn="l" defTabSz="914400" rtl="0" eaLnBrk="1" latinLnBrk="0" hangingPunct="1">
              <a:defRPr sz="1800" kern="1200">
                <a:solidFill>
                  <a:srgbClr val="FFFFFF"/>
                </a:solidFill>
                <a:latin typeface="Manrope SemiBold"/>
                <a:ea typeface="+mn-ea"/>
                <a:cs typeface="+mn-cs"/>
              </a:defRPr>
            </a:lvl3pPr>
            <a:lvl4pPr marL="1371600" algn="l" defTabSz="914400" rtl="0" eaLnBrk="1" latinLnBrk="0" hangingPunct="1">
              <a:defRPr sz="1800" kern="1200">
                <a:solidFill>
                  <a:srgbClr val="FFFFFF"/>
                </a:solidFill>
                <a:latin typeface="Manrope SemiBold"/>
                <a:ea typeface="+mn-ea"/>
                <a:cs typeface="+mn-cs"/>
              </a:defRPr>
            </a:lvl4pPr>
            <a:lvl5pPr marL="1828800" algn="l" defTabSz="914400" rtl="0" eaLnBrk="1" latinLnBrk="0" hangingPunct="1">
              <a:defRPr sz="1800" kern="1200">
                <a:solidFill>
                  <a:srgbClr val="FFFFFF"/>
                </a:solidFill>
                <a:latin typeface="Manrope SemiBold"/>
                <a:ea typeface="+mn-ea"/>
                <a:cs typeface="+mn-cs"/>
              </a:defRPr>
            </a:lvl5pPr>
            <a:lvl6pPr marL="2286000" algn="l" defTabSz="914400" rtl="0" eaLnBrk="1" latinLnBrk="0" hangingPunct="1">
              <a:defRPr sz="1800" kern="1200">
                <a:solidFill>
                  <a:srgbClr val="FFFFFF"/>
                </a:solidFill>
                <a:latin typeface="Manrope SemiBold"/>
                <a:ea typeface="+mn-ea"/>
                <a:cs typeface="+mn-cs"/>
              </a:defRPr>
            </a:lvl6pPr>
            <a:lvl7pPr marL="2743200" algn="l" defTabSz="914400" rtl="0" eaLnBrk="1" latinLnBrk="0" hangingPunct="1">
              <a:defRPr sz="1800" kern="1200">
                <a:solidFill>
                  <a:srgbClr val="FFFFFF"/>
                </a:solidFill>
                <a:latin typeface="Manrope SemiBold"/>
                <a:ea typeface="+mn-ea"/>
                <a:cs typeface="+mn-cs"/>
              </a:defRPr>
            </a:lvl7pPr>
            <a:lvl8pPr marL="3200400" algn="l" defTabSz="914400" rtl="0" eaLnBrk="1" latinLnBrk="0" hangingPunct="1">
              <a:defRPr sz="1800" kern="1200">
                <a:solidFill>
                  <a:srgbClr val="FFFFFF"/>
                </a:solidFill>
                <a:latin typeface="Manrope SemiBold"/>
                <a:ea typeface="+mn-ea"/>
                <a:cs typeface="+mn-cs"/>
              </a:defRPr>
            </a:lvl8pPr>
            <a:lvl9pPr marL="3657600" algn="l" defTabSz="914400" rtl="0" eaLnBrk="1" latinLnBrk="0" hangingPunct="1">
              <a:defRPr sz="1800" kern="1200">
                <a:solidFill>
                  <a:srgbClr val="FFFFFF"/>
                </a:solidFill>
                <a:latin typeface="Manrope SemiBold"/>
                <a:ea typeface="+mn-ea"/>
                <a:cs typeface="+mn-cs"/>
              </a:defRPr>
            </a:lvl9pPr>
          </a:lstStyle>
          <a:p>
            <a:pPr algn="ctr"/>
            <a:endParaRPr lang="zh-CN" altLang="en-US">
              <a:cs typeface="Manrope SemiBold" charset="0"/>
            </a:endParaRPr>
          </a:p>
        </p:txBody>
      </p:sp>
      <p:pic>
        <p:nvPicPr>
          <p:cNvPr id="31" name="图形 30"/>
          <p:cNvPicPr>
            <a:picLocks noChangeAspect="1"/>
          </p:cNvPicPr>
          <p:nvPr/>
        </p:nvPicPr>
        <p:blipFill>
          <a:blip r:embed="rId4" cstate="print">
            <a:extLst>
              <a:ext uri="{96DAC541-7B7A-43D3-8B79-37D633B846F1}">
                <asvg:svgBlip xmlns:asvg="http://schemas.microsoft.com/office/drawing/2016/SVG/main" xmlns="" r:embed="rId5"/>
              </a:ext>
            </a:extLst>
          </a:blip>
          <a:stretch>
            <a:fillRect/>
          </a:stretch>
        </p:blipFill>
        <p:spPr>
          <a:xfrm rot="16200000" flipH="1" flipV="1">
            <a:off x="9432693" y="-117707"/>
            <a:ext cx="2641600" cy="2877015"/>
          </a:xfrm>
          <a:prstGeom prst="rect">
            <a:avLst/>
          </a:prstGeom>
        </p:spPr>
      </p:pic>
      <p:pic>
        <p:nvPicPr>
          <p:cNvPr id="28" name="图形 27"/>
          <p:cNvPicPr>
            <a:picLocks noChangeAspect="1"/>
          </p:cNvPicPr>
          <p:nvPr/>
        </p:nvPicPr>
        <p:blipFill>
          <a:blip r:embed="rId4" cstate="print">
            <a:extLst>
              <a:ext uri="{96DAC541-7B7A-43D3-8B79-37D633B846F1}">
                <asvg:svgBlip xmlns:asvg="http://schemas.microsoft.com/office/drawing/2016/SVG/main" xmlns="" r:embed="rId5"/>
              </a:ext>
            </a:extLst>
          </a:blip>
          <a:stretch>
            <a:fillRect/>
          </a:stretch>
        </p:blipFill>
        <p:spPr>
          <a:xfrm flipV="1">
            <a:off x="0" y="3980983"/>
            <a:ext cx="2641600" cy="2877015"/>
          </a:xfrm>
          <a:prstGeom prst="rect">
            <a:avLst/>
          </a:prstGeom>
        </p:spPr>
      </p:pic>
      <p:sp>
        <p:nvSpPr>
          <p:cNvPr id="8" name="矩形: 圆角 7"/>
          <p:cNvSpPr/>
          <p:nvPr/>
        </p:nvSpPr>
        <p:spPr>
          <a:xfrm>
            <a:off x="401240" y="330200"/>
            <a:ext cx="11455400" cy="6197600"/>
          </a:xfrm>
          <a:prstGeom prst="roundRect">
            <a:avLst>
              <a:gd name="adj" fmla="val 897"/>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rgbClr val="FFFFFF"/>
                </a:solidFill>
                <a:latin typeface="Manrope SemiBold"/>
                <a:ea typeface="+mn-ea"/>
                <a:cs typeface="+mn-cs"/>
              </a:defRPr>
            </a:lvl1pPr>
            <a:lvl2pPr marL="457200" algn="l" defTabSz="914400" rtl="0" eaLnBrk="1" latinLnBrk="0" hangingPunct="1">
              <a:defRPr sz="1800" kern="1200">
                <a:solidFill>
                  <a:srgbClr val="FFFFFF"/>
                </a:solidFill>
                <a:latin typeface="Manrope SemiBold"/>
                <a:ea typeface="+mn-ea"/>
                <a:cs typeface="+mn-cs"/>
              </a:defRPr>
            </a:lvl2pPr>
            <a:lvl3pPr marL="914400" algn="l" defTabSz="914400" rtl="0" eaLnBrk="1" latinLnBrk="0" hangingPunct="1">
              <a:defRPr sz="1800" kern="1200">
                <a:solidFill>
                  <a:srgbClr val="FFFFFF"/>
                </a:solidFill>
                <a:latin typeface="Manrope SemiBold"/>
                <a:ea typeface="+mn-ea"/>
                <a:cs typeface="+mn-cs"/>
              </a:defRPr>
            </a:lvl3pPr>
            <a:lvl4pPr marL="1371600" algn="l" defTabSz="914400" rtl="0" eaLnBrk="1" latinLnBrk="0" hangingPunct="1">
              <a:defRPr sz="1800" kern="1200">
                <a:solidFill>
                  <a:srgbClr val="FFFFFF"/>
                </a:solidFill>
                <a:latin typeface="Manrope SemiBold"/>
                <a:ea typeface="+mn-ea"/>
                <a:cs typeface="+mn-cs"/>
              </a:defRPr>
            </a:lvl4pPr>
            <a:lvl5pPr marL="1828800" algn="l" defTabSz="914400" rtl="0" eaLnBrk="1" latinLnBrk="0" hangingPunct="1">
              <a:defRPr sz="1800" kern="1200">
                <a:solidFill>
                  <a:srgbClr val="FFFFFF"/>
                </a:solidFill>
                <a:latin typeface="Manrope SemiBold"/>
                <a:ea typeface="+mn-ea"/>
                <a:cs typeface="+mn-cs"/>
              </a:defRPr>
            </a:lvl5pPr>
            <a:lvl6pPr marL="2286000" algn="l" defTabSz="914400" rtl="0" eaLnBrk="1" latinLnBrk="0" hangingPunct="1">
              <a:defRPr sz="1800" kern="1200">
                <a:solidFill>
                  <a:srgbClr val="FFFFFF"/>
                </a:solidFill>
                <a:latin typeface="Manrope SemiBold"/>
                <a:ea typeface="+mn-ea"/>
                <a:cs typeface="+mn-cs"/>
              </a:defRPr>
            </a:lvl6pPr>
            <a:lvl7pPr marL="2743200" algn="l" defTabSz="914400" rtl="0" eaLnBrk="1" latinLnBrk="0" hangingPunct="1">
              <a:defRPr sz="1800" kern="1200">
                <a:solidFill>
                  <a:srgbClr val="FFFFFF"/>
                </a:solidFill>
                <a:latin typeface="Manrope SemiBold"/>
                <a:ea typeface="+mn-ea"/>
                <a:cs typeface="+mn-cs"/>
              </a:defRPr>
            </a:lvl7pPr>
            <a:lvl8pPr marL="3200400" algn="l" defTabSz="914400" rtl="0" eaLnBrk="1" latinLnBrk="0" hangingPunct="1">
              <a:defRPr sz="1800" kern="1200">
                <a:solidFill>
                  <a:srgbClr val="FFFFFF"/>
                </a:solidFill>
                <a:latin typeface="Manrope SemiBold"/>
                <a:ea typeface="+mn-ea"/>
                <a:cs typeface="+mn-cs"/>
              </a:defRPr>
            </a:lvl8pPr>
            <a:lvl9pPr marL="3657600" algn="l" defTabSz="914400" rtl="0" eaLnBrk="1" latinLnBrk="0" hangingPunct="1">
              <a:defRPr sz="1800" kern="1200">
                <a:solidFill>
                  <a:srgbClr val="FFFFFF"/>
                </a:solidFill>
                <a:latin typeface="Manrope SemiBold"/>
                <a:ea typeface="+mn-ea"/>
                <a:cs typeface="+mn-cs"/>
              </a:defRPr>
            </a:lvl9pPr>
          </a:lstStyle>
          <a:p>
            <a:pPr algn="ctr"/>
            <a:r>
              <a:rPr lang="en-IN" altLang="zh-CN" b="1" dirty="0">
                <a:noFill/>
                <a:cs typeface="Manrope SemiBold" charset="0"/>
              </a:rPr>
              <a:t>++++++</a:t>
            </a:r>
            <a:endParaRPr lang="zh-CN" altLang="en-US" b="1" dirty="0">
              <a:noFill/>
              <a:cs typeface="Manrope SemiBold" charset="0"/>
            </a:endParaRPr>
          </a:p>
        </p:txBody>
      </p:sp>
      <p:sp>
        <p:nvSpPr>
          <p:cNvPr id="48" name="Oval 41"/>
          <p:cNvSpPr/>
          <p:nvPr/>
        </p:nvSpPr>
        <p:spPr>
          <a:xfrm>
            <a:off x="8384547" y="4873053"/>
            <a:ext cx="218958" cy="228685"/>
          </a:xfrm>
          <a:custGeom>
            <a:avLst/>
            <a:gdLst>
              <a:gd name="connsiteX0" fmla="*/ 250747 w 509195"/>
              <a:gd name="connsiteY0" fmla="*/ 154157 h 531813"/>
              <a:gd name="connsiteX1" fmla="*/ 266746 w 509195"/>
              <a:gd name="connsiteY1" fmla="*/ 170161 h 531813"/>
              <a:gd name="connsiteX2" fmla="*/ 266746 w 509195"/>
              <a:gd name="connsiteY2" fmla="*/ 258468 h 531813"/>
              <a:gd name="connsiteX3" fmla="*/ 360505 w 509195"/>
              <a:gd name="connsiteY3" fmla="*/ 352252 h 531813"/>
              <a:gd name="connsiteX4" fmla="*/ 360505 w 509195"/>
              <a:gd name="connsiteY4" fmla="*/ 374924 h 531813"/>
              <a:gd name="connsiteX5" fmla="*/ 349220 w 509195"/>
              <a:gd name="connsiteY5" fmla="*/ 379639 h 531813"/>
              <a:gd name="connsiteX6" fmla="*/ 337887 w 509195"/>
              <a:gd name="connsiteY6" fmla="*/ 374924 h 531813"/>
              <a:gd name="connsiteX7" fmla="*/ 242604 w 509195"/>
              <a:gd name="connsiteY7" fmla="*/ 279520 h 531813"/>
              <a:gd name="connsiteX8" fmla="*/ 234985 w 509195"/>
              <a:gd name="connsiteY8" fmla="*/ 268470 h 531813"/>
              <a:gd name="connsiteX9" fmla="*/ 234747 w 509195"/>
              <a:gd name="connsiteY9" fmla="*/ 262850 h 531813"/>
              <a:gd name="connsiteX10" fmla="*/ 234747 w 509195"/>
              <a:gd name="connsiteY10" fmla="*/ 170161 h 531813"/>
              <a:gd name="connsiteX11" fmla="*/ 250747 w 509195"/>
              <a:gd name="connsiteY11" fmla="*/ 154157 h 531813"/>
              <a:gd name="connsiteX12" fmla="*/ 120928 w 509195"/>
              <a:gd name="connsiteY12" fmla="*/ 32048 h 531813"/>
              <a:gd name="connsiteX13" fmla="*/ 32006 w 509195"/>
              <a:gd name="connsiteY13" fmla="*/ 120905 h 531813"/>
              <a:gd name="connsiteX14" fmla="*/ 32006 w 509195"/>
              <a:gd name="connsiteY14" fmla="*/ 410908 h 531813"/>
              <a:gd name="connsiteX15" fmla="*/ 120928 w 509195"/>
              <a:gd name="connsiteY15" fmla="*/ 499765 h 531813"/>
              <a:gd name="connsiteX16" fmla="*/ 388219 w 509195"/>
              <a:gd name="connsiteY16" fmla="*/ 499765 h 531813"/>
              <a:gd name="connsiteX17" fmla="*/ 477141 w 509195"/>
              <a:gd name="connsiteY17" fmla="*/ 410908 h 531813"/>
              <a:gd name="connsiteX18" fmla="*/ 477189 w 509195"/>
              <a:gd name="connsiteY18" fmla="*/ 410908 h 531813"/>
              <a:gd name="connsiteX19" fmla="*/ 477189 w 509195"/>
              <a:gd name="connsiteY19" fmla="*/ 120905 h 531813"/>
              <a:gd name="connsiteX20" fmla="*/ 388314 w 509195"/>
              <a:gd name="connsiteY20" fmla="*/ 32048 h 531813"/>
              <a:gd name="connsiteX21" fmla="*/ 120928 w 509195"/>
              <a:gd name="connsiteY21" fmla="*/ 0 h 531813"/>
              <a:gd name="connsiteX22" fmla="*/ 388219 w 509195"/>
              <a:gd name="connsiteY22" fmla="*/ 0 h 531813"/>
              <a:gd name="connsiteX23" fmla="*/ 509195 w 509195"/>
              <a:gd name="connsiteY23" fmla="*/ 120905 h 531813"/>
              <a:gd name="connsiteX24" fmla="*/ 509195 w 509195"/>
              <a:gd name="connsiteY24" fmla="*/ 410908 h 531813"/>
              <a:gd name="connsiteX25" fmla="*/ 388314 w 509195"/>
              <a:gd name="connsiteY25" fmla="*/ 531813 h 531813"/>
              <a:gd name="connsiteX26" fmla="*/ 120928 w 509195"/>
              <a:gd name="connsiteY26" fmla="*/ 531813 h 531813"/>
              <a:gd name="connsiteX27" fmla="*/ 0 w 509195"/>
              <a:gd name="connsiteY27" fmla="*/ 410908 h 531813"/>
              <a:gd name="connsiteX28" fmla="*/ 0 w 509195"/>
              <a:gd name="connsiteY28" fmla="*/ 120905 h 531813"/>
              <a:gd name="connsiteX29" fmla="*/ 120928 w 509195"/>
              <a:gd name="connsiteY29" fmla="*/ 0 h 531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09195" h="531813">
                <a:moveTo>
                  <a:pt x="250747" y="154157"/>
                </a:moveTo>
                <a:cubicBezTo>
                  <a:pt x="259556" y="154157"/>
                  <a:pt x="266746" y="161302"/>
                  <a:pt x="266746" y="170161"/>
                </a:cubicBezTo>
                <a:lnTo>
                  <a:pt x="266746" y="258468"/>
                </a:lnTo>
                <a:lnTo>
                  <a:pt x="360505" y="352252"/>
                </a:lnTo>
                <a:cubicBezTo>
                  <a:pt x="366743" y="358491"/>
                  <a:pt x="366743" y="368684"/>
                  <a:pt x="360505" y="374924"/>
                </a:cubicBezTo>
                <a:cubicBezTo>
                  <a:pt x="357410" y="378067"/>
                  <a:pt x="353315" y="379639"/>
                  <a:pt x="349220" y="379639"/>
                </a:cubicBezTo>
                <a:cubicBezTo>
                  <a:pt x="345077" y="379639"/>
                  <a:pt x="341030" y="378067"/>
                  <a:pt x="337887" y="374924"/>
                </a:cubicBezTo>
                <a:lnTo>
                  <a:pt x="242604" y="279520"/>
                </a:lnTo>
                <a:cubicBezTo>
                  <a:pt x="238604" y="277139"/>
                  <a:pt x="235747" y="273138"/>
                  <a:pt x="234985" y="268470"/>
                </a:cubicBezTo>
                <a:cubicBezTo>
                  <a:pt x="234557" y="266612"/>
                  <a:pt x="234509" y="264755"/>
                  <a:pt x="234747" y="262850"/>
                </a:cubicBezTo>
                <a:lnTo>
                  <a:pt x="234747" y="170161"/>
                </a:lnTo>
                <a:cubicBezTo>
                  <a:pt x="234747" y="161349"/>
                  <a:pt x="241890" y="154157"/>
                  <a:pt x="250747" y="154157"/>
                </a:cubicBezTo>
                <a:close/>
                <a:moveTo>
                  <a:pt x="120928" y="32048"/>
                </a:moveTo>
                <a:cubicBezTo>
                  <a:pt x="71919" y="32048"/>
                  <a:pt x="32006" y="71905"/>
                  <a:pt x="32006" y="120905"/>
                </a:cubicBezTo>
                <a:lnTo>
                  <a:pt x="32006" y="410908"/>
                </a:lnTo>
                <a:cubicBezTo>
                  <a:pt x="32006" y="459908"/>
                  <a:pt x="71919" y="499765"/>
                  <a:pt x="120928" y="499765"/>
                </a:cubicBezTo>
                <a:lnTo>
                  <a:pt x="388219" y="499765"/>
                </a:lnTo>
                <a:cubicBezTo>
                  <a:pt x="437229" y="499765"/>
                  <a:pt x="477141" y="459908"/>
                  <a:pt x="477141" y="410908"/>
                </a:cubicBezTo>
                <a:lnTo>
                  <a:pt x="477189" y="410908"/>
                </a:lnTo>
                <a:lnTo>
                  <a:pt x="477189" y="120905"/>
                </a:lnTo>
                <a:cubicBezTo>
                  <a:pt x="477189" y="71905"/>
                  <a:pt x="437276" y="32048"/>
                  <a:pt x="388314" y="32048"/>
                </a:cubicBezTo>
                <a:close/>
                <a:moveTo>
                  <a:pt x="120928" y="0"/>
                </a:moveTo>
                <a:lnTo>
                  <a:pt x="388219" y="0"/>
                </a:lnTo>
                <a:cubicBezTo>
                  <a:pt x="454899" y="0"/>
                  <a:pt x="509195" y="54238"/>
                  <a:pt x="509195" y="120905"/>
                </a:cubicBezTo>
                <a:lnTo>
                  <a:pt x="509195" y="410908"/>
                </a:lnTo>
                <a:cubicBezTo>
                  <a:pt x="509195" y="477575"/>
                  <a:pt x="454994" y="531813"/>
                  <a:pt x="388314" y="531813"/>
                </a:cubicBezTo>
                <a:lnTo>
                  <a:pt x="120928" y="531813"/>
                </a:lnTo>
                <a:cubicBezTo>
                  <a:pt x="54248" y="531813"/>
                  <a:pt x="0" y="477575"/>
                  <a:pt x="0" y="410908"/>
                </a:cubicBezTo>
                <a:lnTo>
                  <a:pt x="0" y="120905"/>
                </a:lnTo>
                <a:cubicBezTo>
                  <a:pt x="0" y="54238"/>
                  <a:pt x="54248" y="0"/>
                  <a:pt x="12092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useoModerno Black" pitchFamily="2" charset="0"/>
            </a:endParaRPr>
          </a:p>
        </p:txBody>
      </p:sp>
      <p:pic>
        <p:nvPicPr>
          <p:cNvPr id="379853595" name="Picture 1" descr="A close up of a sign&#10;&#10;Description automatically generated"/>
          <p:cNvPicPr>
            <a:picLocks noChangeAspect="1"/>
          </p:cNvPicPr>
          <p:nvPr/>
        </p:nvPicPr>
        <p:blipFill>
          <a:blip r:embed="rId6"/>
          <a:stretch>
            <a:fillRect/>
          </a:stretch>
        </p:blipFill>
        <p:spPr>
          <a:xfrm>
            <a:off x="903605" y="335915"/>
            <a:ext cx="10332085" cy="1547495"/>
          </a:xfrm>
          <a:prstGeom prst="rect">
            <a:avLst/>
          </a:prstGeom>
        </p:spPr>
      </p:pic>
      <p:sp>
        <p:nvSpPr>
          <p:cNvPr id="6" name="Text Box 5"/>
          <p:cNvSpPr txBox="1"/>
          <p:nvPr/>
        </p:nvSpPr>
        <p:spPr>
          <a:xfrm>
            <a:off x="2372678" y="1948815"/>
            <a:ext cx="7446645" cy="42989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altLang="en-US" sz="2200" b="1">
                <a:latin typeface="Times New Roman" panose="02020603050405020304" charset="0"/>
                <a:cs typeface="Times New Roman" panose="02020603050405020304" charset="0"/>
              </a:rPr>
              <a:t>DEPARTMENT OF INFORMATION TECHNOLOGY</a:t>
            </a:r>
          </a:p>
        </p:txBody>
      </p:sp>
      <p:sp>
        <p:nvSpPr>
          <p:cNvPr id="7" name="Text Box 6"/>
          <p:cNvSpPr txBox="1"/>
          <p:nvPr/>
        </p:nvSpPr>
        <p:spPr>
          <a:xfrm>
            <a:off x="2900363" y="2535555"/>
            <a:ext cx="6391275" cy="42989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altLang="en-US" sz="2200" b="1">
                <a:latin typeface="Times New Roman" panose="02020603050405020304" charset="0"/>
                <a:cs typeface="Times New Roman" panose="02020603050405020304" charset="0"/>
              </a:rPr>
              <a:t>PROJECT TITLE</a:t>
            </a:r>
          </a:p>
        </p:txBody>
      </p:sp>
      <p:sp>
        <p:nvSpPr>
          <p:cNvPr id="10" name="Text Box 9"/>
          <p:cNvSpPr txBox="1"/>
          <p:nvPr/>
        </p:nvSpPr>
        <p:spPr>
          <a:xfrm>
            <a:off x="1774469" y="3127874"/>
            <a:ext cx="8663610"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en-US" sz="2400" b="1" dirty="0">
                <a:solidFill>
                  <a:srgbClr val="FF0000"/>
                </a:solidFill>
                <a:latin typeface="Times New Roman" panose="02020603050405020304" charset="0"/>
                <a:cs typeface="Times New Roman" panose="02020603050405020304" charset="0"/>
              </a:rPr>
              <a:t>TRANSACTION  INTEGRITY  INSPECTION  SYSTEM</a:t>
            </a:r>
          </a:p>
          <a:p>
            <a:pPr algn="ctr"/>
            <a:r>
              <a:rPr lang="en-US" altLang="en-US" sz="2400" b="1" dirty="0">
                <a:latin typeface="Times New Roman" panose="02020603050405020304" charset="0"/>
                <a:cs typeface="Times New Roman" panose="02020603050405020304" charset="0"/>
              </a:rPr>
              <a:t>using Machine Learning</a:t>
            </a:r>
            <a:endParaRPr lang="en-IN" altLang="en-US" sz="2400" b="1" dirty="0">
              <a:latin typeface="Times New Roman" panose="02020603050405020304" charset="0"/>
              <a:cs typeface="Times New Roman" panose="02020603050405020304" charset="0"/>
            </a:endParaRPr>
          </a:p>
        </p:txBody>
      </p:sp>
      <p:sp>
        <p:nvSpPr>
          <p:cNvPr id="11" name="Text Box 10"/>
          <p:cNvSpPr txBox="1"/>
          <p:nvPr/>
        </p:nvSpPr>
        <p:spPr>
          <a:xfrm>
            <a:off x="1249045" y="4253865"/>
            <a:ext cx="2533015" cy="39878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altLang="en-US" sz="2000" b="1">
                <a:latin typeface="Times New Roman" panose="02020603050405020304" charset="0"/>
                <a:cs typeface="Times New Roman" panose="02020603050405020304" charset="0"/>
              </a:rPr>
              <a:t>TEAM MEMBERS</a:t>
            </a:r>
          </a:p>
        </p:txBody>
      </p:sp>
      <p:sp>
        <p:nvSpPr>
          <p:cNvPr id="12" name="Text Box 11"/>
          <p:cNvSpPr txBox="1"/>
          <p:nvPr/>
        </p:nvSpPr>
        <p:spPr>
          <a:xfrm>
            <a:off x="1233651" y="4908225"/>
            <a:ext cx="3173925"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en-US" b="1">
                <a:latin typeface="Times New Roman" panose="02020603050405020304" charset="0"/>
                <a:cs typeface="Times New Roman" panose="02020603050405020304" charset="0"/>
              </a:rPr>
              <a:t>RITHIKA B - 311421205071</a:t>
            </a:r>
            <a:endParaRPr lang="en-IN" altLang="en-US" b="1">
              <a:latin typeface="Times New Roman" panose="02020603050405020304" charset="0"/>
              <a:cs typeface="Times New Roman" panose="02020603050405020304" charset="0"/>
            </a:endParaRPr>
          </a:p>
        </p:txBody>
      </p:sp>
      <p:sp>
        <p:nvSpPr>
          <p:cNvPr id="13" name="Text Box 12"/>
          <p:cNvSpPr txBox="1"/>
          <p:nvPr/>
        </p:nvSpPr>
        <p:spPr>
          <a:xfrm>
            <a:off x="1150969" y="5287340"/>
            <a:ext cx="3029585"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en-US" b="1" dirty="0" smtClean="0">
                <a:latin typeface="Times New Roman" panose="02020603050405020304" charset="0"/>
                <a:cs typeface="Times New Roman" panose="02020603050405020304" charset="0"/>
              </a:rPr>
              <a:t>   SNEHA </a:t>
            </a:r>
            <a:r>
              <a:rPr lang="en-US" altLang="en-US" b="1" dirty="0">
                <a:latin typeface="Times New Roman" panose="02020603050405020304" charset="0"/>
                <a:cs typeface="Times New Roman" panose="02020603050405020304" charset="0"/>
              </a:rPr>
              <a:t>P - 311421205083</a:t>
            </a:r>
            <a:endParaRPr lang="en-IN" altLang="en-US" b="1" dirty="0">
              <a:latin typeface="Times New Roman" panose="02020603050405020304" charset="0"/>
              <a:cs typeface="Times New Roman" panose="02020603050405020304" charset="0"/>
            </a:endParaRPr>
          </a:p>
        </p:txBody>
      </p:sp>
      <p:sp>
        <p:nvSpPr>
          <p:cNvPr id="14" name="Text Box 13"/>
          <p:cNvSpPr txBox="1"/>
          <p:nvPr/>
        </p:nvSpPr>
        <p:spPr>
          <a:xfrm>
            <a:off x="1077095" y="5637106"/>
            <a:ext cx="3646536"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en-US" b="1" dirty="0" smtClean="0">
                <a:latin typeface="Times New Roman" panose="02020603050405020304" charset="0"/>
                <a:cs typeface="Times New Roman" panose="02020603050405020304" charset="0"/>
              </a:rPr>
              <a:t>    VAISHNAVI </a:t>
            </a:r>
            <a:r>
              <a:rPr lang="en-US" altLang="en-US" b="1" dirty="0">
                <a:latin typeface="Times New Roman" panose="02020603050405020304" charset="0"/>
                <a:cs typeface="Times New Roman" panose="02020603050405020304" charset="0"/>
              </a:rPr>
              <a:t>R - 311421205100</a:t>
            </a:r>
            <a:endParaRPr lang="en-IN" altLang="en-US" b="1" dirty="0">
              <a:latin typeface="Times New Roman" panose="02020603050405020304" charset="0"/>
              <a:cs typeface="Times New Roman" panose="02020603050405020304" charset="0"/>
            </a:endParaRPr>
          </a:p>
        </p:txBody>
      </p:sp>
      <p:sp>
        <p:nvSpPr>
          <p:cNvPr id="15" name="Text Box 14"/>
          <p:cNvSpPr txBox="1"/>
          <p:nvPr/>
        </p:nvSpPr>
        <p:spPr>
          <a:xfrm>
            <a:off x="8300720" y="4253865"/>
            <a:ext cx="2533015" cy="39878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altLang="en-US" sz="2000" b="1">
                <a:latin typeface="Times New Roman" panose="02020603050405020304" charset="0"/>
                <a:cs typeface="Times New Roman" panose="02020603050405020304" charset="0"/>
              </a:rPr>
              <a:t>GUIDED BY</a:t>
            </a:r>
          </a:p>
        </p:txBody>
      </p:sp>
      <p:sp>
        <p:nvSpPr>
          <p:cNvPr id="17" name="Text Box 16"/>
          <p:cNvSpPr txBox="1"/>
          <p:nvPr/>
        </p:nvSpPr>
        <p:spPr>
          <a:xfrm>
            <a:off x="8037830" y="4716145"/>
            <a:ext cx="3029585" cy="70391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15000"/>
              </a:lnSpc>
              <a:spcBef>
                <a:spcPct val="0"/>
              </a:spcBef>
              <a:spcAft>
                <a:spcPct val="0"/>
              </a:spcAft>
            </a:pPr>
            <a:r>
              <a:rPr lang="en-IN" altLang="en-US" b="1">
                <a:latin typeface="Times New Roman" panose="02020603050405020304" charset="0"/>
                <a:cs typeface="Times New Roman" panose="02020603050405020304" charset="0"/>
              </a:rPr>
              <a:t>Mrs D.Ruba , M.Tech.,</a:t>
            </a:r>
          </a:p>
          <a:p>
            <a:pPr algn="ctr">
              <a:lnSpc>
                <a:spcPct val="115000"/>
              </a:lnSpc>
              <a:spcBef>
                <a:spcPct val="0"/>
              </a:spcBef>
              <a:spcAft>
                <a:spcPct val="0"/>
              </a:spcAft>
            </a:pPr>
            <a:r>
              <a:rPr lang="en-IN" altLang="en-US">
                <a:latin typeface="Times New Roman" panose="02020603050405020304" charset="0"/>
                <a:cs typeface="Times New Roman" panose="02020603050405020304" charset="0"/>
              </a:rPr>
              <a:t>(Assisstant Professor, IT)</a:t>
            </a:r>
          </a:p>
        </p:txBody>
      </p:sp>
    </p:spTree>
    <p:custDataLst>
      <p:tags r:id="rId1"/>
    </p:custData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 name="Content Placeholder 6">
            <a:extLst>
              <a:ext uri="{FF2B5EF4-FFF2-40B4-BE49-F238E27FC236}">
                <a16:creationId xmlns:a16="http://schemas.microsoft.com/office/drawing/2014/main" xmlns="" id="{824C51BA-CB9C-26B4-F61D-CC9DECCF3A21}"/>
              </a:ext>
            </a:extLst>
          </p:cNvPr>
          <p:cNvPicPr>
            <a:picLocks noGrp="1" noChangeAspect="1"/>
          </p:cNvPicPr>
          <p:nvPr>
            <p:ph idx="1"/>
          </p:nvPr>
        </p:nvPicPr>
        <p:blipFill>
          <a:blip r:embed="rId2" cstate="print"/>
          <a:stretch>
            <a:fillRect/>
          </a:stretch>
        </p:blipFill>
        <p:spPr>
          <a:xfrm>
            <a:off x="4645554" y="1825625"/>
            <a:ext cx="2900892" cy="4351338"/>
          </a:xfrm>
        </p:spPr>
      </p:pic>
      <p:sp>
        <p:nvSpPr>
          <p:cNvPr id="9" name="矩形 8"/>
          <p:cNvSpPr/>
          <p:nvPr/>
        </p:nvSpPr>
        <p:spPr>
          <a:xfrm>
            <a:off x="0" y="0"/>
            <a:ext cx="12192000" cy="6858000"/>
          </a:xfrm>
          <a:prstGeom prst="rect">
            <a:avLst/>
          </a:prstGeom>
          <a:solidFill>
            <a:srgbClr val="F4DB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rgbClr val="FFFFFF"/>
                </a:solidFill>
                <a:latin typeface="Manrope SemiBold"/>
                <a:ea typeface="+mn-ea"/>
                <a:cs typeface="+mn-cs"/>
              </a:defRPr>
            </a:lvl1pPr>
            <a:lvl2pPr marL="457200" algn="l" defTabSz="914400" rtl="0" eaLnBrk="1" latinLnBrk="0" hangingPunct="1">
              <a:defRPr sz="1800" kern="1200">
                <a:solidFill>
                  <a:srgbClr val="FFFFFF"/>
                </a:solidFill>
                <a:latin typeface="Manrope SemiBold"/>
                <a:ea typeface="+mn-ea"/>
                <a:cs typeface="+mn-cs"/>
              </a:defRPr>
            </a:lvl2pPr>
            <a:lvl3pPr marL="914400" algn="l" defTabSz="914400" rtl="0" eaLnBrk="1" latinLnBrk="0" hangingPunct="1">
              <a:defRPr sz="1800" kern="1200">
                <a:solidFill>
                  <a:srgbClr val="FFFFFF"/>
                </a:solidFill>
                <a:latin typeface="Manrope SemiBold"/>
                <a:ea typeface="+mn-ea"/>
                <a:cs typeface="+mn-cs"/>
              </a:defRPr>
            </a:lvl3pPr>
            <a:lvl4pPr marL="1371600" algn="l" defTabSz="914400" rtl="0" eaLnBrk="1" latinLnBrk="0" hangingPunct="1">
              <a:defRPr sz="1800" kern="1200">
                <a:solidFill>
                  <a:srgbClr val="FFFFFF"/>
                </a:solidFill>
                <a:latin typeface="Manrope SemiBold"/>
                <a:ea typeface="+mn-ea"/>
                <a:cs typeface="+mn-cs"/>
              </a:defRPr>
            </a:lvl4pPr>
            <a:lvl5pPr marL="1828800" algn="l" defTabSz="914400" rtl="0" eaLnBrk="1" latinLnBrk="0" hangingPunct="1">
              <a:defRPr sz="1800" kern="1200">
                <a:solidFill>
                  <a:srgbClr val="FFFFFF"/>
                </a:solidFill>
                <a:latin typeface="Manrope SemiBold"/>
                <a:ea typeface="+mn-ea"/>
                <a:cs typeface="+mn-cs"/>
              </a:defRPr>
            </a:lvl5pPr>
            <a:lvl6pPr marL="2286000" algn="l" defTabSz="914400" rtl="0" eaLnBrk="1" latinLnBrk="0" hangingPunct="1">
              <a:defRPr sz="1800" kern="1200">
                <a:solidFill>
                  <a:srgbClr val="FFFFFF"/>
                </a:solidFill>
                <a:latin typeface="Manrope SemiBold"/>
                <a:ea typeface="+mn-ea"/>
                <a:cs typeface="+mn-cs"/>
              </a:defRPr>
            </a:lvl6pPr>
            <a:lvl7pPr marL="2743200" algn="l" defTabSz="914400" rtl="0" eaLnBrk="1" latinLnBrk="0" hangingPunct="1">
              <a:defRPr sz="1800" kern="1200">
                <a:solidFill>
                  <a:srgbClr val="FFFFFF"/>
                </a:solidFill>
                <a:latin typeface="Manrope SemiBold"/>
                <a:ea typeface="+mn-ea"/>
                <a:cs typeface="+mn-cs"/>
              </a:defRPr>
            </a:lvl7pPr>
            <a:lvl8pPr marL="3200400" algn="l" defTabSz="914400" rtl="0" eaLnBrk="1" latinLnBrk="0" hangingPunct="1">
              <a:defRPr sz="1800" kern="1200">
                <a:solidFill>
                  <a:srgbClr val="FFFFFF"/>
                </a:solidFill>
                <a:latin typeface="Manrope SemiBold"/>
                <a:ea typeface="+mn-ea"/>
                <a:cs typeface="+mn-cs"/>
              </a:defRPr>
            </a:lvl8pPr>
            <a:lvl9pPr marL="3657600" algn="l" defTabSz="914400" rtl="0" eaLnBrk="1" latinLnBrk="0" hangingPunct="1">
              <a:defRPr sz="1800" kern="1200">
                <a:solidFill>
                  <a:srgbClr val="FFFFFF"/>
                </a:solidFill>
                <a:latin typeface="Manrope SemiBold"/>
                <a:ea typeface="+mn-ea"/>
                <a:cs typeface="+mn-cs"/>
              </a:defRPr>
            </a:lvl9pPr>
          </a:lstStyle>
          <a:p>
            <a:pPr algn="ctr"/>
            <a:endParaRPr lang="zh-CN" altLang="en-US">
              <a:cs typeface="Manrope SemiBold" charset="0"/>
            </a:endParaRPr>
          </a:p>
        </p:txBody>
      </p:sp>
      <p:pic>
        <p:nvPicPr>
          <p:cNvPr id="31" name="图形 30"/>
          <p:cNvPicPr>
            <a:picLocks noChangeAspect="1"/>
          </p:cNvPicPr>
          <p:nvPr/>
        </p:nvPicPr>
        <p:blipFill>
          <a:blip r:embed="rId3" cstate="print">
            <a:extLst>
              <a:ext uri="{96DAC541-7B7A-43D3-8B79-37D633B846F1}">
                <asvg:svgBlip xmlns:asvg="http://schemas.microsoft.com/office/drawing/2016/SVG/main" xmlns="" r:embed="rId4"/>
              </a:ext>
            </a:extLst>
          </a:blip>
          <a:stretch>
            <a:fillRect/>
          </a:stretch>
        </p:blipFill>
        <p:spPr>
          <a:xfrm rot="16200000" flipH="1" flipV="1">
            <a:off x="9432693" y="-117707"/>
            <a:ext cx="2641600" cy="2877015"/>
          </a:xfrm>
          <a:prstGeom prst="rect">
            <a:avLst/>
          </a:prstGeom>
        </p:spPr>
      </p:pic>
      <p:pic>
        <p:nvPicPr>
          <p:cNvPr id="28" name="图形 27"/>
          <p:cNvPicPr>
            <a:picLocks noChangeAspect="1"/>
          </p:cNvPicPr>
          <p:nvPr/>
        </p:nvPicPr>
        <p:blipFill>
          <a:blip r:embed="rId3" cstate="print">
            <a:extLst>
              <a:ext uri="{96DAC541-7B7A-43D3-8B79-37D633B846F1}">
                <asvg:svgBlip xmlns:asvg="http://schemas.microsoft.com/office/drawing/2016/SVG/main" xmlns="" r:embed="rId4"/>
              </a:ext>
            </a:extLst>
          </a:blip>
          <a:stretch>
            <a:fillRect/>
          </a:stretch>
        </p:blipFill>
        <p:spPr>
          <a:xfrm flipV="1">
            <a:off x="0" y="3980983"/>
            <a:ext cx="2641600" cy="2877015"/>
          </a:xfrm>
          <a:prstGeom prst="rect">
            <a:avLst/>
          </a:prstGeom>
        </p:spPr>
      </p:pic>
      <p:sp>
        <p:nvSpPr>
          <p:cNvPr id="8" name="矩形: 圆角 7"/>
          <p:cNvSpPr/>
          <p:nvPr/>
        </p:nvSpPr>
        <p:spPr>
          <a:xfrm>
            <a:off x="368300" y="330200"/>
            <a:ext cx="11455400" cy="6197600"/>
          </a:xfrm>
          <a:prstGeom prst="roundRect">
            <a:avLst>
              <a:gd name="adj" fmla="val 897"/>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rgbClr val="FFFFFF"/>
                </a:solidFill>
                <a:latin typeface="Manrope SemiBold"/>
                <a:ea typeface="+mn-ea"/>
                <a:cs typeface="+mn-cs"/>
              </a:defRPr>
            </a:lvl1pPr>
            <a:lvl2pPr marL="457200" algn="l" defTabSz="914400" rtl="0" eaLnBrk="1" latinLnBrk="0" hangingPunct="1">
              <a:defRPr sz="1800" kern="1200">
                <a:solidFill>
                  <a:srgbClr val="FFFFFF"/>
                </a:solidFill>
                <a:latin typeface="Manrope SemiBold"/>
                <a:ea typeface="+mn-ea"/>
                <a:cs typeface="+mn-cs"/>
              </a:defRPr>
            </a:lvl2pPr>
            <a:lvl3pPr marL="914400" algn="l" defTabSz="914400" rtl="0" eaLnBrk="1" latinLnBrk="0" hangingPunct="1">
              <a:defRPr sz="1800" kern="1200">
                <a:solidFill>
                  <a:srgbClr val="FFFFFF"/>
                </a:solidFill>
                <a:latin typeface="Manrope SemiBold"/>
                <a:ea typeface="+mn-ea"/>
                <a:cs typeface="+mn-cs"/>
              </a:defRPr>
            </a:lvl3pPr>
            <a:lvl4pPr marL="1371600" algn="l" defTabSz="914400" rtl="0" eaLnBrk="1" latinLnBrk="0" hangingPunct="1">
              <a:defRPr sz="1800" kern="1200">
                <a:solidFill>
                  <a:srgbClr val="FFFFFF"/>
                </a:solidFill>
                <a:latin typeface="Manrope SemiBold"/>
                <a:ea typeface="+mn-ea"/>
                <a:cs typeface="+mn-cs"/>
              </a:defRPr>
            </a:lvl4pPr>
            <a:lvl5pPr marL="1828800" algn="l" defTabSz="914400" rtl="0" eaLnBrk="1" latinLnBrk="0" hangingPunct="1">
              <a:defRPr sz="1800" kern="1200">
                <a:solidFill>
                  <a:srgbClr val="FFFFFF"/>
                </a:solidFill>
                <a:latin typeface="Manrope SemiBold"/>
                <a:ea typeface="+mn-ea"/>
                <a:cs typeface="+mn-cs"/>
              </a:defRPr>
            </a:lvl5pPr>
            <a:lvl6pPr marL="2286000" algn="l" defTabSz="914400" rtl="0" eaLnBrk="1" latinLnBrk="0" hangingPunct="1">
              <a:defRPr sz="1800" kern="1200">
                <a:solidFill>
                  <a:srgbClr val="FFFFFF"/>
                </a:solidFill>
                <a:latin typeface="Manrope SemiBold"/>
                <a:ea typeface="+mn-ea"/>
                <a:cs typeface="+mn-cs"/>
              </a:defRPr>
            </a:lvl6pPr>
            <a:lvl7pPr marL="2743200" algn="l" defTabSz="914400" rtl="0" eaLnBrk="1" latinLnBrk="0" hangingPunct="1">
              <a:defRPr sz="1800" kern="1200">
                <a:solidFill>
                  <a:srgbClr val="FFFFFF"/>
                </a:solidFill>
                <a:latin typeface="Manrope SemiBold"/>
                <a:ea typeface="+mn-ea"/>
                <a:cs typeface="+mn-cs"/>
              </a:defRPr>
            </a:lvl7pPr>
            <a:lvl8pPr marL="3200400" algn="l" defTabSz="914400" rtl="0" eaLnBrk="1" latinLnBrk="0" hangingPunct="1">
              <a:defRPr sz="1800" kern="1200">
                <a:solidFill>
                  <a:srgbClr val="FFFFFF"/>
                </a:solidFill>
                <a:latin typeface="Manrope SemiBold"/>
                <a:ea typeface="+mn-ea"/>
                <a:cs typeface="+mn-cs"/>
              </a:defRPr>
            </a:lvl8pPr>
            <a:lvl9pPr marL="3657600" algn="l" defTabSz="914400" rtl="0" eaLnBrk="1" latinLnBrk="0" hangingPunct="1">
              <a:defRPr sz="1800" kern="1200">
                <a:solidFill>
                  <a:srgbClr val="FFFFFF"/>
                </a:solidFill>
                <a:latin typeface="Manrope SemiBold"/>
                <a:ea typeface="+mn-ea"/>
                <a:cs typeface="+mn-cs"/>
              </a:defRPr>
            </a:lvl9pPr>
          </a:lstStyle>
          <a:p>
            <a:pPr algn="ctr"/>
            <a:endParaRPr lang="zh-CN" altLang="en-US" b="1">
              <a:noFill/>
              <a:cs typeface="Manrope SemiBold" charset="0"/>
            </a:endParaRPr>
          </a:p>
        </p:txBody>
      </p:sp>
      <p:sp>
        <p:nvSpPr>
          <p:cNvPr id="6" name="Text Box 5"/>
          <p:cNvSpPr txBox="1"/>
          <p:nvPr/>
        </p:nvSpPr>
        <p:spPr>
          <a:xfrm>
            <a:off x="2372678" y="617855"/>
            <a:ext cx="7446645" cy="33718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altLang="en-US" sz="1600" b="1">
                <a:latin typeface="Times New Roman" panose="02020603050405020304" charset="0"/>
                <a:cs typeface="Times New Roman" panose="02020603050405020304" charset="0"/>
              </a:rPr>
              <a:t>ARCHITECTURE DIAGRAM</a:t>
            </a:r>
          </a:p>
        </p:txBody>
      </p:sp>
      <p:pic>
        <p:nvPicPr>
          <p:cNvPr id="4" name="Picture 3">
            <a:extLst>
              <a:ext uri="{FF2B5EF4-FFF2-40B4-BE49-F238E27FC236}">
                <a16:creationId xmlns:a16="http://schemas.microsoft.com/office/drawing/2014/main" xmlns="" id="{E84526E1-99EC-8451-3ECE-A7B35D7F755A}"/>
              </a:ext>
            </a:extLst>
          </p:cNvPr>
          <p:cNvPicPr>
            <a:picLocks noChangeAspect="1"/>
          </p:cNvPicPr>
          <p:nvPr/>
        </p:nvPicPr>
        <p:blipFill>
          <a:blip r:embed="rId5"/>
          <a:stretch>
            <a:fillRect/>
          </a:stretch>
        </p:blipFill>
        <p:spPr>
          <a:xfrm>
            <a:off x="1381092" y="1252537"/>
            <a:ext cx="9715568" cy="4352925"/>
          </a:xfrm>
          <a:prstGeom prst="rect">
            <a:avLst/>
          </a:prstGeom>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br>
              <a:rPr lang="en-US" dirty="0"/>
            </a:br>
            <a:r>
              <a:rPr lang="en-US" dirty="0"/>
              <a:t>-</a:t>
            </a:r>
          </a:p>
        </p:txBody>
      </p:sp>
      <p:sp>
        <p:nvSpPr>
          <p:cNvPr id="3" name="Content Placeholder 2"/>
          <p:cNvSpPr>
            <a:spLocks noGrp="1"/>
          </p:cNvSpPr>
          <p:nvPr>
            <p:ph idx="1"/>
          </p:nvPr>
        </p:nvSpPr>
        <p:spPr/>
        <p:txBody>
          <a:bodyPr/>
          <a:lstStyle/>
          <a:p>
            <a:endParaRPr lang="en-US"/>
          </a:p>
        </p:txBody>
      </p:sp>
      <p:sp>
        <p:nvSpPr>
          <p:cNvPr id="9" name="矩形 8"/>
          <p:cNvSpPr/>
          <p:nvPr/>
        </p:nvSpPr>
        <p:spPr>
          <a:xfrm>
            <a:off x="0" y="0"/>
            <a:ext cx="12192000" cy="6858000"/>
          </a:xfrm>
          <a:prstGeom prst="rect">
            <a:avLst/>
          </a:prstGeom>
          <a:solidFill>
            <a:srgbClr val="F4DB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rgbClr val="FFFFFF"/>
                </a:solidFill>
                <a:latin typeface="Manrope SemiBold"/>
                <a:ea typeface="+mn-ea"/>
                <a:cs typeface="+mn-cs"/>
              </a:defRPr>
            </a:lvl1pPr>
            <a:lvl2pPr marL="457200" algn="l" defTabSz="914400" rtl="0" eaLnBrk="1" latinLnBrk="0" hangingPunct="1">
              <a:defRPr sz="1800" kern="1200">
                <a:solidFill>
                  <a:srgbClr val="FFFFFF"/>
                </a:solidFill>
                <a:latin typeface="Manrope SemiBold"/>
                <a:ea typeface="+mn-ea"/>
                <a:cs typeface="+mn-cs"/>
              </a:defRPr>
            </a:lvl2pPr>
            <a:lvl3pPr marL="914400" algn="l" defTabSz="914400" rtl="0" eaLnBrk="1" latinLnBrk="0" hangingPunct="1">
              <a:defRPr sz="1800" kern="1200">
                <a:solidFill>
                  <a:srgbClr val="FFFFFF"/>
                </a:solidFill>
                <a:latin typeface="Manrope SemiBold"/>
                <a:ea typeface="+mn-ea"/>
                <a:cs typeface="+mn-cs"/>
              </a:defRPr>
            </a:lvl3pPr>
            <a:lvl4pPr marL="1371600" algn="l" defTabSz="914400" rtl="0" eaLnBrk="1" latinLnBrk="0" hangingPunct="1">
              <a:defRPr sz="1800" kern="1200">
                <a:solidFill>
                  <a:srgbClr val="FFFFFF"/>
                </a:solidFill>
                <a:latin typeface="Manrope SemiBold"/>
                <a:ea typeface="+mn-ea"/>
                <a:cs typeface="+mn-cs"/>
              </a:defRPr>
            </a:lvl4pPr>
            <a:lvl5pPr marL="1828800" algn="l" defTabSz="914400" rtl="0" eaLnBrk="1" latinLnBrk="0" hangingPunct="1">
              <a:defRPr sz="1800" kern="1200">
                <a:solidFill>
                  <a:srgbClr val="FFFFFF"/>
                </a:solidFill>
                <a:latin typeface="Manrope SemiBold"/>
                <a:ea typeface="+mn-ea"/>
                <a:cs typeface="+mn-cs"/>
              </a:defRPr>
            </a:lvl5pPr>
            <a:lvl6pPr marL="2286000" algn="l" defTabSz="914400" rtl="0" eaLnBrk="1" latinLnBrk="0" hangingPunct="1">
              <a:defRPr sz="1800" kern="1200">
                <a:solidFill>
                  <a:srgbClr val="FFFFFF"/>
                </a:solidFill>
                <a:latin typeface="Manrope SemiBold"/>
                <a:ea typeface="+mn-ea"/>
                <a:cs typeface="+mn-cs"/>
              </a:defRPr>
            </a:lvl6pPr>
            <a:lvl7pPr marL="2743200" algn="l" defTabSz="914400" rtl="0" eaLnBrk="1" latinLnBrk="0" hangingPunct="1">
              <a:defRPr sz="1800" kern="1200">
                <a:solidFill>
                  <a:srgbClr val="FFFFFF"/>
                </a:solidFill>
                <a:latin typeface="Manrope SemiBold"/>
                <a:ea typeface="+mn-ea"/>
                <a:cs typeface="+mn-cs"/>
              </a:defRPr>
            </a:lvl7pPr>
            <a:lvl8pPr marL="3200400" algn="l" defTabSz="914400" rtl="0" eaLnBrk="1" latinLnBrk="0" hangingPunct="1">
              <a:defRPr sz="1800" kern="1200">
                <a:solidFill>
                  <a:srgbClr val="FFFFFF"/>
                </a:solidFill>
                <a:latin typeface="Manrope SemiBold"/>
                <a:ea typeface="+mn-ea"/>
                <a:cs typeface="+mn-cs"/>
              </a:defRPr>
            </a:lvl8pPr>
            <a:lvl9pPr marL="3657600" algn="l" defTabSz="914400" rtl="0" eaLnBrk="1" latinLnBrk="0" hangingPunct="1">
              <a:defRPr sz="1800" kern="1200">
                <a:solidFill>
                  <a:srgbClr val="FFFFFF"/>
                </a:solidFill>
                <a:latin typeface="Manrope SemiBold"/>
                <a:ea typeface="+mn-ea"/>
                <a:cs typeface="+mn-cs"/>
              </a:defRPr>
            </a:lvl9pPr>
          </a:lstStyle>
          <a:p>
            <a:pPr algn="ctr"/>
            <a:endParaRPr lang="zh-CN" altLang="en-US">
              <a:cs typeface="Manrope SemiBold" charset="0"/>
            </a:endParaRPr>
          </a:p>
        </p:txBody>
      </p:sp>
      <p:pic>
        <p:nvPicPr>
          <p:cNvPr id="31" name="图形 30"/>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rot="16200000" flipH="1" flipV="1">
            <a:off x="9432693" y="-117707"/>
            <a:ext cx="2641600" cy="2877015"/>
          </a:xfrm>
          <a:prstGeom prst="rect">
            <a:avLst/>
          </a:prstGeom>
        </p:spPr>
      </p:pic>
      <p:pic>
        <p:nvPicPr>
          <p:cNvPr id="28" name="图形 27"/>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flipV="1">
            <a:off x="0" y="3980983"/>
            <a:ext cx="2641600" cy="2877015"/>
          </a:xfrm>
          <a:prstGeom prst="rect">
            <a:avLst/>
          </a:prstGeom>
        </p:spPr>
      </p:pic>
      <p:sp>
        <p:nvSpPr>
          <p:cNvPr id="8" name="矩形: 圆角 7"/>
          <p:cNvSpPr/>
          <p:nvPr/>
        </p:nvSpPr>
        <p:spPr>
          <a:xfrm>
            <a:off x="368300" y="330200"/>
            <a:ext cx="11455400" cy="6197600"/>
          </a:xfrm>
          <a:prstGeom prst="roundRect">
            <a:avLst>
              <a:gd name="adj" fmla="val 897"/>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rgbClr val="FFFFFF"/>
                </a:solidFill>
                <a:latin typeface="Manrope SemiBold"/>
                <a:ea typeface="+mn-ea"/>
                <a:cs typeface="+mn-cs"/>
              </a:defRPr>
            </a:lvl1pPr>
            <a:lvl2pPr marL="457200" algn="l" defTabSz="914400" rtl="0" eaLnBrk="1" latinLnBrk="0" hangingPunct="1">
              <a:defRPr sz="1800" kern="1200">
                <a:solidFill>
                  <a:srgbClr val="FFFFFF"/>
                </a:solidFill>
                <a:latin typeface="Manrope SemiBold"/>
                <a:ea typeface="+mn-ea"/>
                <a:cs typeface="+mn-cs"/>
              </a:defRPr>
            </a:lvl2pPr>
            <a:lvl3pPr marL="914400" algn="l" defTabSz="914400" rtl="0" eaLnBrk="1" latinLnBrk="0" hangingPunct="1">
              <a:defRPr sz="1800" kern="1200">
                <a:solidFill>
                  <a:srgbClr val="FFFFFF"/>
                </a:solidFill>
                <a:latin typeface="Manrope SemiBold"/>
                <a:ea typeface="+mn-ea"/>
                <a:cs typeface="+mn-cs"/>
              </a:defRPr>
            </a:lvl3pPr>
            <a:lvl4pPr marL="1371600" algn="l" defTabSz="914400" rtl="0" eaLnBrk="1" latinLnBrk="0" hangingPunct="1">
              <a:defRPr sz="1800" kern="1200">
                <a:solidFill>
                  <a:srgbClr val="FFFFFF"/>
                </a:solidFill>
                <a:latin typeface="Manrope SemiBold"/>
                <a:ea typeface="+mn-ea"/>
                <a:cs typeface="+mn-cs"/>
              </a:defRPr>
            </a:lvl4pPr>
            <a:lvl5pPr marL="1828800" algn="l" defTabSz="914400" rtl="0" eaLnBrk="1" latinLnBrk="0" hangingPunct="1">
              <a:defRPr sz="1800" kern="1200">
                <a:solidFill>
                  <a:srgbClr val="FFFFFF"/>
                </a:solidFill>
                <a:latin typeface="Manrope SemiBold"/>
                <a:ea typeface="+mn-ea"/>
                <a:cs typeface="+mn-cs"/>
              </a:defRPr>
            </a:lvl5pPr>
            <a:lvl6pPr marL="2286000" algn="l" defTabSz="914400" rtl="0" eaLnBrk="1" latinLnBrk="0" hangingPunct="1">
              <a:defRPr sz="1800" kern="1200">
                <a:solidFill>
                  <a:srgbClr val="FFFFFF"/>
                </a:solidFill>
                <a:latin typeface="Manrope SemiBold"/>
                <a:ea typeface="+mn-ea"/>
                <a:cs typeface="+mn-cs"/>
              </a:defRPr>
            </a:lvl6pPr>
            <a:lvl7pPr marL="2743200" algn="l" defTabSz="914400" rtl="0" eaLnBrk="1" latinLnBrk="0" hangingPunct="1">
              <a:defRPr sz="1800" kern="1200">
                <a:solidFill>
                  <a:srgbClr val="FFFFFF"/>
                </a:solidFill>
                <a:latin typeface="Manrope SemiBold"/>
                <a:ea typeface="+mn-ea"/>
                <a:cs typeface="+mn-cs"/>
              </a:defRPr>
            </a:lvl7pPr>
            <a:lvl8pPr marL="3200400" algn="l" defTabSz="914400" rtl="0" eaLnBrk="1" latinLnBrk="0" hangingPunct="1">
              <a:defRPr sz="1800" kern="1200">
                <a:solidFill>
                  <a:srgbClr val="FFFFFF"/>
                </a:solidFill>
                <a:latin typeface="Manrope SemiBold"/>
                <a:ea typeface="+mn-ea"/>
                <a:cs typeface="+mn-cs"/>
              </a:defRPr>
            </a:lvl8pPr>
            <a:lvl9pPr marL="3657600" algn="l" defTabSz="914400" rtl="0" eaLnBrk="1" latinLnBrk="0" hangingPunct="1">
              <a:defRPr sz="1800" kern="1200">
                <a:solidFill>
                  <a:srgbClr val="FFFFFF"/>
                </a:solidFill>
                <a:latin typeface="Manrope SemiBold"/>
                <a:ea typeface="+mn-ea"/>
                <a:cs typeface="+mn-cs"/>
              </a:defRPr>
            </a:lvl9pPr>
          </a:lstStyle>
          <a:p>
            <a:pPr algn="ctr"/>
            <a:endParaRPr lang="zh-CN" altLang="en-US" b="1" dirty="0">
              <a:noFill/>
              <a:cs typeface="Manrope SemiBold" charset="0"/>
            </a:endParaRPr>
          </a:p>
        </p:txBody>
      </p:sp>
      <p:sp>
        <p:nvSpPr>
          <p:cNvPr id="4" name="Text Box 3"/>
          <p:cNvSpPr txBox="1"/>
          <p:nvPr/>
        </p:nvSpPr>
        <p:spPr>
          <a:xfrm>
            <a:off x="2238348" y="785794"/>
            <a:ext cx="7446645" cy="33718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altLang="en-US" sz="1600" b="1" dirty="0">
                <a:latin typeface="Times New Roman" panose="02020603050405020304" charset="0"/>
                <a:cs typeface="Times New Roman" panose="02020603050405020304" charset="0"/>
              </a:rPr>
              <a:t>MODULE 1</a:t>
            </a:r>
          </a:p>
        </p:txBody>
      </p:sp>
      <p:sp>
        <p:nvSpPr>
          <p:cNvPr id="7" name="Text Box 6"/>
          <p:cNvSpPr txBox="1"/>
          <p:nvPr/>
        </p:nvSpPr>
        <p:spPr>
          <a:xfrm>
            <a:off x="1381092" y="1348800"/>
            <a:ext cx="9639015" cy="55092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tLang="en-US" sz="1600" b="1" dirty="0">
                <a:latin typeface="Times New Roman" panose="02020603050405020304" charset="0"/>
                <a:cs typeface="Times New Roman" panose="02020603050405020304" charset="0"/>
              </a:rPr>
              <a:t>DATA  COLLECTION :</a:t>
            </a:r>
          </a:p>
          <a:p>
            <a:pPr algn="just"/>
            <a:r>
              <a:rPr lang="en-IN" altLang="en-US" sz="1600" b="1" dirty="0">
                <a:latin typeface="Times New Roman" pitchFamily="18" charset="0"/>
                <a:cs typeface="Times New Roman" pitchFamily="18" charset="0"/>
              </a:rPr>
              <a:t>	</a:t>
            </a:r>
          </a:p>
          <a:p>
            <a:pPr algn="ctr"/>
            <a:r>
              <a:rPr lang="en-IN" sz="1600" dirty="0">
                <a:latin typeface="Times New Roman" pitchFamily="18" charset="0"/>
                <a:cs typeface="Times New Roman" pitchFamily="18" charset="0"/>
              </a:rPr>
              <a:t>	</a:t>
            </a:r>
            <a:r>
              <a:rPr lang="en-US" sz="1600" dirty="0">
                <a:latin typeface="Times New Roman" pitchFamily="18" charset="0"/>
                <a:cs typeface="Times New Roman" pitchFamily="18" charset="0"/>
              </a:rPr>
              <a:t>Data collection is the process of gathering and measuring information from various sources to analyze and use for specific purposes, such as decision-making, research, or model training. Data for this analysis was sourced from the “Online Payments Fraud Detection Dataset” dataset on Kaggle.</a:t>
            </a:r>
          </a:p>
          <a:p>
            <a:endParaRPr lang="en-IN" sz="1600"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	The dataset includes: Step, Type, Amount, </a:t>
            </a:r>
            <a:r>
              <a:rPr lang="en-US" sz="1600" dirty="0" err="1">
                <a:latin typeface="Times New Roman" pitchFamily="18" charset="0"/>
                <a:cs typeface="Times New Roman" pitchFamily="18" charset="0"/>
              </a:rPr>
              <a:t>nameOrig</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oldbalanceOrg</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newbalanceOrig</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nameDest</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oldbalanceDest</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newbalanceDest</a:t>
            </a:r>
            <a:r>
              <a:rPr lang="en-US" sz="1600" dirty="0">
                <a:latin typeface="Times New Roman" pitchFamily="18" charset="0"/>
                <a:cs typeface="Times New Roman" pitchFamily="18" charset="0"/>
              </a:rPr>
              <a:t>, and </a:t>
            </a:r>
            <a:r>
              <a:rPr lang="en-US" sz="1600" dirty="0" err="1">
                <a:latin typeface="Times New Roman" pitchFamily="18" charset="0"/>
                <a:cs typeface="Times New Roman" pitchFamily="18" charset="0"/>
              </a:rPr>
              <a:t>isFraud</a:t>
            </a:r>
            <a:r>
              <a:rPr lang="en-US" sz="1600" dirty="0">
                <a:latin typeface="Times New Roman" pitchFamily="18" charset="0"/>
                <a:cs typeface="Times New Roman" pitchFamily="18" charset="0"/>
              </a:rPr>
              <a:t>.</a:t>
            </a:r>
          </a:p>
          <a:p>
            <a:endParaRPr lang="en-IN" altLang="en-US" sz="1600" b="1" dirty="0">
              <a:latin typeface="Times New Roman" panose="02020603050405020304" charset="0"/>
              <a:cs typeface="Times New Roman" panose="02020603050405020304" charset="0"/>
            </a:endParaRPr>
          </a:p>
          <a:p>
            <a:r>
              <a:rPr lang="en-IN" altLang="en-US" sz="1600" b="1" dirty="0">
                <a:latin typeface="Times New Roman" panose="02020603050405020304" charset="0"/>
                <a:cs typeface="Times New Roman" panose="02020603050405020304" charset="0"/>
              </a:rPr>
              <a:t>DATA  CLEANING :</a:t>
            </a:r>
          </a:p>
          <a:p>
            <a:endParaRPr lang="en-IN" altLang="en-US" sz="1600" b="1" dirty="0">
              <a:latin typeface="Times New Roman" panose="02020603050405020304" charset="0"/>
              <a:cs typeface="Times New Roman" panose="02020603050405020304" charset="0"/>
            </a:endParaRPr>
          </a:p>
          <a:p>
            <a:r>
              <a:rPr lang="en-IN" sz="1600" b="1" dirty="0">
                <a:latin typeface="Times New Roman" panose="02020603050405020304" charset="0"/>
                <a:cs typeface="Times New Roman" panose="02020603050405020304" charset="0"/>
              </a:rPr>
              <a:t>	</a:t>
            </a:r>
            <a:r>
              <a:rPr lang="en-US" sz="1600" dirty="0">
                <a:latin typeface="Times New Roman" pitchFamily="18" charset="0"/>
                <a:cs typeface="Times New Roman" pitchFamily="18" charset="0"/>
              </a:rPr>
              <a:t>Data cleaning is the process of identifying and correcting errors or inconsistencies in a dataset to ensure quality and reliability. </a:t>
            </a:r>
          </a:p>
          <a:p>
            <a:endParaRPr lang="en-IN" sz="1600" dirty="0">
              <a:latin typeface="Times New Roman" pitchFamily="18" charset="0"/>
              <a:cs typeface="Times New Roman" pitchFamily="18" charset="0"/>
            </a:endParaRPr>
          </a:p>
          <a:p>
            <a:pPr marL="623888" indent="-180975">
              <a:buFont typeface="Wingdings" pitchFamily="2" charset="2"/>
              <a:buChar char="§"/>
            </a:pPr>
            <a:r>
              <a:rPr lang="en-IN" sz="1600" dirty="0">
                <a:latin typeface="Times New Roman" pitchFamily="18" charset="0"/>
                <a:cs typeface="Times New Roman" pitchFamily="18" charset="0"/>
              </a:rPr>
              <a:t> </a:t>
            </a:r>
            <a:r>
              <a:rPr lang="en-US" sz="1600" b="1" dirty="0">
                <a:latin typeface="Times New Roman" pitchFamily="18" charset="0"/>
                <a:cs typeface="Times New Roman" pitchFamily="18" charset="0"/>
              </a:rPr>
              <a:t>Missing Values</a:t>
            </a:r>
            <a:r>
              <a:rPr lang="en-US" sz="1600" dirty="0">
                <a:latin typeface="Times New Roman" pitchFamily="18" charset="0"/>
                <a:cs typeface="Times New Roman" pitchFamily="18" charset="0"/>
              </a:rPr>
              <a:t>: Fill or remove null entries to avoid errors.</a:t>
            </a:r>
          </a:p>
          <a:p>
            <a:pPr marL="623888" indent="-180975">
              <a:buFont typeface="Wingdings" pitchFamily="2" charset="2"/>
              <a:buChar char="§"/>
            </a:pPr>
            <a:r>
              <a:rPr lang="en-US" sz="1600" b="1" dirty="0">
                <a:latin typeface="Times New Roman" pitchFamily="18" charset="0"/>
                <a:cs typeface="Times New Roman" pitchFamily="18" charset="0"/>
              </a:rPr>
              <a:t>Duplicates</a:t>
            </a:r>
            <a:r>
              <a:rPr lang="en-US" sz="1600" dirty="0">
                <a:latin typeface="Times New Roman" pitchFamily="18" charset="0"/>
                <a:cs typeface="Times New Roman" pitchFamily="18" charset="0"/>
              </a:rPr>
              <a:t>: Eliminate repeated records to maintain accuracy.</a:t>
            </a:r>
          </a:p>
          <a:p>
            <a:pPr marL="623888" indent="-180975">
              <a:buFont typeface="Wingdings" pitchFamily="2" charset="2"/>
              <a:buChar char="§"/>
            </a:pPr>
            <a:r>
              <a:rPr lang="en-US" sz="1600" b="1" dirty="0">
                <a:latin typeface="Times New Roman" pitchFamily="18" charset="0"/>
                <a:cs typeface="Times New Roman" pitchFamily="18" charset="0"/>
              </a:rPr>
              <a:t>Data</a:t>
            </a:r>
            <a:r>
              <a:rPr lang="en-US" sz="1600" dirty="0">
                <a:latin typeface="Times New Roman" pitchFamily="18" charset="0"/>
                <a:cs typeface="Times New Roman" pitchFamily="18" charset="0"/>
              </a:rPr>
              <a:t> </a:t>
            </a:r>
            <a:r>
              <a:rPr lang="en-US" sz="1600" b="1" dirty="0">
                <a:latin typeface="Times New Roman" pitchFamily="18" charset="0"/>
                <a:cs typeface="Times New Roman" pitchFamily="18" charset="0"/>
              </a:rPr>
              <a:t>Types</a:t>
            </a:r>
            <a:r>
              <a:rPr lang="en-US" sz="1600" dirty="0">
                <a:latin typeface="Times New Roman" pitchFamily="18" charset="0"/>
                <a:cs typeface="Times New Roman" pitchFamily="18" charset="0"/>
              </a:rPr>
              <a:t>: Correct column types (e.g., </a:t>
            </a:r>
            <a:r>
              <a:rPr lang="en-US" sz="1600" dirty="0" err="1">
                <a:latin typeface="Times New Roman" pitchFamily="18" charset="0"/>
                <a:cs typeface="Times New Roman" pitchFamily="18" charset="0"/>
              </a:rPr>
              <a:t>int</a:t>
            </a:r>
            <a:r>
              <a:rPr lang="en-US" sz="1600" dirty="0">
                <a:latin typeface="Times New Roman" pitchFamily="18" charset="0"/>
                <a:cs typeface="Times New Roman" pitchFamily="18" charset="0"/>
              </a:rPr>
              <a:t>, float) for consistency.</a:t>
            </a:r>
          </a:p>
          <a:p>
            <a:pPr marL="623888" indent="-180975">
              <a:buFont typeface="Wingdings" pitchFamily="2" charset="2"/>
              <a:buChar char="§"/>
            </a:pPr>
            <a:r>
              <a:rPr lang="en-US" sz="1600" b="1" dirty="0">
                <a:latin typeface="Times New Roman" pitchFamily="18" charset="0"/>
                <a:cs typeface="Times New Roman" pitchFamily="18" charset="0"/>
              </a:rPr>
              <a:t>Outliers</a:t>
            </a:r>
            <a:r>
              <a:rPr lang="en-US" sz="1600" dirty="0">
                <a:latin typeface="Times New Roman" pitchFamily="18" charset="0"/>
                <a:cs typeface="Times New Roman" pitchFamily="18" charset="0"/>
              </a:rPr>
              <a:t>: Detect and manage unusual values that distort results.</a:t>
            </a:r>
          </a:p>
          <a:p>
            <a:pPr marL="623888" indent="-180975">
              <a:buFont typeface="Wingdings" pitchFamily="2" charset="2"/>
              <a:buChar char="§"/>
            </a:pPr>
            <a:r>
              <a:rPr lang="en-US" sz="1600" b="1" dirty="0">
                <a:latin typeface="Times New Roman" pitchFamily="18" charset="0"/>
                <a:cs typeface="Times New Roman" pitchFamily="18" charset="0"/>
              </a:rPr>
              <a:t>Clean</a:t>
            </a:r>
            <a:r>
              <a:rPr lang="en-US" sz="1600" dirty="0">
                <a:latin typeface="Times New Roman" pitchFamily="18" charset="0"/>
                <a:cs typeface="Times New Roman" pitchFamily="18" charset="0"/>
              </a:rPr>
              <a:t> </a:t>
            </a:r>
            <a:r>
              <a:rPr lang="en-US" sz="1600" b="1" dirty="0">
                <a:latin typeface="Times New Roman" pitchFamily="18" charset="0"/>
                <a:cs typeface="Times New Roman" pitchFamily="18" charset="0"/>
              </a:rPr>
              <a:t>Data</a:t>
            </a:r>
            <a:r>
              <a:rPr lang="en-US" sz="1600" dirty="0">
                <a:latin typeface="Times New Roman" pitchFamily="18" charset="0"/>
                <a:cs typeface="Times New Roman" pitchFamily="18" charset="0"/>
              </a:rPr>
              <a:t>: Ensures reliable input for modeling and analysis.</a:t>
            </a:r>
          </a:p>
          <a:p>
            <a:endParaRPr lang="en-IN" altLang="en-US" sz="1600" dirty="0">
              <a:latin typeface="Times New Roman" pitchFamily="18" charset="0"/>
              <a:cs typeface="Times New Roman" pitchFamily="18" charset="0"/>
            </a:endParaRPr>
          </a:p>
          <a:p>
            <a:r>
              <a:rPr lang="en-IN" altLang="en-US" sz="1600" dirty="0">
                <a:latin typeface="Times New Roman" pitchFamily="18" charset="0"/>
                <a:cs typeface="Times New Roman" pitchFamily="18" charset="0"/>
              </a:rPr>
              <a:t>	</a:t>
            </a:r>
          </a:p>
          <a:p>
            <a:endParaRPr lang="en-IN" altLang="en-US" sz="1600" b="1" dirty="0">
              <a:latin typeface="Times New Roman" panose="02020603050405020304" charset="0"/>
              <a:cs typeface="Times New Roman" panose="02020603050405020304" charset="0"/>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9" name="矩形 8"/>
          <p:cNvSpPr/>
          <p:nvPr/>
        </p:nvSpPr>
        <p:spPr>
          <a:xfrm>
            <a:off x="0" y="0"/>
            <a:ext cx="12192000" cy="6858000"/>
          </a:xfrm>
          <a:prstGeom prst="rect">
            <a:avLst/>
          </a:prstGeom>
          <a:solidFill>
            <a:srgbClr val="F4DB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rgbClr val="FFFFFF"/>
                </a:solidFill>
                <a:latin typeface="Manrope SemiBold"/>
                <a:ea typeface="+mn-ea"/>
                <a:cs typeface="+mn-cs"/>
              </a:defRPr>
            </a:lvl1pPr>
            <a:lvl2pPr marL="457200" algn="l" defTabSz="914400" rtl="0" eaLnBrk="1" latinLnBrk="0" hangingPunct="1">
              <a:defRPr sz="1800" kern="1200">
                <a:solidFill>
                  <a:srgbClr val="FFFFFF"/>
                </a:solidFill>
                <a:latin typeface="Manrope SemiBold"/>
                <a:ea typeface="+mn-ea"/>
                <a:cs typeface="+mn-cs"/>
              </a:defRPr>
            </a:lvl2pPr>
            <a:lvl3pPr marL="914400" algn="l" defTabSz="914400" rtl="0" eaLnBrk="1" latinLnBrk="0" hangingPunct="1">
              <a:defRPr sz="1800" kern="1200">
                <a:solidFill>
                  <a:srgbClr val="FFFFFF"/>
                </a:solidFill>
                <a:latin typeface="Manrope SemiBold"/>
                <a:ea typeface="+mn-ea"/>
                <a:cs typeface="+mn-cs"/>
              </a:defRPr>
            </a:lvl3pPr>
            <a:lvl4pPr marL="1371600" algn="l" defTabSz="914400" rtl="0" eaLnBrk="1" latinLnBrk="0" hangingPunct="1">
              <a:defRPr sz="1800" kern="1200">
                <a:solidFill>
                  <a:srgbClr val="FFFFFF"/>
                </a:solidFill>
                <a:latin typeface="Manrope SemiBold"/>
                <a:ea typeface="+mn-ea"/>
                <a:cs typeface="+mn-cs"/>
              </a:defRPr>
            </a:lvl4pPr>
            <a:lvl5pPr marL="1828800" algn="l" defTabSz="914400" rtl="0" eaLnBrk="1" latinLnBrk="0" hangingPunct="1">
              <a:defRPr sz="1800" kern="1200">
                <a:solidFill>
                  <a:srgbClr val="FFFFFF"/>
                </a:solidFill>
                <a:latin typeface="Manrope SemiBold"/>
                <a:ea typeface="+mn-ea"/>
                <a:cs typeface="+mn-cs"/>
              </a:defRPr>
            </a:lvl5pPr>
            <a:lvl6pPr marL="2286000" algn="l" defTabSz="914400" rtl="0" eaLnBrk="1" latinLnBrk="0" hangingPunct="1">
              <a:defRPr sz="1800" kern="1200">
                <a:solidFill>
                  <a:srgbClr val="FFFFFF"/>
                </a:solidFill>
                <a:latin typeface="Manrope SemiBold"/>
                <a:ea typeface="+mn-ea"/>
                <a:cs typeface="+mn-cs"/>
              </a:defRPr>
            </a:lvl6pPr>
            <a:lvl7pPr marL="2743200" algn="l" defTabSz="914400" rtl="0" eaLnBrk="1" latinLnBrk="0" hangingPunct="1">
              <a:defRPr sz="1800" kern="1200">
                <a:solidFill>
                  <a:srgbClr val="FFFFFF"/>
                </a:solidFill>
                <a:latin typeface="Manrope SemiBold"/>
                <a:ea typeface="+mn-ea"/>
                <a:cs typeface="+mn-cs"/>
              </a:defRPr>
            </a:lvl7pPr>
            <a:lvl8pPr marL="3200400" algn="l" defTabSz="914400" rtl="0" eaLnBrk="1" latinLnBrk="0" hangingPunct="1">
              <a:defRPr sz="1800" kern="1200">
                <a:solidFill>
                  <a:srgbClr val="FFFFFF"/>
                </a:solidFill>
                <a:latin typeface="Manrope SemiBold"/>
                <a:ea typeface="+mn-ea"/>
                <a:cs typeface="+mn-cs"/>
              </a:defRPr>
            </a:lvl8pPr>
            <a:lvl9pPr marL="3657600" algn="l" defTabSz="914400" rtl="0" eaLnBrk="1" latinLnBrk="0" hangingPunct="1">
              <a:defRPr sz="1800" kern="1200">
                <a:solidFill>
                  <a:srgbClr val="FFFFFF"/>
                </a:solidFill>
                <a:latin typeface="Manrope SemiBold"/>
                <a:ea typeface="+mn-ea"/>
                <a:cs typeface="+mn-cs"/>
              </a:defRPr>
            </a:lvl9pPr>
          </a:lstStyle>
          <a:p>
            <a:pPr algn="ctr"/>
            <a:endParaRPr lang="zh-CN" altLang="en-US">
              <a:cs typeface="Manrope SemiBold" charset="0"/>
            </a:endParaRPr>
          </a:p>
        </p:txBody>
      </p:sp>
      <p:pic>
        <p:nvPicPr>
          <p:cNvPr id="31" name="图形 30"/>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rot="16200000" flipH="1" flipV="1">
            <a:off x="9432693" y="-117707"/>
            <a:ext cx="2641600" cy="2877015"/>
          </a:xfrm>
          <a:prstGeom prst="rect">
            <a:avLst/>
          </a:prstGeom>
        </p:spPr>
      </p:pic>
      <p:pic>
        <p:nvPicPr>
          <p:cNvPr id="28" name="图形 27"/>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flipV="1">
            <a:off x="0" y="3980983"/>
            <a:ext cx="2641600" cy="2877015"/>
          </a:xfrm>
          <a:prstGeom prst="rect">
            <a:avLst/>
          </a:prstGeom>
        </p:spPr>
      </p:pic>
      <p:sp>
        <p:nvSpPr>
          <p:cNvPr id="8" name="矩形: 圆角 7"/>
          <p:cNvSpPr/>
          <p:nvPr/>
        </p:nvSpPr>
        <p:spPr>
          <a:xfrm>
            <a:off x="368300" y="330200"/>
            <a:ext cx="11455400" cy="6197600"/>
          </a:xfrm>
          <a:prstGeom prst="roundRect">
            <a:avLst>
              <a:gd name="adj" fmla="val 897"/>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rgbClr val="FFFFFF"/>
                </a:solidFill>
                <a:latin typeface="Manrope SemiBold"/>
                <a:ea typeface="+mn-ea"/>
                <a:cs typeface="+mn-cs"/>
              </a:defRPr>
            </a:lvl1pPr>
            <a:lvl2pPr marL="457200" algn="l" defTabSz="914400" rtl="0" eaLnBrk="1" latinLnBrk="0" hangingPunct="1">
              <a:defRPr sz="1800" kern="1200">
                <a:solidFill>
                  <a:srgbClr val="FFFFFF"/>
                </a:solidFill>
                <a:latin typeface="Manrope SemiBold"/>
                <a:ea typeface="+mn-ea"/>
                <a:cs typeface="+mn-cs"/>
              </a:defRPr>
            </a:lvl2pPr>
            <a:lvl3pPr marL="914400" algn="l" defTabSz="914400" rtl="0" eaLnBrk="1" latinLnBrk="0" hangingPunct="1">
              <a:defRPr sz="1800" kern="1200">
                <a:solidFill>
                  <a:srgbClr val="FFFFFF"/>
                </a:solidFill>
                <a:latin typeface="Manrope SemiBold"/>
                <a:ea typeface="+mn-ea"/>
                <a:cs typeface="+mn-cs"/>
              </a:defRPr>
            </a:lvl3pPr>
            <a:lvl4pPr marL="1371600" algn="l" defTabSz="914400" rtl="0" eaLnBrk="1" latinLnBrk="0" hangingPunct="1">
              <a:defRPr sz="1800" kern="1200">
                <a:solidFill>
                  <a:srgbClr val="FFFFFF"/>
                </a:solidFill>
                <a:latin typeface="Manrope SemiBold"/>
                <a:ea typeface="+mn-ea"/>
                <a:cs typeface="+mn-cs"/>
              </a:defRPr>
            </a:lvl4pPr>
            <a:lvl5pPr marL="1828800" algn="l" defTabSz="914400" rtl="0" eaLnBrk="1" latinLnBrk="0" hangingPunct="1">
              <a:defRPr sz="1800" kern="1200">
                <a:solidFill>
                  <a:srgbClr val="FFFFFF"/>
                </a:solidFill>
                <a:latin typeface="Manrope SemiBold"/>
                <a:ea typeface="+mn-ea"/>
                <a:cs typeface="+mn-cs"/>
              </a:defRPr>
            </a:lvl5pPr>
            <a:lvl6pPr marL="2286000" algn="l" defTabSz="914400" rtl="0" eaLnBrk="1" latinLnBrk="0" hangingPunct="1">
              <a:defRPr sz="1800" kern="1200">
                <a:solidFill>
                  <a:srgbClr val="FFFFFF"/>
                </a:solidFill>
                <a:latin typeface="Manrope SemiBold"/>
                <a:ea typeface="+mn-ea"/>
                <a:cs typeface="+mn-cs"/>
              </a:defRPr>
            </a:lvl6pPr>
            <a:lvl7pPr marL="2743200" algn="l" defTabSz="914400" rtl="0" eaLnBrk="1" latinLnBrk="0" hangingPunct="1">
              <a:defRPr sz="1800" kern="1200">
                <a:solidFill>
                  <a:srgbClr val="FFFFFF"/>
                </a:solidFill>
                <a:latin typeface="Manrope SemiBold"/>
                <a:ea typeface="+mn-ea"/>
                <a:cs typeface="+mn-cs"/>
              </a:defRPr>
            </a:lvl7pPr>
            <a:lvl8pPr marL="3200400" algn="l" defTabSz="914400" rtl="0" eaLnBrk="1" latinLnBrk="0" hangingPunct="1">
              <a:defRPr sz="1800" kern="1200">
                <a:solidFill>
                  <a:srgbClr val="FFFFFF"/>
                </a:solidFill>
                <a:latin typeface="Manrope SemiBold"/>
                <a:ea typeface="+mn-ea"/>
                <a:cs typeface="+mn-cs"/>
              </a:defRPr>
            </a:lvl8pPr>
            <a:lvl9pPr marL="3657600" algn="l" defTabSz="914400" rtl="0" eaLnBrk="1" latinLnBrk="0" hangingPunct="1">
              <a:defRPr sz="1800" kern="1200">
                <a:solidFill>
                  <a:srgbClr val="FFFFFF"/>
                </a:solidFill>
                <a:latin typeface="Manrope SemiBold"/>
                <a:ea typeface="+mn-ea"/>
                <a:cs typeface="+mn-cs"/>
              </a:defRPr>
            </a:lvl9pPr>
          </a:lstStyle>
          <a:p>
            <a:pPr algn="ctr"/>
            <a:endParaRPr lang="zh-CN" altLang="en-US" b="1">
              <a:noFill/>
              <a:cs typeface="Manrope SemiBold" charset="0"/>
            </a:endParaRPr>
          </a:p>
        </p:txBody>
      </p:sp>
      <p:sp>
        <p:nvSpPr>
          <p:cNvPr id="4" name="Text Box 3"/>
          <p:cNvSpPr txBox="1"/>
          <p:nvPr/>
        </p:nvSpPr>
        <p:spPr>
          <a:xfrm>
            <a:off x="2121956" y="824334"/>
            <a:ext cx="7446645"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altLang="en-US" b="1" dirty="0">
                <a:latin typeface="Times New Roman" panose="02020603050405020304" charset="0"/>
                <a:cs typeface="Times New Roman" panose="02020603050405020304" charset="0"/>
              </a:rPr>
              <a:t>MODULE 2</a:t>
            </a:r>
          </a:p>
        </p:txBody>
      </p:sp>
      <p:sp>
        <p:nvSpPr>
          <p:cNvPr id="10" name="Text Box 3"/>
          <p:cNvSpPr txBox="1"/>
          <p:nvPr/>
        </p:nvSpPr>
        <p:spPr>
          <a:xfrm>
            <a:off x="1166778" y="1285860"/>
            <a:ext cx="9848819" cy="492442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IN" altLang="en-US" sz="1600" b="1" dirty="0">
                <a:latin typeface="Times New Roman" panose="02020603050405020304" charset="0"/>
                <a:cs typeface="Times New Roman" panose="02020603050405020304" charset="0"/>
              </a:rPr>
              <a:t>DATA VISUALIZATION :</a:t>
            </a:r>
          </a:p>
          <a:p>
            <a:pPr algn="just"/>
            <a:r>
              <a:rPr lang="en-IN" altLang="en-US" sz="1600" b="1" dirty="0">
                <a:latin typeface="Times New Roman" panose="02020603050405020304" charset="0"/>
                <a:cs typeface="Times New Roman" panose="02020603050405020304" charset="0"/>
              </a:rPr>
              <a:t>	</a:t>
            </a:r>
            <a:r>
              <a:rPr lang="en-US" sz="1600" dirty="0">
                <a:latin typeface="Times New Roman" pitchFamily="18" charset="0"/>
                <a:cs typeface="Times New Roman" pitchFamily="18" charset="0"/>
              </a:rPr>
              <a:t> Data visualization is essentially the graphical representation of information and data.</a:t>
            </a:r>
          </a:p>
          <a:p>
            <a:pPr algn="just"/>
            <a:r>
              <a:rPr lang="en-US" sz="1600" dirty="0">
                <a:latin typeface="Times New Roman" pitchFamily="18" charset="0"/>
                <a:cs typeface="Times New Roman" pitchFamily="18" charset="0"/>
              </a:rPr>
              <a:t>It's about taking raw data and turning it into visual elements like charts, graphs, and maps, to make it easier to understand.   </a:t>
            </a:r>
          </a:p>
          <a:p>
            <a:pPr marL="442913" algn="just">
              <a:buFont typeface="Wingdings" pitchFamily="2" charset="2"/>
              <a:buChar char="§"/>
            </a:pPr>
            <a:r>
              <a:rPr lang="en-US" sz="1600" dirty="0">
                <a:latin typeface="Times New Roman" pitchFamily="18" charset="0"/>
                <a:cs typeface="Times New Roman" pitchFamily="18" charset="0"/>
              </a:rPr>
              <a:t>  Transaction Type: Some types more fraudulent (bar charts, pie charts). </a:t>
            </a:r>
          </a:p>
          <a:p>
            <a:pPr marL="442913" algn="just">
              <a:buFont typeface="Wingdings" pitchFamily="2" charset="2"/>
              <a:buChar char="§"/>
            </a:pPr>
            <a:r>
              <a:rPr lang="en-US" sz="1600" dirty="0">
                <a:latin typeface="Times New Roman" pitchFamily="18" charset="0"/>
                <a:cs typeface="Times New Roman" pitchFamily="18" charset="0"/>
              </a:rPr>
              <a:t>  Fraud vs. Legitimate: Imbalanced data needs balancing (bar charts).</a:t>
            </a:r>
          </a:p>
          <a:p>
            <a:pPr marL="442913" algn="just"/>
            <a:endParaRPr lang="en-IN" sz="1600" dirty="0">
              <a:latin typeface="Times New Roman" pitchFamily="18" charset="0"/>
              <a:cs typeface="Times New Roman" pitchFamily="18" charset="0"/>
            </a:endParaRPr>
          </a:p>
          <a:p>
            <a:pPr algn="just"/>
            <a:r>
              <a:rPr lang="en-IN" altLang="en-US" sz="1600" b="1" dirty="0">
                <a:latin typeface="Times New Roman" panose="02020603050405020304" charset="0"/>
                <a:cs typeface="Times New Roman" panose="02020603050405020304" charset="0"/>
              </a:rPr>
              <a:t>DATA  PREPROCESSING :</a:t>
            </a:r>
          </a:p>
          <a:p>
            <a:pPr algn="just"/>
            <a:r>
              <a:rPr lang="en-IN" altLang="en-US" b="1" dirty="0">
                <a:latin typeface="Times New Roman" panose="02020603050405020304" charset="0"/>
                <a:cs typeface="Times New Roman" panose="02020603050405020304" charset="0"/>
              </a:rPr>
              <a:t>	</a:t>
            </a:r>
            <a:r>
              <a:rPr lang="en-US" dirty="0">
                <a:latin typeface="Times New Roman" pitchFamily="18" charset="0"/>
                <a:cs typeface="Times New Roman" pitchFamily="18" charset="0"/>
              </a:rPr>
              <a:t> </a:t>
            </a:r>
            <a:r>
              <a:rPr lang="en-US" sz="1600" dirty="0">
                <a:latin typeface="Times New Roman" pitchFamily="18" charset="0"/>
                <a:cs typeface="Times New Roman" pitchFamily="18" charset="0"/>
              </a:rPr>
              <a:t>Dataset preprocessing is the stage where you transform raw data into a format suitable for machine learning models. </a:t>
            </a:r>
          </a:p>
          <a:p>
            <a:pPr algn="just"/>
            <a:endParaRPr lang="en-US" sz="1600" dirty="0">
              <a:latin typeface="Times New Roman" pitchFamily="18" charset="0"/>
              <a:cs typeface="Times New Roman" pitchFamily="18" charset="0"/>
            </a:endParaRPr>
          </a:p>
          <a:p>
            <a:pPr marL="539750" algn="just">
              <a:buFont typeface="Wingdings" pitchFamily="2" charset="2"/>
              <a:buChar char="§"/>
            </a:pPr>
            <a:r>
              <a:rPr lang="en-US" sz="1600" dirty="0">
                <a:latin typeface="Times New Roman" pitchFamily="18" charset="0"/>
                <a:cs typeface="Times New Roman" pitchFamily="18" charset="0"/>
              </a:rPr>
              <a:t>  </a:t>
            </a:r>
            <a:r>
              <a:rPr lang="en-US" sz="1600" b="1" dirty="0">
                <a:latin typeface="Times New Roman" pitchFamily="18" charset="0"/>
                <a:cs typeface="Times New Roman" pitchFamily="18" charset="0"/>
              </a:rPr>
              <a:t>Normalization:</a:t>
            </a:r>
            <a:r>
              <a:rPr lang="en-US" sz="1600" dirty="0">
                <a:latin typeface="Times New Roman" pitchFamily="18" charset="0"/>
                <a:cs typeface="Times New Roman" pitchFamily="18" charset="0"/>
              </a:rPr>
              <a:t> Scale numerical features (Z-score or Min-Max). </a:t>
            </a:r>
          </a:p>
          <a:p>
            <a:pPr marL="539750" algn="just">
              <a:buFont typeface="Wingdings" pitchFamily="2" charset="2"/>
              <a:buChar char="§"/>
            </a:pPr>
            <a:r>
              <a:rPr lang="en-US" sz="1600" dirty="0">
                <a:latin typeface="Times New Roman" pitchFamily="18" charset="0"/>
                <a:cs typeface="Times New Roman" pitchFamily="18" charset="0"/>
              </a:rPr>
              <a:t>  </a:t>
            </a:r>
            <a:r>
              <a:rPr lang="en-US" sz="1600" b="1" dirty="0">
                <a:latin typeface="Times New Roman" pitchFamily="18" charset="0"/>
                <a:cs typeface="Times New Roman" pitchFamily="18" charset="0"/>
              </a:rPr>
              <a:t>Encode</a:t>
            </a:r>
            <a:r>
              <a:rPr lang="en-US" sz="1600" dirty="0">
                <a:latin typeface="Times New Roman" pitchFamily="18" charset="0"/>
                <a:cs typeface="Times New Roman" pitchFamily="18" charset="0"/>
              </a:rPr>
              <a:t> "Type": Use an Auto encoder to learn a compact numerical representation of </a:t>
            </a:r>
          </a:p>
          <a:p>
            <a:pPr marL="539750" algn="just"/>
            <a:r>
              <a:rPr lang="en-US" sz="1600" dirty="0">
                <a:latin typeface="Times New Roman" pitchFamily="18" charset="0"/>
                <a:cs typeface="Times New Roman" pitchFamily="18" charset="0"/>
              </a:rPr>
              <a:t>    transaction types. </a:t>
            </a:r>
          </a:p>
          <a:p>
            <a:pPr marL="539750" algn="just">
              <a:buFont typeface="Wingdings" pitchFamily="2" charset="2"/>
              <a:buChar char="§"/>
            </a:pPr>
            <a:r>
              <a:rPr lang="en-US" sz="1600" dirty="0">
                <a:latin typeface="Times New Roman" pitchFamily="18" charset="0"/>
                <a:cs typeface="Times New Roman" pitchFamily="18" charset="0"/>
              </a:rPr>
              <a:t>  </a:t>
            </a:r>
            <a:r>
              <a:rPr lang="en-US" sz="1600" b="1" dirty="0">
                <a:latin typeface="Times New Roman" pitchFamily="18" charset="0"/>
                <a:cs typeface="Times New Roman" pitchFamily="18" charset="0"/>
              </a:rPr>
              <a:t>Balance</a:t>
            </a:r>
            <a:r>
              <a:rPr lang="en-US" sz="1600" dirty="0">
                <a:latin typeface="Times New Roman" pitchFamily="18" charset="0"/>
                <a:cs typeface="Times New Roman" pitchFamily="18" charset="0"/>
              </a:rPr>
              <a:t> </a:t>
            </a:r>
            <a:r>
              <a:rPr lang="en-US" sz="1600" b="1" dirty="0">
                <a:latin typeface="Times New Roman" pitchFamily="18" charset="0"/>
                <a:cs typeface="Times New Roman" pitchFamily="18" charset="0"/>
              </a:rPr>
              <a:t>Classes</a:t>
            </a:r>
            <a:r>
              <a:rPr lang="en-US" sz="1600" dirty="0">
                <a:latin typeface="Times New Roman" pitchFamily="18" charset="0"/>
                <a:cs typeface="Times New Roman" pitchFamily="18" charset="0"/>
              </a:rPr>
              <a:t>: Use SMOTE to create synthetic fraudulent transactions. </a:t>
            </a:r>
          </a:p>
          <a:p>
            <a:pPr marL="539750" algn="just">
              <a:buFont typeface="Wingdings" pitchFamily="2" charset="2"/>
              <a:buChar char="§"/>
            </a:pPr>
            <a:r>
              <a:rPr lang="en-US" sz="1600" dirty="0">
                <a:latin typeface="Times New Roman" pitchFamily="18" charset="0"/>
                <a:cs typeface="Times New Roman" pitchFamily="18" charset="0"/>
              </a:rPr>
              <a:t>  </a:t>
            </a:r>
            <a:r>
              <a:rPr lang="en-US" sz="1600" b="1" dirty="0">
                <a:latin typeface="Times New Roman" pitchFamily="18" charset="0"/>
                <a:cs typeface="Times New Roman" pitchFamily="18" charset="0"/>
              </a:rPr>
              <a:t>Reduce</a:t>
            </a:r>
            <a:r>
              <a:rPr lang="en-US" sz="1600" dirty="0">
                <a:latin typeface="Times New Roman" pitchFamily="18" charset="0"/>
                <a:cs typeface="Times New Roman" pitchFamily="18" charset="0"/>
              </a:rPr>
              <a:t> </a:t>
            </a:r>
            <a:r>
              <a:rPr lang="en-US" sz="1600" b="1" dirty="0">
                <a:latin typeface="Times New Roman" pitchFamily="18" charset="0"/>
                <a:cs typeface="Times New Roman" pitchFamily="18" charset="0"/>
              </a:rPr>
              <a:t>Features</a:t>
            </a:r>
            <a:r>
              <a:rPr lang="en-US" sz="1600" dirty="0">
                <a:latin typeface="Times New Roman" pitchFamily="18" charset="0"/>
                <a:cs typeface="Times New Roman" pitchFamily="18" charset="0"/>
              </a:rPr>
              <a:t>: Select key features for efficiency. </a:t>
            </a:r>
          </a:p>
          <a:p>
            <a:pPr marL="539750" algn="just">
              <a:buFont typeface="Wingdings" pitchFamily="2" charset="2"/>
              <a:buChar char="§"/>
            </a:pPr>
            <a:r>
              <a:rPr lang="en-US" sz="1600" dirty="0">
                <a:latin typeface="Times New Roman" pitchFamily="18" charset="0"/>
                <a:cs typeface="Times New Roman" pitchFamily="18" charset="0"/>
              </a:rPr>
              <a:t>  </a:t>
            </a:r>
            <a:r>
              <a:rPr lang="en-US" sz="1600" b="1" dirty="0">
                <a:latin typeface="Times New Roman" pitchFamily="18" charset="0"/>
                <a:cs typeface="Times New Roman" pitchFamily="18" charset="0"/>
              </a:rPr>
              <a:t>Split</a:t>
            </a:r>
            <a:r>
              <a:rPr lang="en-US" sz="1600" dirty="0">
                <a:latin typeface="Times New Roman" pitchFamily="18" charset="0"/>
                <a:cs typeface="Times New Roman" pitchFamily="18" charset="0"/>
              </a:rPr>
              <a:t> </a:t>
            </a:r>
            <a:r>
              <a:rPr lang="en-US" sz="1600" b="1" dirty="0">
                <a:latin typeface="Times New Roman" pitchFamily="18" charset="0"/>
                <a:cs typeface="Times New Roman" pitchFamily="18" charset="0"/>
              </a:rPr>
              <a:t>Data</a:t>
            </a:r>
            <a:r>
              <a:rPr lang="en-US" sz="1600" dirty="0">
                <a:latin typeface="Times New Roman" pitchFamily="18" charset="0"/>
                <a:cs typeface="Times New Roman" pitchFamily="18" charset="0"/>
              </a:rPr>
              <a:t>: Stratified split into train, validation, and test sets.</a:t>
            </a:r>
            <a:endParaRPr lang="en-IN" altLang="en-US" sz="1600" dirty="0">
              <a:latin typeface="Times New Roman" pitchFamily="18" charset="0"/>
              <a:cs typeface="Times New Roman" pitchFamily="18" charset="0"/>
            </a:endParaRPr>
          </a:p>
          <a:p>
            <a:pPr marL="442913" algn="just">
              <a:buFont typeface="Wingdings" pitchFamily="2" charset="2"/>
              <a:buChar char="Ø"/>
            </a:pPr>
            <a:endParaRPr lang="en-IN" b="1" dirty="0">
              <a:latin typeface="Times New Roman" pitchFamily="18" charset="0"/>
              <a:cs typeface="Times New Roman" pitchFamily="18" charset="0"/>
            </a:endParaRPr>
          </a:p>
          <a:p>
            <a:pPr marL="442913" algn="just">
              <a:buFont typeface="Wingdings" pitchFamily="2" charset="2"/>
              <a:buChar char="Ø"/>
            </a:pPr>
            <a:endParaRPr lang="en-IN" sz="1600" dirty="0">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9" name="矩形 8"/>
          <p:cNvSpPr/>
          <p:nvPr/>
        </p:nvSpPr>
        <p:spPr>
          <a:xfrm>
            <a:off x="0" y="0"/>
            <a:ext cx="12192000" cy="6858000"/>
          </a:xfrm>
          <a:prstGeom prst="rect">
            <a:avLst/>
          </a:prstGeom>
          <a:solidFill>
            <a:srgbClr val="F4DB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rgbClr val="FFFFFF"/>
                </a:solidFill>
                <a:latin typeface="Manrope SemiBold"/>
                <a:ea typeface="+mn-ea"/>
                <a:cs typeface="+mn-cs"/>
              </a:defRPr>
            </a:lvl1pPr>
            <a:lvl2pPr marL="457200" algn="l" defTabSz="914400" rtl="0" eaLnBrk="1" latinLnBrk="0" hangingPunct="1">
              <a:defRPr sz="1800" kern="1200">
                <a:solidFill>
                  <a:srgbClr val="FFFFFF"/>
                </a:solidFill>
                <a:latin typeface="Manrope SemiBold"/>
                <a:ea typeface="+mn-ea"/>
                <a:cs typeface="+mn-cs"/>
              </a:defRPr>
            </a:lvl2pPr>
            <a:lvl3pPr marL="914400" algn="l" defTabSz="914400" rtl="0" eaLnBrk="1" latinLnBrk="0" hangingPunct="1">
              <a:defRPr sz="1800" kern="1200">
                <a:solidFill>
                  <a:srgbClr val="FFFFFF"/>
                </a:solidFill>
                <a:latin typeface="Manrope SemiBold"/>
                <a:ea typeface="+mn-ea"/>
                <a:cs typeface="+mn-cs"/>
              </a:defRPr>
            </a:lvl3pPr>
            <a:lvl4pPr marL="1371600" algn="l" defTabSz="914400" rtl="0" eaLnBrk="1" latinLnBrk="0" hangingPunct="1">
              <a:defRPr sz="1800" kern="1200">
                <a:solidFill>
                  <a:srgbClr val="FFFFFF"/>
                </a:solidFill>
                <a:latin typeface="Manrope SemiBold"/>
                <a:ea typeface="+mn-ea"/>
                <a:cs typeface="+mn-cs"/>
              </a:defRPr>
            </a:lvl4pPr>
            <a:lvl5pPr marL="1828800" algn="l" defTabSz="914400" rtl="0" eaLnBrk="1" latinLnBrk="0" hangingPunct="1">
              <a:defRPr sz="1800" kern="1200">
                <a:solidFill>
                  <a:srgbClr val="FFFFFF"/>
                </a:solidFill>
                <a:latin typeface="Manrope SemiBold"/>
                <a:ea typeface="+mn-ea"/>
                <a:cs typeface="+mn-cs"/>
              </a:defRPr>
            </a:lvl5pPr>
            <a:lvl6pPr marL="2286000" algn="l" defTabSz="914400" rtl="0" eaLnBrk="1" latinLnBrk="0" hangingPunct="1">
              <a:defRPr sz="1800" kern="1200">
                <a:solidFill>
                  <a:srgbClr val="FFFFFF"/>
                </a:solidFill>
                <a:latin typeface="Manrope SemiBold"/>
                <a:ea typeface="+mn-ea"/>
                <a:cs typeface="+mn-cs"/>
              </a:defRPr>
            </a:lvl6pPr>
            <a:lvl7pPr marL="2743200" algn="l" defTabSz="914400" rtl="0" eaLnBrk="1" latinLnBrk="0" hangingPunct="1">
              <a:defRPr sz="1800" kern="1200">
                <a:solidFill>
                  <a:srgbClr val="FFFFFF"/>
                </a:solidFill>
                <a:latin typeface="Manrope SemiBold"/>
                <a:ea typeface="+mn-ea"/>
                <a:cs typeface="+mn-cs"/>
              </a:defRPr>
            </a:lvl7pPr>
            <a:lvl8pPr marL="3200400" algn="l" defTabSz="914400" rtl="0" eaLnBrk="1" latinLnBrk="0" hangingPunct="1">
              <a:defRPr sz="1800" kern="1200">
                <a:solidFill>
                  <a:srgbClr val="FFFFFF"/>
                </a:solidFill>
                <a:latin typeface="Manrope SemiBold"/>
                <a:ea typeface="+mn-ea"/>
                <a:cs typeface="+mn-cs"/>
              </a:defRPr>
            </a:lvl8pPr>
            <a:lvl9pPr marL="3657600" algn="l" defTabSz="914400" rtl="0" eaLnBrk="1" latinLnBrk="0" hangingPunct="1">
              <a:defRPr sz="1800" kern="1200">
                <a:solidFill>
                  <a:srgbClr val="FFFFFF"/>
                </a:solidFill>
                <a:latin typeface="Manrope SemiBold"/>
                <a:ea typeface="+mn-ea"/>
                <a:cs typeface="+mn-cs"/>
              </a:defRPr>
            </a:lvl9pPr>
          </a:lstStyle>
          <a:p>
            <a:pPr algn="ctr"/>
            <a:endParaRPr lang="zh-CN" altLang="en-US">
              <a:cs typeface="Manrope SemiBold" charset="0"/>
            </a:endParaRPr>
          </a:p>
        </p:txBody>
      </p:sp>
      <p:pic>
        <p:nvPicPr>
          <p:cNvPr id="31" name="图形 30"/>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rot="16200000" flipH="1" flipV="1">
            <a:off x="9432693" y="-117707"/>
            <a:ext cx="2641600" cy="2877015"/>
          </a:xfrm>
          <a:prstGeom prst="rect">
            <a:avLst/>
          </a:prstGeom>
        </p:spPr>
      </p:pic>
      <p:pic>
        <p:nvPicPr>
          <p:cNvPr id="28" name="图形 27"/>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flipV="1">
            <a:off x="0" y="3980983"/>
            <a:ext cx="2641600" cy="2877015"/>
          </a:xfrm>
          <a:prstGeom prst="rect">
            <a:avLst/>
          </a:prstGeom>
        </p:spPr>
      </p:pic>
      <p:sp>
        <p:nvSpPr>
          <p:cNvPr id="8" name="矩形: 圆角 7"/>
          <p:cNvSpPr/>
          <p:nvPr/>
        </p:nvSpPr>
        <p:spPr>
          <a:xfrm>
            <a:off x="368300" y="330200"/>
            <a:ext cx="11455400" cy="6197600"/>
          </a:xfrm>
          <a:prstGeom prst="roundRect">
            <a:avLst>
              <a:gd name="adj" fmla="val 897"/>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rgbClr val="FFFFFF"/>
                </a:solidFill>
                <a:latin typeface="Manrope SemiBold"/>
                <a:ea typeface="+mn-ea"/>
                <a:cs typeface="+mn-cs"/>
              </a:defRPr>
            </a:lvl1pPr>
            <a:lvl2pPr marL="457200" algn="l" defTabSz="914400" rtl="0" eaLnBrk="1" latinLnBrk="0" hangingPunct="1">
              <a:defRPr sz="1800" kern="1200">
                <a:solidFill>
                  <a:srgbClr val="FFFFFF"/>
                </a:solidFill>
                <a:latin typeface="Manrope SemiBold"/>
                <a:ea typeface="+mn-ea"/>
                <a:cs typeface="+mn-cs"/>
              </a:defRPr>
            </a:lvl2pPr>
            <a:lvl3pPr marL="914400" algn="l" defTabSz="914400" rtl="0" eaLnBrk="1" latinLnBrk="0" hangingPunct="1">
              <a:defRPr sz="1800" kern="1200">
                <a:solidFill>
                  <a:srgbClr val="FFFFFF"/>
                </a:solidFill>
                <a:latin typeface="Manrope SemiBold"/>
                <a:ea typeface="+mn-ea"/>
                <a:cs typeface="+mn-cs"/>
              </a:defRPr>
            </a:lvl3pPr>
            <a:lvl4pPr marL="1371600" algn="l" defTabSz="914400" rtl="0" eaLnBrk="1" latinLnBrk="0" hangingPunct="1">
              <a:defRPr sz="1800" kern="1200">
                <a:solidFill>
                  <a:srgbClr val="FFFFFF"/>
                </a:solidFill>
                <a:latin typeface="Manrope SemiBold"/>
                <a:ea typeface="+mn-ea"/>
                <a:cs typeface="+mn-cs"/>
              </a:defRPr>
            </a:lvl4pPr>
            <a:lvl5pPr marL="1828800" algn="l" defTabSz="914400" rtl="0" eaLnBrk="1" latinLnBrk="0" hangingPunct="1">
              <a:defRPr sz="1800" kern="1200">
                <a:solidFill>
                  <a:srgbClr val="FFFFFF"/>
                </a:solidFill>
                <a:latin typeface="Manrope SemiBold"/>
                <a:ea typeface="+mn-ea"/>
                <a:cs typeface="+mn-cs"/>
              </a:defRPr>
            </a:lvl5pPr>
            <a:lvl6pPr marL="2286000" algn="l" defTabSz="914400" rtl="0" eaLnBrk="1" latinLnBrk="0" hangingPunct="1">
              <a:defRPr sz="1800" kern="1200">
                <a:solidFill>
                  <a:srgbClr val="FFFFFF"/>
                </a:solidFill>
                <a:latin typeface="Manrope SemiBold"/>
                <a:ea typeface="+mn-ea"/>
                <a:cs typeface="+mn-cs"/>
              </a:defRPr>
            </a:lvl6pPr>
            <a:lvl7pPr marL="2743200" algn="l" defTabSz="914400" rtl="0" eaLnBrk="1" latinLnBrk="0" hangingPunct="1">
              <a:defRPr sz="1800" kern="1200">
                <a:solidFill>
                  <a:srgbClr val="FFFFFF"/>
                </a:solidFill>
                <a:latin typeface="Manrope SemiBold"/>
                <a:ea typeface="+mn-ea"/>
                <a:cs typeface="+mn-cs"/>
              </a:defRPr>
            </a:lvl7pPr>
            <a:lvl8pPr marL="3200400" algn="l" defTabSz="914400" rtl="0" eaLnBrk="1" latinLnBrk="0" hangingPunct="1">
              <a:defRPr sz="1800" kern="1200">
                <a:solidFill>
                  <a:srgbClr val="FFFFFF"/>
                </a:solidFill>
                <a:latin typeface="Manrope SemiBold"/>
                <a:ea typeface="+mn-ea"/>
                <a:cs typeface="+mn-cs"/>
              </a:defRPr>
            </a:lvl8pPr>
            <a:lvl9pPr marL="3657600" algn="l" defTabSz="914400" rtl="0" eaLnBrk="1" latinLnBrk="0" hangingPunct="1">
              <a:defRPr sz="1800" kern="1200">
                <a:solidFill>
                  <a:srgbClr val="FFFFFF"/>
                </a:solidFill>
                <a:latin typeface="Manrope SemiBold"/>
                <a:ea typeface="+mn-ea"/>
                <a:cs typeface="+mn-cs"/>
              </a:defRPr>
            </a:lvl9pPr>
          </a:lstStyle>
          <a:p>
            <a:pPr algn="ctr"/>
            <a:endParaRPr lang="zh-CN" altLang="en-US" b="1">
              <a:noFill/>
              <a:cs typeface="Manrope SemiBold" charset="0"/>
            </a:endParaRPr>
          </a:p>
        </p:txBody>
      </p:sp>
      <p:sp>
        <p:nvSpPr>
          <p:cNvPr id="4" name="Text Box 3"/>
          <p:cNvSpPr txBox="1"/>
          <p:nvPr/>
        </p:nvSpPr>
        <p:spPr>
          <a:xfrm>
            <a:off x="2372678" y="853830"/>
            <a:ext cx="7446645"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altLang="en-US" b="1" dirty="0">
                <a:latin typeface="Times New Roman" panose="02020603050405020304" charset="0"/>
                <a:cs typeface="Times New Roman" panose="02020603050405020304" charset="0"/>
              </a:rPr>
              <a:t>MODULE  3</a:t>
            </a:r>
          </a:p>
        </p:txBody>
      </p:sp>
      <p:sp>
        <p:nvSpPr>
          <p:cNvPr id="7" name="Text Box 6"/>
          <p:cNvSpPr txBox="1"/>
          <p:nvPr/>
        </p:nvSpPr>
        <p:spPr>
          <a:xfrm>
            <a:off x="1452530" y="1571612"/>
            <a:ext cx="9702800" cy="433965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b="1" dirty="0">
                <a:latin typeface="Times New Roman" pitchFamily="18" charset="0"/>
                <a:cs typeface="Times New Roman" pitchFamily="18" charset="0"/>
              </a:rPr>
              <a:t>MODEL  BUILDING:</a:t>
            </a:r>
          </a:p>
          <a:p>
            <a:pPr algn="just"/>
            <a:endParaRPr lang="en-US" b="1" dirty="0">
              <a:latin typeface="Times New Roman" pitchFamily="18" charset="0"/>
              <a:cs typeface="Times New Roman" pitchFamily="18" charset="0"/>
            </a:endParaRPr>
          </a:p>
          <a:p>
            <a:pPr marL="606425" indent="-342900" algn="just">
              <a:buAutoNum type="arabicPeriod"/>
            </a:pPr>
            <a:r>
              <a:rPr lang="en-US" sz="1600" b="1" dirty="0">
                <a:latin typeface="Times New Roman" pitchFamily="18" charset="0"/>
                <a:cs typeface="Times New Roman" pitchFamily="18" charset="0"/>
              </a:rPr>
              <a:t>Model Selection</a:t>
            </a:r>
          </a:p>
          <a:p>
            <a:pPr marL="539750" algn="just"/>
            <a:r>
              <a:rPr lang="en-US" sz="1600" dirty="0">
                <a:latin typeface="Times New Roman" pitchFamily="18" charset="0"/>
                <a:cs typeface="Times New Roman" pitchFamily="18" charset="0"/>
              </a:rPr>
              <a:t>	The Random Forest Classifier and support vector machine was selected for its high accuracy, ability to handle large and imbalanced datasets, and resistance to </a:t>
            </a:r>
            <a:r>
              <a:rPr lang="en-US" sz="1600" dirty="0" err="1">
                <a:latin typeface="Times New Roman" pitchFamily="18" charset="0"/>
                <a:cs typeface="Times New Roman" pitchFamily="18" charset="0"/>
              </a:rPr>
              <a:t>overfitting</a:t>
            </a:r>
            <a:r>
              <a:rPr lang="en-US" sz="1600" dirty="0">
                <a:latin typeface="Times New Roman" pitchFamily="18" charset="0"/>
                <a:cs typeface="Times New Roman" pitchFamily="18" charset="0"/>
              </a:rPr>
              <a:t>. As an ensemble method, it combines multiple decision trees to improve prediction stability and reliability, making it suitable for binary classification (fraud vs. non-fraud).</a:t>
            </a:r>
          </a:p>
          <a:p>
            <a:pPr algn="just"/>
            <a:endParaRPr lang="en-US" sz="1600" dirty="0">
              <a:latin typeface="Times New Roman" pitchFamily="18" charset="0"/>
              <a:cs typeface="Times New Roman" pitchFamily="18" charset="0"/>
            </a:endParaRPr>
          </a:p>
          <a:p>
            <a:pPr marL="263525" algn="just"/>
            <a:r>
              <a:rPr lang="en-US" sz="1600" b="1" dirty="0">
                <a:latin typeface="Times New Roman" pitchFamily="18" charset="0"/>
                <a:cs typeface="Times New Roman" pitchFamily="18" charset="0"/>
              </a:rPr>
              <a:t>2. Model Training</a:t>
            </a:r>
          </a:p>
          <a:p>
            <a:pPr marL="539750" algn="just"/>
            <a:r>
              <a:rPr lang="en-US" sz="1600" dirty="0">
                <a:latin typeface="Times New Roman" pitchFamily="18" charset="0"/>
                <a:cs typeface="Times New Roman" pitchFamily="18" charset="0"/>
              </a:rPr>
              <a:t>	The dataset was split into training and testing sets, typically using a </a:t>
            </a:r>
            <a:r>
              <a:rPr lang="en-US" sz="1600" dirty="0" smtClean="0">
                <a:latin typeface="Times New Roman" pitchFamily="18" charset="0"/>
                <a:cs typeface="Times New Roman" pitchFamily="18" charset="0"/>
              </a:rPr>
              <a:t>80:20 </a:t>
            </a:r>
            <a:r>
              <a:rPr lang="en-US" sz="1600" dirty="0">
                <a:latin typeface="Times New Roman" pitchFamily="18" charset="0"/>
                <a:cs typeface="Times New Roman" pitchFamily="18" charset="0"/>
              </a:rPr>
              <a:t>ratio. The model was trained on the training data, allowing it to learn meaningful patterns and relationships between transaction features and their corresponding fraud labels</a:t>
            </a:r>
          </a:p>
          <a:p>
            <a:pPr algn="just"/>
            <a:r>
              <a:rPr lang="en-US" sz="1600" dirty="0">
                <a:latin typeface="Times New Roman" pitchFamily="18" charset="0"/>
                <a:cs typeface="Times New Roman" pitchFamily="18" charset="0"/>
              </a:rPr>
              <a:t>.</a:t>
            </a:r>
          </a:p>
          <a:p>
            <a:pPr indent="263525" algn="just"/>
            <a:r>
              <a:rPr lang="en-US" sz="1600" b="1" dirty="0">
                <a:latin typeface="Times New Roman" pitchFamily="18" charset="0"/>
                <a:cs typeface="Times New Roman" pitchFamily="18" charset="0"/>
              </a:rPr>
              <a:t>3. Model Testing &amp; Prediction</a:t>
            </a:r>
          </a:p>
          <a:p>
            <a:pPr marL="539750" algn="just"/>
            <a:r>
              <a:rPr lang="en-US" sz="1600" dirty="0">
                <a:latin typeface="Times New Roman" pitchFamily="18" charset="0"/>
                <a:cs typeface="Times New Roman" pitchFamily="18" charset="0"/>
              </a:rPr>
              <a:t>	After training, the model was tested on unseen data (test set) to predict whether transactions were fraudulent.</a:t>
            </a:r>
          </a:p>
          <a:p>
            <a:pPr algn="just"/>
            <a:endParaRPr lang="en-IN" sz="1600" dirty="0">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sp>
        <p:nvSpPr>
          <p:cNvPr id="9" name="矩形 8"/>
          <p:cNvSpPr/>
          <p:nvPr/>
        </p:nvSpPr>
        <p:spPr>
          <a:xfrm>
            <a:off x="0" y="0"/>
            <a:ext cx="12192000" cy="6858000"/>
          </a:xfrm>
          <a:prstGeom prst="rect">
            <a:avLst/>
          </a:prstGeom>
          <a:solidFill>
            <a:srgbClr val="F4DB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rgbClr val="FFFFFF"/>
                </a:solidFill>
                <a:latin typeface="Manrope SemiBold"/>
                <a:ea typeface="+mn-ea"/>
                <a:cs typeface="+mn-cs"/>
              </a:defRPr>
            </a:lvl1pPr>
            <a:lvl2pPr marL="457200" algn="l" defTabSz="914400" rtl="0" eaLnBrk="1" latinLnBrk="0" hangingPunct="1">
              <a:defRPr sz="1800" kern="1200">
                <a:solidFill>
                  <a:srgbClr val="FFFFFF"/>
                </a:solidFill>
                <a:latin typeface="Manrope SemiBold"/>
                <a:ea typeface="+mn-ea"/>
                <a:cs typeface="+mn-cs"/>
              </a:defRPr>
            </a:lvl2pPr>
            <a:lvl3pPr marL="914400" algn="l" defTabSz="914400" rtl="0" eaLnBrk="1" latinLnBrk="0" hangingPunct="1">
              <a:defRPr sz="1800" kern="1200">
                <a:solidFill>
                  <a:srgbClr val="FFFFFF"/>
                </a:solidFill>
                <a:latin typeface="Manrope SemiBold"/>
                <a:ea typeface="+mn-ea"/>
                <a:cs typeface="+mn-cs"/>
              </a:defRPr>
            </a:lvl3pPr>
            <a:lvl4pPr marL="1371600" algn="l" defTabSz="914400" rtl="0" eaLnBrk="1" latinLnBrk="0" hangingPunct="1">
              <a:defRPr sz="1800" kern="1200">
                <a:solidFill>
                  <a:srgbClr val="FFFFFF"/>
                </a:solidFill>
                <a:latin typeface="Manrope SemiBold"/>
                <a:ea typeface="+mn-ea"/>
                <a:cs typeface="+mn-cs"/>
              </a:defRPr>
            </a:lvl4pPr>
            <a:lvl5pPr marL="1828800" algn="l" defTabSz="914400" rtl="0" eaLnBrk="1" latinLnBrk="0" hangingPunct="1">
              <a:defRPr sz="1800" kern="1200">
                <a:solidFill>
                  <a:srgbClr val="FFFFFF"/>
                </a:solidFill>
                <a:latin typeface="Manrope SemiBold"/>
                <a:ea typeface="+mn-ea"/>
                <a:cs typeface="+mn-cs"/>
              </a:defRPr>
            </a:lvl5pPr>
            <a:lvl6pPr marL="2286000" algn="l" defTabSz="914400" rtl="0" eaLnBrk="1" latinLnBrk="0" hangingPunct="1">
              <a:defRPr sz="1800" kern="1200">
                <a:solidFill>
                  <a:srgbClr val="FFFFFF"/>
                </a:solidFill>
                <a:latin typeface="Manrope SemiBold"/>
                <a:ea typeface="+mn-ea"/>
                <a:cs typeface="+mn-cs"/>
              </a:defRPr>
            </a:lvl6pPr>
            <a:lvl7pPr marL="2743200" algn="l" defTabSz="914400" rtl="0" eaLnBrk="1" latinLnBrk="0" hangingPunct="1">
              <a:defRPr sz="1800" kern="1200">
                <a:solidFill>
                  <a:srgbClr val="FFFFFF"/>
                </a:solidFill>
                <a:latin typeface="Manrope SemiBold"/>
                <a:ea typeface="+mn-ea"/>
                <a:cs typeface="+mn-cs"/>
              </a:defRPr>
            </a:lvl7pPr>
            <a:lvl8pPr marL="3200400" algn="l" defTabSz="914400" rtl="0" eaLnBrk="1" latinLnBrk="0" hangingPunct="1">
              <a:defRPr sz="1800" kern="1200">
                <a:solidFill>
                  <a:srgbClr val="FFFFFF"/>
                </a:solidFill>
                <a:latin typeface="Manrope SemiBold"/>
                <a:ea typeface="+mn-ea"/>
                <a:cs typeface="+mn-cs"/>
              </a:defRPr>
            </a:lvl8pPr>
            <a:lvl9pPr marL="3657600" algn="l" defTabSz="914400" rtl="0" eaLnBrk="1" latinLnBrk="0" hangingPunct="1">
              <a:defRPr sz="1800" kern="1200">
                <a:solidFill>
                  <a:srgbClr val="FFFFFF"/>
                </a:solidFill>
                <a:latin typeface="Manrope SemiBold"/>
                <a:ea typeface="+mn-ea"/>
                <a:cs typeface="+mn-cs"/>
              </a:defRPr>
            </a:lvl9pPr>
          </a:lstStyle>
          <a:p>
            <a:pPr algn="ctr"/>
            <a:endParaRPr lang="zh-CN" altLang="en-US">
              <a:cs typeface="Manrope SemiBold" charset="0"/>
            </a:endParaRPr>
          </a:p>
        </p:txBody>
      </p:sp>
      <p:pic>
        <p:nvPicPr>
          <p:cNvPr id="31" name="图形 30"/>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rot="16200000" flipH="1" flipV="1">
            <a:off x="9432693" y="-117707"/>
            <a:ext cx="2641600" cy="2877015"/>
          </a:xfrm>
          <a:prstGeom prst="rect">
            <a:avLst/>
          </a:prstGeom>
        </p:spPr>
      </p:pic>
      <p:pic>
        <p:nvPicPr>
          <p:cNvPr id="28" name="图形 27"/>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flipV="1">
            <a:off x="0" y="3980983"/>
            <a:ext cx="2641600" cy="2877015"/>
          </a:xfrm>
          <a:prstGeom prst="rect">
            <a:avLst/>
          </a:prstGeom>
        </p:spPr>
      </p:pic>
      <p:sp>
        <p:nvSpPr>
          <p:cNvPr id="8" name="矩形: 圆角 7"/>
          <p:cNvSpPr/>
          <p:nvPr/>
        </p:nvSpPr>
        <p:spPr>
          <a:xfrm>
            <a:off x="368300" y="330200"/>
            <a:ext cx="11455400" cy="6197600"/>
          </a:xfrm>
          <a:prstGeom prst="roundRect">
            <a:avLst>
              <a:gd name="adj" fmla="val 897"/>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rgbClr val="FFFFFF"/>
                </a:solidFill>
                <a:latin typeface="Manrope SemiBold"/>
                <a:ea typeface="+mn-ea"/>
                <a:cs typeface="+mn-cs"/>
              </a:defRPr>
            </a:lvl1pPr>
            <a:lvl2pPr marL="457200" algn="l" defTabSz="914400" rtl="0" eaLnBrk="1" latinLnBrk="0" hangingPunct="1">
              <a:defRPr sz="1800" kern="1200">
                <a:solidFill>
                  <a:srgbClr val="FFFFFF"/>
                </a:solidFill>
                <a:latin typeface="Manrope SemiBold"/>
                <a:ea typeface="+mn-ea"/>
                <a:cs typeface="+mn-cs"/>
              </a:defRPr>
            </a:lvl2pPr>
            <a:lvl3pPr marL="914400" algn="l" defTabSz="914400" rtl="0" eaLnBrk="1" latinLnBrk="0" hangingPunct="1">
              <a:defRPr sz="1800" kern="1200">
                <a:solidFill>
                  <a:srgbClr val="FFFFFF"/>
                </a:solidFill>
                <a:latin typeface="Manrope SemiBold"/>
                <a:ea typeface="+mn-ea"/>
                <a:cs typeface="+mn-cs"/>
              </a:defRPr>
            </a:lvl3pPr>
            <a:lvl4pPr marL="1371600" algn="l" defTabSz="914400" rtl="0" eaLnBrk="1" latinLnBrk="0" hangingPunct="1">
              <a:defRPr sz="1800" kern="1200">
                <a:solidFill>
                  <a:srgbClr val="FFFFFF"/>
                </a:solidFill>
                <a:latin typeface="Manrope SemiBold"/>
                <a:ea typeface="+mn-ea"/>
                <a:cs typeface="+mn-cs"/>
              </a:defRPr>
            </a:lvl4pPr>
            <a:lvl5pPr marL="1828800" algn="l" defTabSz="914400" rtl="0" eaLnBrk="1" latinLnBrk="0" hangingPunct="1">
              <a:defRPr sz="1800" kern="1200">
                <a:solidFill>
                  <a:srgbClr val="FFFFFF"/>
                </a:solidFill>
                <a:latin typeface="Manrope SemiBold"/>
                <a:ea typeface="+mn-ea"/>
                <a:cs typeface="+mn-cs"/>
              </a:defRPr>
            </a:lvl5pPr>
            <a:lvl6pPr marL="2286000" algn="l" defTabSz="914400" rtl="0" eaLnBrk="1" latinLnBrk="0" hangingPunct="1">
              <a:defRPr sz="1800" kern="1200">
                <a:solidFill>
                  <a:srgbClr val="FFFFFF"/>
                </a:solidFill>
                <a:latin typeface="Manrope SemiBold"/>
                <a:ea typeface="+mn-ea"/>
                <a:cs typeface="+mn-cs"/>
              </a:defRPr>
            </a:lvl6pPr>
            <a:lvl7pPr marL="2743200" algn="l" defTabSz="914400" rtl="0" eaLnBrk="1" latinLnBrk="0" hangingPunct="1">
              <a:defRPr sz="1800" kern="1200">
                <a:solidFill>
                  <a:srgbClr val="FFFFFF"/>
                </a:solidFill>
                <a:latin typeface="Manrope SemiBold"/>
                <a:ea typeface="+mn-ea"/>
                <a:cs typeface="+mn-cs"/>
              </a:defRPr>
            </a:lvl7pPr>
            <a:lvl8pPr marL="3200400" algn="l" defTabSz="914400" rtl="0" eaLnBrk="1" latinLnBrk="0" hangingPunct="1">
              <a:defRPr sz="1800" kern="1200">
                <a:solidFill>
                  <a:srgbClr val="FFFFFF"/>
                </a:solidFill>
                <a:latin typeface="Manrope SemiBold"/>
                <a:ea typeface="+mn-ea"/>
                <a:cs typeface="+mn-cs"/>
              </a:defRPr>
            </a:lvl8pPr>
            <a:lvl9pPr marL="3657600" algn="l" defTabSz="914400" rtl="0" eaLnBrk="1" latinLnBrk="0" hangingPunct="1">
              <a:defRPr sz="1800" kern="1200">
                <a:solidFill>
                  <a:srgbClr val="FFFFFF"/>
                </a:solidFill>
                <a:latin typeface="Manrope SemiBold"/>
                <a:ea typeface="+mn-ea"/>
                <a:cs typeface="+mn-cs"/>
              </a:defRPr>
            </a:lvl9pPr>
          </a:lstStyle>
          <a:p>
            <a:pPr algn="ctr"/>
            <a:endParaRPr lang="zh-CN" altLang="en-US" b="1">
              <a:noFill/>
              <a:cs typeface="Manrope SemiBold" charset="0"/>
            </a:endParaRPr>
          </a:p>
        </p:txBody>
      </p:sp>
      <p:sp>
        <p:nvSpPr>
          <p:cNvPr id="4" name="Text Box 3"/>
          <p:cNvSpPr txBox="1"/>
          <p:nvPr/>
        </p:nvSpPr>
        <p:spPr>
          <a:xfrm>
            <a:off x="2024034" y="857232"/>
            <a:ext cx="7446645"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altLang="en-US" b="1" dirty="0">
                <a:latin typeface="Times New Roman" panose="02020603050405020304" charset="0"/>
                <a:cs typeface="Times New Roman" panose="02020603050405020304" charset="0"/>
              </a:rPr>
              <a:t>MODULE 4</a:t>
            </a:r>
          </a:p>
        </p:txBody>
      </p:sp>
      <p:sp>
        <p:nvSpPr>
          <p:cNvPr id="7" name="Text Box 6"/>
          <p:cNvSpPr txBox="1"/>
          <p:nvPr/>
        </p:nvSpPr>
        <p:spPr>
          <a:xfrm>
            <a:off x="972328" y="1469923"/>
            <a:ext cx="9702800" cy="452431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42913" indent="-177800" algn="just"/>
            <a:r>
              <a:rPr lang="en-IN" sz="1600" b="1" dirty="0">
                <a:latin typeface="Times New Roman" pitchFamily="18" charset="0"/>
                <a:cs typeface="Times New Roman" pitchFamily="18" charset="0"/>
              </a:rPr>
              <a:t>MODEL  EVALUATION :</a:t>
            </a:r>
          </a:p>
          <a:p>
            <a:pPr marL="263525" indent="1588" algn="just"/>
            <a:r>
              <a:rPr lang="en-US" sz="1600" dirty="0">
                <a:latin typeface="Times New Roman" pitchFamily="18" charset="0"/>
                <a:cs typeface="Times New Roman" pitchFamily="18" charset="0"/>
              </a:rPr>
              <a:t>		Model Evaluation is the process of assessing the performance of a machine learning model after training, to determine how well it makes predictions on new, unseen data.</a:t>
            </a:r>
            <a:r>
              <a:rPr lang="en-US" sz="1600" dirty="0"/>
              <a:t> </a:t>
            </a:r>
            <a:r>
              <a:rPr lang="en-US" sz="1600" dirty="0">
                <a:latin typeface="Times New Roman" pitchFamily="18" charset="0"/>
                <a:cs typeface="Times New Roman" pitchFamily="18" charset="0"/>
              </a:rPr>
              <a:t>It helps in understanding the effectiveness of the model in solving the problem and is crucial for improving its performance. </a:t>
            </a:r>
          </a:p>
          <a:p>
            <a:pPr marL="263525" indent="1588" algn="just"/>
            <a:endParaRPr lang="en-IN" sz="1600" dirty="0">
              <a:latin typeface="Times New Roman" pitchFamily="18" charset="0"/>
              <a:cs typeface="Times New Roman" pitchFamily="18" charset="0"/>
            </a:endParaRPr>
          </a:p>
          <a:p>
            <a:pPr marL="623888" algn="just">
              <a:buFont typeface="Wingdings" pitchFamily="2" charset="2"/>
              <a:buChar char="§"/>
            </a:pPr>
            <a:r>
              <a:rPr lang="en-US" sz="1600" dirty="0">
                <a:latin typeface="Times New Roman" pitchFamily="18" charset="0"/>
                <a:cs typeface="Times New Roman" pitchFamily="18" charset="0"/>
              </a:rPr>
              <a:t>  Accuracy: Measures overall correctness of predictions.</a:t>
            </a:r>
          </a:p>
          <a:p>
            <a:pPr marL="623888" algn="just">
              <a:buFont typeface="Wingdings" pitchFamily="2" charset="2"/>
              <a:buChar char="§"/>
            </a:pPr>
            <a:r>
              <a:rPr lang="en-US" sz="1600" dirty="0">
                <a:latin typeface="Times New Roman" pitchFamily="18" charset="0"/>
                <a:cs typeface="Times New Roman" pitchFamily="18" charset="0"/>
              </a:rPr>
              <a:t>  Precision: Identifies the accuracy of fraud predictions.</a:t>
            </a:r>
          </a:p>
          <a:p>
            <a:pPr marL="623888" algn="just">
              <a:buFont typeface="Wingdings" pitchFamily="2" charset="2"/>
              <a:buChar char="§"/>
            </a:pPr>
            <a:r>
              <a:rPr lang="en-US" sz="1600" dirty="0">
                <a:latin typeface="Times New Roman" pitchFamily="18" charset="0"/>
                <a:cs typeface="Times New Roman" pitchFamily="18" charset="0"/>
              </a:rPr>
              <a:t>  Recall: Detects the ability to identify actual fraud cases.</a:t>
            </a:r>
          </a:p>
          <a:p>
            <a:pPr marL="623888" algn="just">
              <a:buFont typeface="Wingdings" pitchFamily="2" charset="2"/>
              <a:buChar char="§"/>
            </a:pPr>
            <a:r>
              <a:rPr lang="en-US" sz="1600" dirty="0">
                <a:latin typeface="Times New Roman" pitchFamily="18" charset="0"/>
                <a:cs typeface="Times New Roman" pitchFamily="18" charset="0"/>
              </a:rPr>
              <a:t>  F1-Score: Balances precision and recall for better fraud detection.</a:t>
            </a:r>
          </a:p>
          <a:p>
            <a:pPr marL="623888" algn="just">
              <a:buFont typeface="Wingdings" pitchFamily="2" charset="2"/>
              <a:buChar char="§"/>
            </a:pPr>
            <a:r>
              <a:rPr lang="en-US" sz="1600" dirty="0">
                <a:latin typeface="Times New Roman" pitchFamily="18" charset="0"/>
                <a:cs typeface="Times New Roman" pitchFamily="18" charset="0"/>
              </a:rPr>
              <a:t>  Confusion Matrix: Visualizes true positives, false positives, true negatives, and false negatives to assess errors.</a:t>
            </a:r>
          </a:p>
          <a:p>
            <a:pPr marL="623888" algn="just"/>
            <a:endParaRPr lang="en-US" sz="1600" dirty="0">
              <a:latin typeface="Times New Roman" pitchFamily="18" charset="0"/>
              <a:cs typeface="Times New Roman" pitchFamily="18" charset="0"/>
            </a:endParaRPr>
          </a:p>
          <a:p>
            <a:pPr algn="just"/>
            <a:r>
              <a:rPr lang="en-US" sz="1600" b="1" dirty="0">
                <a:latin typeface="Times New Roman" pitchFamily="18" charset="0"/>
                <a:cs typeface="Times New Roman" pitchFamily="18" charset="0"/>
              </a:rPr>
              <a:t>     SAVING THE MODEL :</a:t>
            </a:r>
          </a:p>
          <a:p>
            <a:pPr marL="623888" algn="just">
              <a:buFont typeface="Wingdings" pitchFamily="2" charset="2"/>
              <a:buChar char="§"/>
            </a:pPr>
            <a:r>
              <a:rPr lang="en-US" sz="1600" dirty="0">
                <a:latin typeface="Times New Roman" pitchFamily="18" charset="0"/>
                <a:cs typeface="Times New Roman" pitchFamily="18" charset="0"/>
              </a:rPr>
              <a:t>  Use </a:t>
            </a:r>
            <a:r>
              <a:rPr lang="en-US" sz="1600" dirty="0" err="1">
                <a:latin typeface="Times New Roman" pitchFamily="18" charset="0"/>
                <a:cs typeface="Times New Roman" pitchFamily="18" charset="0"/>
              </a:rPr>
              <a:t>Joblib</a:t>
            </a:r>
            <a:r>
              <a:rPr lang="en-US" sz="1600" dirty="0">
                <a:latin typeface="Times New Roman" pitchFamily="18" charset="0"/>
                <a:cs typeface="Times New Roman" pitchFamily="18" charset="0"/>
              </a:rPr>
              <a:t> or Pickle to store the trained model for future use.</a:t>
            </a:r>
          </a:p>
          <a:p>
            <a:pPr marL="623888" algn="just">
              <a:buFont typeface="Wingdings" pitchFamily="2" charset="2"/>
              <a:buChar char="§"/>
            </a:pPr>
            <a:r>
              <a:rPr lang="en-US" sz="1600" dirty="0">
                <a:latin typeface="Times New Roman" pitchFamily="18" charset="0"/>
                <a:cs typeface="Times New Roman" pitchFamily="18" charset="0"/>
              </a:rPr>
              <a:t>  Saves time by avoiding re-training and allows for easy integration in production (e.g., web apps using Flask or </a:t>
            </a:r>
            <a:r>
              <a:rPr lang="en-US" sz="1600" dirty="0" err="1">
                <a:latin typeface="Times New Roman" pitchFamily="18" charset="0"/>
                <a:cs typeface="Times New Roman" pitchFamily="18" charset="0"/>
              </a:rPr>
              <a:t>Streamlit</a:t>
            </a:r>
            <a:r>
              <a:rPr lang="en-US" sz="1600" dirty="0">
                <a:latin typeface="Times New Roman" pitchFamily="18" charset="0"/>
                <a:cs typeface="Times New Roman" pitchFamily="18" charset="0"/>
              </a:rPr>
              <a:t>).</a:t>
            </a:r>
          </a:p>
          <a:p>
            <a:pPr marL="623888" algn="just"/>
            <a:endParaRPr lang="en-US" sz="1600" dirty="0">
              <a:latin typeface="Times New Roman" pitchFamily="18" charset="0"/>
              <a:cs typeface="Times New Roman" pitchFamily="18" charset="0"/>
            </a:endParaRPr>
          </a:p>
          <a:p>
            <a:pPr marL="263525" indent="1588" algn="just"/>
            <a:endParaRPr lang="en-US" sz="1600" dirty="0">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8"/>
          <p:cNvSpPr/>
          <p:nvPr/>
        </p:nvSpPr>
        <p:spPr>
          <a:xfrm>
            <a:off x="0" y="0"/>
            <a:ext cx="12192000" cy="6858000"/>
          </a:xfrm>
          <a:prstGeom prst="rect">
            <a:avLst/>
          </a:prstGeom>
          <a:solidFill>
            <a:srgbClr val="F4DB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rgbClr val="FFFFFF"/>
                </a:solidFill>
                <a:latin typeface="Manrope SemiBold"/>
                <a:ea typeface="+mn-ea"/>
                <a:cs typeface="+mn-cs"/>
              </a:defRPr>
            </a:lvl1pPr>
            <a:lvl2pPr marL="457200" algn="l" defTabSz="914400" rtl="0" eaLnBrk="1" latinLnBrk="0" hangingPunct="1">
              <a:defRPr sz="1800" kern="1200">
                <a:solidFill>
                  <a:srgbClr val="FFFFFF"/>
                </a:solidFill>
                <a:latin typeface="Manrope SemiBold"/>
                <a:ea typeface="+mn-ea"/>
                <a:cs typeface="+mn-cs"/>
              </a:defRPr>
            </a:lvl2pPr>
            <a:lvl3pPr marL="914400" algn="l" defTabSz="914400" rtl="0" eaLnBrk="1" latinLnBrk="0" hangingPunct="1">
              <a:defRPr sz="1800" kern="1200">
                <a:solidFill>
                  <a:srgbClr val="FFFFFF"/>
                </a:solidFill>
                <a:latin typeface="Manrope SemiBold"/>
                <a:ea typeface="+mn-ea"/>
                <a:cs typeface="+mn-cs"/>
              </a:defRPr>
            </a:lvl3pPr>
            <a:lvl4pPr marL="1371600" algn="l" defTabSz="914400" rtl="0" eaLnBrk="1" latinLnBrk="0" hangingPunct="1">
              <a:defRPr sz="1800" kern="1200">
                <a:solidFill>
                  <a:srgbClr val="FFFFFF"/>
                </a:solidFill>
                <a:latin typeface="Manrope SemiBold"/>
                <a:ea typeface="+mn-ea"/>
                <a:cs typeface="+mn-cs"/>
              </a:defRPr>
            </a:lvl4pPr>
            <a:lvl5pPr marL="1828800" algn="l" defTabSz="914400" rtl="0" eaLnBrk="1" latinLnBrk="0" hangingPunct="1">
              <a:defRPr sz="1800" kern="1200">
                <a:solidFill>
                  <a:srgbClr val="FFFFFF"/>
                </a:solidFill>
                <a:latin typeface="Manrope SemiBold"/>
                <a:ea typeface="+mn-ea"/>
                <a:cs typeface="+mn-cs"/>
              </a:defRPr>
            </a:lvl5pPr>
            <a:lvl6pPr marL="2286000" algn="l" defTabSz="914400" rtl="0" eaLnBrk="1" latinLnBrk="0" hangingPunct="1">
              <a:defRPr sz="1800" kern="1200">
                <a:solidFill>
                  <a:srgbClr val="FFFFFF"/>
                </a:solidFill>
                <a:latin typeface="Manrope SemiBold"/>
                <a:ea typeface="+mn-ea"/>
                <a:cs typeface="+mn-cs"/>
              </a:defRPr>
            </a:lvl6pPr>
            <a:lvl7pPr marL="2743200" algn="l" defTabSz="914400" rtl="0" eaLnBrk="1" latinLnBrk="0" hangingPunct="1">
              <a:defRPr sz="1800" kern="1200">
                <a:solidFill>
                  <a:srgbClr val="FFFFFF"/>
                </a:solidFill>
                <a:latin typeface="Manrope SemiBold"/>
                <a:ea typeface="+mn-ea"/>
                <a:cs typeface="+mn-cs"/>
              </a:defRPr>
            </a:lvl7pPr>
            <a:lvl8pPr marL="3200400" algn="l" defTabSz="914400" rtl="0" eaLnBrk="1" latinLnBrk="0" hangingPunct="1">
              <a:defRPr sz="1800" kern="1200">
                <a:solidFill>
                  <a:srgbClr val="FFFFFF"/>
                </a:solidFill>
                <a:latin typeface="Manrope SemiBold"/>
                <a:ea typeface="+mn-ea"/>
                <a:cs typeface="+mn-cs"/>
              </a:defRPr>
            </a:lvl8pPr>
            <a:lvl9pPr marL="3657600" algn="l" defTabSz="914400" rtl="0" eaLnBrk="1" latinLnBrk="0" hangingPunct="1">
              <a:defRPr sz="1800" kern="1200">
                <a:solidFill>
                  <a:srgbClr val="FFFFFF"/>
                </a:solidFill>
                <a:latin typeface="Manrope SemiBold"/>
                <a:ea typeface="+mn-ea"/>
                <a:cs typeface="+mn-cs"/>
              </a:defRPr>
            </a:lvl9pPr>
          </a:lstStyle>
          <a:p>
            <a:pPr algn="ctr"/>
            <a:endParaRPr lang="zh-CN" altLang="en-US">
              <a:cs typeface="Manrope SemiBold" charset="0"/>
            </a:endParaRPr>
          </a:p>
        </p:txBody>
      </p:sp>
      <p:pic>
        <p:nvPicPr>
          <p:cNvPr id="4" name="图形 30"/>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rot="16200000" flipH="1" flipV="1">
            <a:off x="9432693" y="-117707"/>
            <a:ext cx="2641600" cy="2877015"/>
          </a:xfrm>
          <a:prstGeom prst="rect">
            <a:avLst/>
          </a:prstGeom>
        </p:spPr>
      </p:pic>
      <p:pic>
        <p:nvPicPr>
          <p:cNvPr id="5" name="图形 27"/>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flipV="1">
            <a:off x="0" y="3980983"/>
            <a:ext cx="2641600" cy="2877015"/>
          </a:xfrm>
          <a:prstGeom prst="rect">
            <a:avLst/>
          </a:prstGeom>
        </p:spPr>
      </p:pic>
      <p:sp>
        <p:nvSpPr>
          <p:cNvPr id="6" name="矩形: 圆角 7"/>
          <p:cNvSpPr/>
          <p:nvPr/>
        </p:nvSpPr>
        <p:spPr>
          <a:xfrm>
            <a:off x="368300" y="330200"/>
            <a:ext cx="11455400" cy="6197600"/>
          </a:xfrm>
          <a:prstGeom prst="roundRect">
            <a:avLst>
              <a:gd name="adj" fmla="val 897"/>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rgbClr val="FFFFFF"/>
                </a:solidFill>
                <a:latin typeface="Manrope SemiBold"/>
                <a:ea typeface="+mn-ea"/>
                <a:cs typeface="+mn-cs"/>
              </a:defRPr>
            </a:lvl1pPr>
            <a:lvl2pPr marL="457200" algn="l" defTabSz="914400" rtl="0" eaLnBrk="1" latinLnBrk="0" hangingPunct="1">
              <a:defRPr sz="1800" kern="1200">
                <a:solidFill>
                  <a:srgbClr val="FFFFFF"/>
                </a:solidFill>
                <a:latin typeface="Manrope SemiBold"/>
                <a:ea typeface="+mn-ea"/>
                <a:cs typeface="+mn-cs"/>
              </a:defRPr>
            </a:lvl2pPr>
            <a:lvl3pPr marL="914400" algn="l" defTabSz="914400" rtl="0" eaLnBrk="1" latinLnBrk="0" hangingPunct="1">
              <a:defRPr sz="1800" kern="1200">
                <a:solidFill>
                  <a:srgbClr val="FFFFFF"/>
                </a:solidFill>
                <a:latin typeface="Manrope SemiBold"/>
                <a:ea typeface="+mn-ea"/>
                <a:cs typeface="+mn-cs"/>
              </a:defRPr>
            </a:lvl3pPr>
            <a:lvl4pPr marL="1371600" algn="l" defTabSz="914400" rtl="0" eaLnBrk="1" latinLnBrk="0" hangingPunct="1">
              <a:defRPr sz="1800" kern="1200">
                <a:solidFill>
                  <a:srgbClr val="FFFFFF"/>
                </a:solidFill>
                <a:latin typeface="Manrope SemiBold"/>
                <a:ea typeface="+mn-ea"/>
                <a:cs typeface="+mn-cs"/>
              </a:defRPr>
            </a:lvl4pPr>
            <a:lvl5pPr marL="1828800" algn="l" defTabSz="914400" rtl="0" eaLnBrk="1" latinLnBrk="0" hangingPunct="1">
              <a:defRPr sz="1800" kern="1200">
                <a:solidFill>
                  <a:srgbClr val="FFFFFF"/>
                </a:solidFill>
                <a:latin typeface="Manrope SemiBold"/>
                <a:ea typeface="+mn-ea"/>
                <a:cs typeface="+mn-cs"/>
              </a:defRPr>
            </a:lvl5pPr>
            <a:lvl6pPr marL="2286000" algn="l" defTabSz="914400" rtl="0" eaLnBrk="1" latinLnBrk="0" hangingPunct="1">
              <a:defRPr sz="1800" kern="1200">
                <a:solidFill>
                  <a:srgbClr val="FFFFFF"/>
                </a:solidFill>
                <a:latin typeface="Manrope SemiBold"/>
                <a:ea typeface="+mn-ea"/>
                <a:cs typeface="+mn-cs"/>
              </a:defRPr>
            </a:lvl6pPr>
            <a:lvl7pPr marL="2743200" algn="l" defTabSz="914400" rtl="0" eaLnBrk="1" latinLnBrk="0" hangingPunct="1">
              <a:defRPr sz="1800" kern="1200">
                <a:solidFill>
                  <a:srgbClr val="FFFFFF"/>
                </a:solidFill>
                <a:latin typeface="Manrope SemiBold"/>
                <a:ea typeface="+mn-ea"/>
                <a:cs typeface="+mn-cs"/>
              </a:defRPr>
            </a:lvl7pPr>
            <a:lvl8pPr marL="3200400" algn="l" defTabSz="914400" rtl="0" eaLnBrk="1" latinLnBrk="0" hangingPunct="1">
              <a:defRPr sz="1800" kern="1200">
                <a:solidFill>
                  <a:srgbClr val="FFFFFF"/>
                </a:solidFill>
                <a:latin typeface="Manrope SemiBold"/>
                <a:ea typeface="+mn-ea"/>
                <a:cs typeface="+mn-cs"/>
              </a:defRPr>
            </a:lvl8pPr>
            <a:lvl9pPr marL="3657600" algn="l" defTabSz="914400" rtl="0" eaLnBrk="1" latinLnBrk="0" hangingPunct="1">
              <a:defRPr sz="1800" kern="1200">
                <a:solidFill>
                  <a:srgbClr val="FFFFFF"/>
                </a:solidFill>
                <a:latin typeface="Manrope SemiBold"/>
                <a:ea typeface="+mn-ea"/>
                <a:cs typeface="+mn-cs"/>
              </a:defRPr>
            </a:lvl9pPr>
          </a:lstStyle>
          <a:p>
            <a:pPr algn="ctr"/>
            <a:endParaRPr lang="zh-CN" altLang="en-US" b="1">
              <a:noFill/>
              <a:cs typeface="Manrope SemiBold" charset="0"/>
            </a:endParaRPr>
          </a:p>
        </p:txBody>
      </p:sp>
      <p:sp>
        <p:nvSpPr>
          <p:cNvPr id="7" name="Text Box 3"/>
          <p:cNvSpPr txBox="1"/>
          <p:nvPr/>
        </p:nvSpPr>
        <p:spPr>
          <a:xfrm>
            <a:off x="2095472" y="1000108"/>
            <a:ext cx="7446645"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altLang="en-US" b="1" dirty="0">
                <a:latin typeface="Times New Roman" panose="02020603050405020304" charset="0"/>
                <a:cs typeface="Times New Roman" panose="02020603050405020304" charset="0"/>
              </a:rPr>
              <a:t>MODULE   5</a:t>
            </a:r>
          </a:p>
        </p:txBody>
      </p:sp>
      <p:sp>
        <p:nvSpPr>
          <p:cNvPr id="8" name="Text Box 6"/>
          <p:cNvSpPr txBox="1"/>
          <p:nvPr/>
        </p:nvSpPr>
        <p:spPr>
          <a:xfrm>
            <a:off x="952464" y="1857364"/>
            <a:ext cx="9702800" cy="372409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42913" indent="-177800" algn="just"/>
            <a:r>
              <a:rPr lang="en-IN" sz="1600" b="1" dirty="0">
                <a:latin typeface="Times New Roman" pitchFamily="18" charset="0"/>
                <a:cs typeface="Times New Roman" pitchFamily="18" charset="0"/>
              </a:rPr>
              <a:t>GENERATING USER INTERFACE :</a:t>
            </a:r>
          </a:p>
          <a:p>
            <a:r>
              <a:rPr lang="en-IN" sz="1600" b="1" dirty="0">
                <a:latin typeface="Times New Roman" pitchFamily="18" charset="0"/>
                <a:cs typeface="Times New Roman" pitchFamily="18" charset="0"/>
              </a:rPr>
              <a:t>	</a:t>
            </a:r>
          </a:p>
          <a:p>
            <a:r>
              <a:rPr lang="en-IN" sz="1600" b="1" dirty="0">
                <a:latin typeface="Times New Roman" pitchFamily="18" charset="0"/>
                <a:cs typeface="Times New Roman" pitchFamily="18" charset="0"/>
              </a:rPr>
              <a:t>	</a:t>
            </a:r>
            <a:r>
              <a:rPr lang="en-US" sz="1600" dirty="0">
                <a:latin typeface="Times New Roman" pitchFamily="18" charset="0"/>
                <a:cs typeface="Times New Roman" pitchFamily="18" charset="0"/>
              </a:rPr>
              <a:t>The UI of the Fraud Detection System, built using Flask for the backend, allows users to input details such as Transaction ID, Receiver ID, Amount, and Payment Method. After submitting the information, users click the “Detect Fraud” button to trigger the fraud detection model. </a:t>
            </a:r>
          </a:p>
          <a:p>
            <a:r>
              <a:rPr lang="en-US" sz="1600" dirty="0">
                <a:latin typeface="Times New Roman" pitchFamily="18" charset="0"/>
                <a:cs typeface="Times New Roman" pitchFamily="18" charset="0"/>
              </a:rPr>
              <a:t>	</a:t>
            </a:r>
            <a:endParaRPr lang="en-US" sz="16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	The </a:t>
            </a:r>
            <a:r>
              <a:rPr lang="en-US" sz="1600" dirty="0">
                <a:latin typeface="Times New Roman" pitchFamily="18" charset="0"/>
                <a:cs typeface="Times New Roman" pitchFamily="18" charset="0"/>
              </a:rPr>
              <a:t>results are displayed with color-coded feedback (red for fraud, green for valid) and icons for clear understanding. Loading indicators show progress, and security prompts ensure data protection. HTML/CSS is used to customize the styling and create an intuitive, visually appealing interface.</a:t>
            </a:r>
          </a:p>
          <a:p>
            <a:r>
              <a:rPr lang="en-US" sz="1600" dirty="0">
                <a:latin typeface="Times New Roman" pitchFamily="18" charset="0"/>
                <a:cs typeface="Times New Roman" pitchFamily="18" charset="0"/>
              </a:rPr>
              <a:t>	</a:t>
            </a:r>
            <a:endParaRPr lang="en-US" sz="16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	The </a:t>
            </a:r>
            <a:r>
              <a:rPr lang="en-US" sz="1600" dirty="0">
                <a:latin typeface="Times New Roman" pitchFamily="18" charset="0"/>
                <a:cs typeface="Times New Roman" pitchFamily="18" charset="0"/>
              </a:rPr>
              <a:t>fraud detection model is built with Random Forest, and </a:t>
            </a:r>
            <a:r>
              <a:rPr lang="en-US" sz="1600" dirty="0" err="1">
                <a:latin typeface="Times New Roman" pitchFamily="18" charset="0"/>
                <a:cs typeface="Times New Roman" pitchFamily="18" charset="0"/>
              </a:rPr>
              <a:t>Joblib</a:t>
            </a:r>
            <a:r>
              <a:rPr lang="en-US" sz="1600" dirty="0">
                <a:latin typeface="Times New Roman" pitchFamily="18" charset="0"/>
                <a:cs typeface="Times New Roman" pitchFamily="18" charset="0"/>
              </a:rPr>
              <a:t> or Pickle is used to save and load the trained model. Pandas is used for data manipulation and preparing inputs for the model.</a:t>
            </a:r>
          </a:p>
          <a:p>
            <a:pPr marL="442913" indent="-177800" algn="just"/>
            <a:endParaRPr lang="en-IN" sz="1400" dirty="0">
              <a:latin typeface="Times New Roman" pitchFamily="18" charset="0"/>
              <a:cs typeface="Times New Roman" pitchFamily="18" charset="0"/>
            </a:endParaRPr>
          </a:p>
          <a:p>
            <a:pPr marL="263525" indent="1588" algn="just"/>
            <a:r>
              <a:rPr lang="en-US" sz="1400" dirty="0">
                <a:latin typeface="Times New Roman" pitchFamily="18" charset="0"/>
                <a:cs typeface="Times New Roman" pitchFamily="18" charset="0"/>
              </a:rPr>
              <a:t>		</a:t>
            </a:r>
          </a:p>
          <a:p>
            <a:pPr marL="263525" indent="1588" algn="just"/>
            <a:endParaRPr lang="en-US" sz="1600" dirty="0">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8"/>
          <p:cNvSpPr/>
          <p:nvPr/>
        </p:nvSpPr>
        <p:spPr>
          <a:xfrm>
            <a:off x="0" y="0"/>
            <a:ext cx="12192000" cy="6858000"/>
          </a:xfrm>
          <a:prstGeom prst="rect">
            <a:avLst/>
          </a:prstGeom>
          <a:solidFill>
            <a:srgbClr val="F4DB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rgbClr val="FFFFFF"/>
                </a:solidFill>
                <a:latin typeface="Manrope SemiBold"/>
                <a:ea typeface="+mn-ea"/>
                <a:cs typeface="+mn-cs"/>
              </a:defRPr>
            </a:lvl1pPr>
            <a:lvl2pPr marL="457200" algn="l" defTabSz="914400" rtl="0" eaLnBrk="1" latinLnBrk="0" hangingPunct="1">
              <a:defRPr sz="1800" kern="1200">
                <a:solidFill>
                  <a:srgbClr val="FFFFFF"/>
                </a:solidFill>
                <a:latin typeface="Manrope SemiBold"/>
                <a:ea typeface="+mn-ea"/>
                <a:cs typeface="+mn-cs"/>
              </a:defRPr>
            </a:lvl2pPr>
            <a:lvl3pPr marL="914400" algn="l" defTabSz="914400" rtl="0" eaLnBrk="1" latinLnBrk="0" hangingPunct="1">
              <a:defRPr sz="1800" kern="1200">
                <a:solidFill>
                  <a:srgbClr val="FFFFFF"/>
                </a:solidFill>
                <a:latin typeface="Manrope SemiBold"/>
                <a:ea typeface="+mn-ea"/>
                <a:cs typeface="+mn-cs"/>
              </a:defRPr>
            </a:lvl3pPr>
            <a:lvl4pPr marL="1371600" algn="l" defTabSz="914400" rtl="0" eaLnBrk="1" latinLnBrk="0" hangingPunct="1">
              <a:defRPr sz="1800" kern="1200">
                <a:solidFill>
                  <a:srgbClr val="FFFFFF"/>
                </a:solidFill>
                <a:latin typeface="Manrope SemiBold"/>
                <a:ea typeface="+mn-ea"/>
                <a:cs typeface="+mn-cs"/>
              </a:defRPr>
            </a:lvl4pPr>
            <a:lvl5pPr marL="1828800" algn="l" defTabSz="914400" rtl="0" eaLnBrk="1" latinLnBrk="0" hangingPunct="1">
              <a:defRPr sz="1800" kern="1200">
                <a:solidFill>
                  <a:srgbClr val="FFFFFF"/>
                </a:solidFill>
                <a:latin typeface="Manrope SemiBold"/>
                <a:ea typeface="+mn-ea"/>
                <a:cs typeface="+mn-cs"/>
              </a:defRPr>
            </a:lvl5pPr>
            <a:lvl6pPr marL="2286000" algn="l" defTabSz="914400" rtl="0" eaLnBrk="1" latinLnBrk="0" hangingPunct="1">
              <a:defRPr sz="1800" kern="1200">
                <a:solidFill>
                  <a:srgbClr val="FFFFFF"/>
                </a:solidFill>
                <a:latin typeface="Manrope SemiBold"/>
                <a:ea typeface="+mn-ea"/>
                <a:cs typeface="+mn-cs"/>
              </a:defRPr>
            </a:lvl6pPr>
            <a:lvl7pPr marL="2743200" algn="l" defTabSz="914400" rtl="0" eaLnBrk="1" latinLnBrk="0" hangingPunct="1">
              <a:defRPr sz="1800" kern="1200">
                <a:solidFill>
                  <a:srgbClr val="FFFFFF"/>
                </a:solidFill>
                <a:latin typeface="Manrope SemiBold"/>
                <a:ea typeface="+mn-ea"/>
                <a:cs typeface="+mn-cs"/>
              </a:defRPr>
            </a:lvl7pPr>
            <a:lvl8pPr marL="3200400" algn="l" defTabSz="914400" rtl="0" eaLnBrk="1" latinLnBrk="0" hangingPunct="1">
              <a:defRPr sz="1800" kern="1200">
                <a:solidFill>
                  <a:srgbClr val="FFFFFF"/>
                </a:solidFill>
                <a:latin typeface="Manrope SemiBold"/>
                <a:ea typeface="+mn-ea"/>
                <a:cs typeface="+mn-cs"/>
              </a:defRPr>
            </a:lvl8pPr>
            <a:lvl9pPr marL="3657600" algn="l" defTabSz="914400" rtl="0" eaLnBrk="1" latinLnBrk="0" hangingPunct="1">
              <a:defRPr sz="1800" kern="1200">
                <a:solidFill>
                  <a:srgbClr val="FFFFFF"/>
                </a:solidFill>
                <a:latin typeface="Manrope SemiBold"/>
                <a:ea typeface="+mn-ea"/>
                <a:cs typeface="+mn-cs"/>
              </a:defRPr>
            </a:lvl9pPr>
          </a:lstStyle>
          <a:p>
            <a:pPr algn="ctr"/>
            <a:endParaRPr lang="zh-CN" altLang="en-US">
              <a:cs typeface="Manrope SemiBold" charset="0"/>
            </a:endParaRPr>
          </a:p>
        </p:txBody>
      </p:sp>
      <p:pic>
        <p:nvPicPr>
          <p:cNvPr id="3" name="图形 30"/>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rot="16200000" flipH="1" flipV="1">
            <a:off x="9432693" y="-117707"/>
            <a:ext cx="2641600" cy="2877015"/>
          </a:xfrm>
          <a:prstGeom prst="rect">
            <a:avLst/>
          </a:prstGeom>
        </p:spPr>
      </p:pic>
      <p:pic>
        <p:nvPicPr>
          <p:cNvPr id="4" name="图形 27"/>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flipV="1">
            <a:off x="0" y="3980983"/>
            <a:ext cx="2641600" cy="2877015"/>
          </a:xfrm>
          <a:prstGeom prst="rect">
            <a:avLst/>
          </a:prstGeom>
        </p:spPr>
      </p:pic>
      <p:sp>
        <p:nvSpPr>
          <p:cNvPr id="5" name="矩形: 圆角 7"/>
          <p:cNvSpPr/>
          <p:nvPr/>
        </p:nvSpPr>
        <p:spPr>
          <a:xfrm>
            <a:off x="368300" y="330200"/>
            <a:ext cx="11455400" cy="6197600"/>
          </a:xfrm>
          <a:prstGeom prst="roundRect">
            <a:avLst>
              <a:gd name="adj" fmla="val 897"/>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rgbClr val="FFFFFF"/>
                </a:solidFill>
                <a:latin typeface="Manrope SemiBold"/>
                <a:ea typeface="+mn-ea"/>
                <a:cs typeface="+mn-cs"/>
              </a:defRPr>
            </a:lvl1pPr>
            <a:lvl2pPr marL="457200" algn="l" defTabSz="914400" rtl="0" eaLnBrk="1" latinLnBrk="0" hangingPunct="1">
              <a:defRPr sz="1800" kern="1200">
                <a:solidFill>
                  <a:srgbClr val="FFFFFF"/>
                </a:solidFill>
                <a:latin typeface="Manrope SemiBold"/>
                <a:ea typeface="+mn-ea"/>
                <a:cs typeface="+mn-cs"/>
              </a:defRPr>
            </a:lvl2pPr>
            <a:lvl3pPr marL="914400" algn="l" defTabSz="914400" rtl="0" eaLnBrk="1" latinLnBrk="0" hangingPunct="1">
              <a:defRPr sz="1800" kern="1200">
                <a:solidFill>
                  <a:srgbClr val="FFFFFF"/>
                </a:solidFill>
                <a:latin typeface="Manrope SemiBold"/>
                <a:ea typeface="+mn-ea"/>
                <a:cs typeface="+mn-cs"/>
              </a:defRPr>
            </a:lvl3pPr>
            <a:lvl4pPr marL="1371600" algn="l" defTabSz="914400" rtl="0" eaLnBrk="1" latinLnBrk="0" hangingPunct="1">
              <a:defRPr sz="1800" kern="1200">
                <a:solidFill>
                  <a:srgbClr val="FFFFFF"/>
                </a:solidFill>
                <a:latin typeface="Manrope SemiBold"/>
                <a:ea typeface="+mn-ea"/>
                <a:cs typeface="+mn-cs"/>
              </a:defRPr>
            </a:lvl4pPr>
            <a:lvl5pPr marL="1828800" algn="l" defTabSz="914400" rtl="0" eaLnBrk="1" latinLnBrk="0" hangingPunct="1">
              <a:defRPr sz="1800" kern="1200">
                <a:solidFill>
                  <a:srgbClr val="FFFFFF"/>
                </a:solidFill>
                <a:latin typeface="Manrope SemiBold"/>
                <a:ea typeface="+mn-ea"/>
                <a:cs typeface="+mn-cs"/>
              </a:defRPr>
            </a:lvl5pPr>
            <a:lvl6pPr marL="2286000" algn="l" defTabSz="914400" rtl="0" eaLnBrk="1" latinLnBrk="0" hangingPunct="1">
              <a:defRPr sz="1800" kern="1200">
                <a:solidFill>
                  <a:srgbClr val="FFFFFF"/>
                </a:solidFill>
                <a:latin typeface="Manrope SemiBold"/>
                <a:ea typeface="+mn-ea"/>
                <a:cs typeface="+mn-cs"/>
              </a:defRPr>
            </a:lvl6pPr>
            <a:lvl7pPr marL="2743200" algn="l" defTabSz="914400" rtl="0" eaLnBrk="1" latinLnBrk="0" hangingPunct="1">
              <a:defRPr sz="1800" kern="1200">
                <a:solidFill>
                  <a:srgbClr val="FFFFFF"/>
                </a:solidFill>
                <a:latin typeface="Manrope SemiBold"/>
                <a:ea typeface="+mn-ea"/>
                <a:cs typeface="+mn-cs"/>
              </a:defRPr>
            </a:lvl7pPr>
            <a:lvl8pPr marL="3200400" algn="l" defTabSz="914400" rtl="0" eaLnBrk="1" latinLnBrk="0" hangingPunct="1">
              <a:defRPr sz="1800" kern="1200">
                <a:solidFill>
                  <a:srgbClr val="FFFFFF"/>
                </a:solidFill>
                <a:latin typeface="Manrope SemiBold"/>
                <a:ea typeface="+mn-ea"/>
                <a:cs typeface="+mn-cs"/>
              </a:defRPr>
            </a:lvl8pPr>
            <a:lvl9pPr marL="3657600" algn="l" defTabSz="914400" rtl="0" eaLnBrk="1" latinLnBrk="0" hangingPunct="1">
              <a:defRPr sz="1800" kern="1200">
                <a:solidFill>
                  <a:srgbClr val="FFFFFF"/>
                </a:solidFill>
                <a:latin typeface="Manrope SemiBold"/>
                <a:ea typeface="+mn-ea"/>
                <a:cs typeface="+mn-cs"/>
              </a:defRPr>
            </a:lvl9pPr>
          </a:lstStyle>
          <a:p>
            <a:pPr algn="just"/>
            <a:endParaRPr lang="zh-CN" altLang="en-US" sz="1600" dirty="0">
              <a:solidFill>
                <a:schemeClr val="tx1"/>
              </a:solidFill>
              <a:latin typeface="Times New Roman" pitchFamily="18" charset="0"/>
              <a:cs typeface="Times New Roman" pitchFamily="18" charset="0"/>
            </a:endParaRPr>
          </a:p>
        </p:txBody>
      </p:sp>
      <p:sp>
        <p:nvSpPr>
          <p:cNvPr id="6" name="矩形 2"/>
          <p:cNvSpPr/>
          <p:nvPr/>
        </p:nvSpPr>
        <p:spPr>
          <a:xfrm>
            <a:off x="3238480" y="571480"/>
            <a:ext cx="5167481" cy="369332"/>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altLang="zh-CN" b="1" dirty="0">
                <a:solidFill>
                  <a:schemeClr val="tx1"/>
                </a:solidFill>
                <a:latin typeface="Times New Roman" panose="02020603050405020304" charset="0"/>
                <a:cs typeface="Times New Roman" panose="02020603050405020304" charset="0"/>
              </a:rPr>
              <a:t>DATA  FLOW  DIAGRAM</a:t>
            </a:r>
          </a:p>
        </p:txBody>
      </p:sp>
      <p:sp>
        <p:nvSpPr>
          <p:cNvPr id="7" name="矩形 2"/>
          <p:cNvSpPr/>
          <p:nvPr/>
        </p:nvSpPr>
        <p:spPr>
          <a:xfrm>
            <a:off x="1095340" y="1000108"/>
            <a:ext cx="9858444" cy="861774"/>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1600" dirty="0">
                <a:latin typeface="Times New Roman" pitchFamily="18" charset="0"/>
                <a:cs typeface="Times New Roman" pitchFamily="18" charset="0"/>
              </a:rPr>
              <a:t>A Data Flow Diagram (DFD) visually represents how data moves within a system, showing the processes, data stores, data flow, and external entities. It helps in understanding how information is processed, stored, and transferred.</a:t>
            </a:r>
            <a:endParaRPr lang="zh-CN" altLang="en-US" sz="1600" dirty="0">
              <a:latin typeface="Times New Roman" pitchFamily="18" charset="0"/>
              <a:cs typeface="Times New Roman" pitchFamily="18" charset="0"/>
            </a:endParaRPr>
          </a:p>
          <a:p>
            <a:pPr algn="ctr"/>
            <a:endParaRPr lang="en-IN" altLang="zh-CN" b="1" dirty="0">
              <a:solidFill>
                <a:schemeClr val="tx1"/>
              </a:solidFill>
              <a:latin typeface="Times New Roman" panose="02020603050405020304" charset="0"/>
              <a:cs typeface="Times New Roman" panose="02020603050405020304" charset="0"/>
            </a:endParaRPr>
          </a:p>
        </p:txBody>
      </p:sp>
      <p:pic>
        <p:nvPicPr>
          <p:cNvPr id="8194" name="Picture 2" descr="C:\Users\Arun\Downloads\WhatsApp Image 2025-05-04 at 11.19.10 PM.jpeg"/>
          <p:cNvPicPr>
            <a:picLocks noChangeAspect="1" noChangeArrowheads="1"/>
          </p:cNvPicPr>
          <p:nvPr/>
        </p:nvPicPr>
        <p:blipFill>
          <a:blip r:embed="rId4"/>
          <a:srcRect/>
          <a:stretch>
            <a:fillRect/>
          </a:stretch>
        </p:blipFill>
        <p:spPr bwMode="auto">
          <a:xfrm>
            <a:off x="2524100" y="1643050"/>
            <a:ext cx="7715304" cy="4714908"/>
          </a:xfrm>
          <a:prstGeom prst="rect">
            <a:avLst/>
          </a:prstGeom>
          <a:noFill/>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5">
            <a:extLst>
              <a:ext uri="{FF2B5EF4-FFF2-40B4-BE49-F238E27FC236}">
                <a16:creationId xmlns:a16="http://schemas.microsoft.com/office/drawing/2014/main" xmlns="" id="{40F47EB6-0A2E-DE29-F5E4-615E5909202C}"/>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277868" y="1825625"/>
            <a:ext cx="7636264" cy="4351338"/>
          </a:xfrm>
          <a:prstGeom prst="rect">
            <a:avLst/>
          </a:prstGeom>
        </p:spPr>
      </p:pic>
      <p:sp>
        <p:nvSpPr>
          <p:cNvPr id="3" name="矩形 8"/>
          <p:cNvSpPr/>
          <p:nvPr/>
        </p:nvSpPr>
        <p:spPr>
          <a:xfrm>
            <a:off x="0" y="0"/>
            <a:ext cx="12192000" cy="6858000"/>
          </a:xfrm>
          <a:prstGeom prst="rect">
            <a:avLst/>
          </a:prstGeom>
          <a:solidFill>
            <a:srgbClr val="F4DB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rgbClr val="FFFFFF"/>
                </a:solidFill>
                <a:latin typeface="Manrope SemiBold"/>
                <a:ea typeface="+mn-ea"/>
                <a:cs typeface="+mn-cs"/>
              </a:defRPr>
            </a:lvl1pPr>
            <a:lvl2pPr marL="457200" algn="l" defTabSz="914400" rtl="0" eaLnBrk="1" latinLnBrk="0" hangingPunct="1">
              <a:defRPr sz="1800" kern="1200">
                <a:solidFill>
                  <a:srgbClr val="FFFFFF"/>
                </a:solidFill>
                <a:latin typeface="Manrope SemiBold"/>
                <a:ea typeface="+mn-ea"/>
                <a:cs typeface="+mn-cs"/>
              </a:defRPr>
            </a:lvl2pPr>
            <a:lvl3pPr marL="914400" algn="l" defTabSz="914400" rtl="0" eaLnBrk="1" latinLnBrk="0" hangingPunct="1">
              <a:defRPr sz="1800" kern="1200">
                <a:solidFill>
                  <a:srgbClr val="FFFFFF"/>
                </a:solidFill>
                <a:latin typeface="Manrope SemiBold"/>
                <a:ea typeface="+mn-ea"/>
                <a:cs typeface="+mn-cs"/>
              </a:defRPr>
            </a:lvl3pPr>
            <a:lvl4pPr marL="1371600" algn="l" defTabSz="914400" rtl="0" eaLnBrk="1" latinLnBrk="0" hangingPunct="1">
              <a:defRPr sz="1800" kern="1200">
                <a:solidFill>
                  <a:srgbClr val="FFFFFF"/>
                </a:solidFill>
                <a:latin typeface="Manrope SemiBold"/>
                <a:ea typeface="+mn-ea"/>
                <a:cs typeface="+mn-cs"/>
              </a:defRPr>
            </a:lvl4pPr>
            <a:lvl5pPr marL="1828800" algn="l" defTabSz="914400" rtl="0" eaLnBrk="1" latinLnBrk="0" hangingPunct="1">
              <a:defRPr sz="1800" kern="1200">
                <a:solidFill>
                  <a:srgbClr val="FFFFFF"/>
                </a:solidFill>
                <a:latin typeface="Manrope SemiBold"/>
                <a:ea typeface="+mn-ea"/>
                <a:cs typeface="+mn-cs"/>
              </a:defRPr>
            </a:lvl5pPr>
            <a:lvl6pPr marL="2286000" algn="l" defTabSz="914400" rtl="0" eaLnBrk="1" latinLnBrk="0" hangingPunct="1">
              <a:defRPr sz="1800" kern="1200">
                <a:solidFill>
                  <a:srgbClr val="FFFFFF"/>
                </a:solidFill>
                <a:latin typeface="Manrope SemiBold"/>
                <a:ea typeface="+mn-ea"/>
                <a:cs typeface="+mn-cs"/>
              </a:defRPr>
            </a:lvl6pPr>
            <a:lvl7pPr marL="2743200" algn="l" defTabSz="914400" rtl="0" eaLnBrk="1" latinLnBrk="0" hangingPunct="1">
              <a:defRPr sz="1800" kern="1200">
                <a:solidFill>
                  <a:srgbClr val="FFFFFF"/>
                </a:solidFill>
                <a:latin typeface="Manrope SemiBold"/>
                <a:ea typeface="+mn-ea"/>
                <a:cs typeface="+mn-cs"/>
              </a:defRPr>
            </a:lvl7pPr>
            <a:lvl8pPr marL="3200400" algn="l" defTabSz="914400" rtl="0" eaLnBrk="1" latinLnBrk="0" hangingPunct="1">
              <a:defRPr sz="1800" kern="1200">
                <a:solidFill>
                  <a:srgbClr val="FFFFFF"/>
                </a:solidFill>
                <a:latin typeface="Manrope SemiBold"/>
                <a:ea typeface="+mn-ea"/>
                <a:cs typeface="+mn-cs"/>
              </a:defRPr>
            </a:lvl8pPr>
            <a:lvl9pPr marL="3657600" algn="l" defTabSz="914400" rtl="0" eaLnBrk="1" latinLnBrk="0" hangingPunct="1">
              <a:defRPr sz="1800" kern="1200">
                <a:solidFill>
                  <a:srgbClr val="FFFFFF"/>
                </a:solidFill>
                <a:latin typeface="Manrope SemiBold"/>
                <a:ea typeface="+mn-ea"/>
                <a:cs typeface="+mn-cs"/>
              </a:defRPr>
            </a:lvl9pPr>
          </a:lstStyle>
          <a:p>
            <a:pPr algn="ctr"/>
            <a:endParaRPr lang="zh-CN" altLang="en-US">
              <a:cs typeface="Manrope SemiBold" charset="0"/>
            </a:endParaRPr>
          </a:p>
        </p:txBody>
      </p:sp>
      <p:pic>
        <p:nvPicPr>
          <p:cNvPr id="4" name="图形 30"/>
          <p:cNvPicPr>
            <a:picLocks noChangeAspect="1"/>
          </p:cNvPicPr>
          <p:nvPr/>
        </p:nvPicPr>
        <p:blipFill>
          <a:blip r:embed="rId3" cstate="print">
            <a:extLst>
              <a:ext uri="{96DAC541-7B7A-43D3-8B79-37D633B846F1}">
                <asvg:svgBlip xmlns:asvg="http://schemas.microsoft.com/office/drawing/2016/SVG/main" xmlns="" r:embed="rId4"/>
              </a:ext>
            </a:extLst>
          </a:blip>
          <a:stretch>
            <a:fillRect/>
          </a:stretch>
        </p:blipFill>
        <p:spPr>
          <a:xfrm rot="16200000" flipH="1" flipV="1">
            <a:off x="9432693" y="-117707"/>
            <a:ext cx="2641600" cy="2877015"/>
          </a:xfrm>
          <a:prstGeom prst="rect">
            <a:avLst/>
          </a:prstGeom>
        </p:spPr>
      </p:pic>
      <p:pic>
        <p:nvPicPr>
          <p:cNvPr id="5" name="图形 27"/>
          <p:cNvPicPr>
            <a:picLocks noChangeAspect="1"/>
          </p:cNvPicPr>
          <p:nvPr/>
        </p:nvPicPr>
        <p:blipFill>
          <a:blip r:embed="rId3" cstate="print">
            <a:extLst>
              <a:ext uri="{96DAC541-7B7A-43D3-8B79-37D633B846F1}">
                <asvg:svgBlip xmlns:asvg="http://schemas.microsoft.com/office/drawing/2016/SVG/main" xmlns="" r:embed="rId4"/>
              </a:ext>
            </a:extLst>
          </a:blip>
          <a:stretch>
            <a:fillRect/>
          </a:stretch>
        </p:blipFill>
        <p:spPr>
          <a:xfrm flipV="1">
            <a:off x="0" y="3980983"/>
            <a:ext cx="2641600" cy="2877015"/>
          </a:xfrm>
          <a:prstGeom prst="rect">
            <a:avLst/>
          </a:prstGeom>
        </p:spPr>
      </p:pic>
      <p:sp>
        <p:nvSpPr>
          <p:cNvPr id="6" name="矩形: 圆角 7"/>
          <p:cNvSpPr/>
          <p:nvPr/>
        </p:nvSpPr>
        <p:spPr>
          <a:xfrm>
            <a:off x="368300" y="330200"/>
            <a:ext cx="11455400" cy="6197600"/>
          </a:xfrm>
          <a:prstGeom prst="roundRect">
            <a:avLst>
              <a:gd name="adj" fmla="val 897"/>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rgbClr val="FFFFFF"/>
                </a:solidFill>
                <a:latin typeface="Manrope SemiBold"/>
                <a:ea typeface="+mn-ea"/>
                <a:cs typeface="+mn-cs"/>
              </a:defRPr>
            </a:lvl1pPr>
            <a:lvl2pPr marL="457200" algn="l" defTabSz="914400" rtl="0" eaLnBrk="1" latinLnBrk="0" hangingPunct="1">
              <a:defRPr sz="1800" kern="1200">
                <a:solidFill>
                  <a:srgbClr val="FFFFFF"/>
                </a:solidFill>
                <a:latin typeface="Manrope SemiBold"/>
                <a:ea typeface="+mn-ea"/>
                <a:cs typeface="+mn-cs"/>
              </a:defRPr>
            </a:lvl2pPr>
            <a:lvl3pPr marL="914400" algn="l" defTabSz="914400" rtl="0" eaLnBrk="1" latinLnBrk="0" hangingPunct="1">
              <a:defRPr sz="1800" kern="1200">
                <a:solidFill>
                  <a:srgbClr val="FFFFFF"/>
                </a:solidFill>
                <a:latin typeface="Manrope SemiBold"/>
                <a:ea typeface="+mn-ea"/>
                <a:cs typeface="+mn-cs"/>
              </a:defRPr>
            </a:lvl3pPr>
            <a:lvl4pPr marL="1371600" algn="l" defTabSz="914400" rtl="0" eaLnBrk="1" latinLnBrk="0" hangingPunct="1">
              <a:defRPr sz="1800" kern="1200">
                <a:solidFill>
                  <a:srgbClr val="FFFFFF"/>
                </a:solidFill>
                <a:latin typeface="Manrope SemiBold"/>
                <a:ea typeface="+mn-ea"/>
                <a:cs typeface="+mn-cs"/>
              </a:defRPr>
            </a:lvl4pPr>
            <a:lvl5pPr marL="1828800" algn="l" defTabSz="914400" rtl="0" eaLnBrk="1" latinLnBrk="0" hangingPunct="1">
              <a:defRPr sz="1800" kern="1200">
                <a:solidFill>
                  <a:srgbClr val="FFFFFF"/>
                </a:solidFill>
                <a:latin typeface="Manrope SemiBold"/>
                <a:ea typeface="+mn-ea"/>
                <a:cs typeface="+mn-cs"/>
              </a:defRPr>
            </a:lvl5pPr>
            <a:lvl6pPr marL="2286000" algn="l" defTabSz="914400" rtl="0" eaLnBrk="1" latinLnBrk="0" hangingPunct="1">
              <a:defRPr sz="1800" kern="1200">
                <a:solidFill>
                  <a:srgbClr val="FFFFFF"/>
                </a:solidFill>
                <a:latin typeface="Manrope SemiBold"/>
                <a:ea typeface="+mn-ea"/>
                <a:cs typeface="+mn-cs"/>
              </a:defRPr>
            </a:lvl6pPr>
            <a:lvl7pPr marL="2743200" algn="l" defTabSz="914400" rtl="0" eaLnBrk="1" latinLnBrk="0" hangingPunct="1">
              <a:defRPr sz="1800" kern="1200">
                <a:solidFill>
                  <a:srgbClr val="FFFFFF"/>
                </a:solidFill>
                <a:latin typeface="Manrope SemiBold"/>
                <a:ea typeface="+mn-ea"/>
                <a:cs typeface="+mn-cs"/>
              </a:defRPr>
            </a:lvl7pPr>
            <a:lvl8pPr marL="3200400" algn="l" defTabSz="914400" rtl="0" eaLnBrk="1" latinLnBrk="0" hangingPunct="1">
              <a:defRPr sz="1800" kern="1200">
                <a:solidFill>
                  <a:srgbClr val="FFFFFF"/>
                </a:solidFill>
                <a:latin typeface="Manrope SemiBold"/>
                <a:ea typeface="+mn-ea"/>
                <a:cs typeface="+mn-cs"/>
              </a:defRPr>
            </a:lvl8pPr>
            <a:lvl9pPr marL="3657600" algn="l" defTabSz="914400" rtl="0" eaLnBrk="1" latinLnBrk="0" hangingPunct="1">
              <a:defRPr sz="1800" kern="1200">
                <a:solidFill>
                  <a:srgbClr val="FFFFFF"/>
                </a:solidFill>
                <a:latin typeface="Manrope SemiBold"/>
                <a:ea typeface="+mn-ea"/>
                <a:cs typeface="+mn-cs"/>
              </a:defRPr>
            </a:lvl9pPr>
          </a:lstStyle>
          <a:p>
            <a:pPr algn="just"/>
            <a:endParaRPr lang="zh-CN" altLang="en-US" sz="1600" dirty="0">
              <a:solidFill>
                <a:schemeClr val="tx1"/>
              </a:solidFill>
              <a:latin typeface="Times New Roman" pitchFamily="18" charset="0"/>
              <a:cs typeface="Times New Roman" pitchFamily="18" charset="0"/>
            </a:endParaRPr>
          </a:p>
        </p:txBody>
      </p:sp>
      <p:sp>
        <p:nvSpPr>
          <p:cNvPr id="7" name="Text Box 3"/>
          <p:cNvSpPr txBox="1"/>
          <p:nvPr/>
        </p:nvSpPr>
        <p:spPr>
          <a:xfrm>
            <a:off x="2309786" y="928670"/>
            <a:ext cx="7446645" cy="33718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altLang="en-US" sz="1600" b="1" dirty="0">
                <a:latin typeface="Times New Roman" panose="02020603050405020304" charset="0"/>
                <a:cs typeface="Times New Roman" panose="02020603050405020304" charset="0"/>
              </a:rPr>
              <a:t>USE CASE DIAGRAM</a:t>
            </a:r>
          </a:p>
        </p:txBody>
      </p:sp>
      <p:sp>
        <p:nvSpPr>
          <p:cNvPr id="8" name="Text Box 3"/>
          <p:cNvSpPr txBox="1"/>
          <p:nvPr/>
        </p:nvSpPr>
        <p:spPr>
          <a:xfrm>
            <a:off x="1095340" y="1428736"/>
            <a:ext cx="9787006"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1600" dirty="0" smtClean="0">
                <a:latin typeface="Times New Roman" pitchFamily="18" charset="0"/>
                <a:cs typeface="Times New Roman" pitchFamily="18" charset="0"/>
              </a:rPr>
              <a:t>Use case describes how a system or application interacts with users or other systems to achieve a specific goal. It outlines the primary functionality, actors involved, and the flow of events in a concise manner.</a:t>
            </a:r>
            <a:endParaRPr lang="en-IN" altLang="en-US" sz="1600" b="1" dirty="0">
              <a:latin typeface="Times New Roman" pitchFamily="18" charset="0"/>
              <a:cs typeface="Times New Roman" pitchFamily="18" charset="0"/>
            </a:endParaRPr>
          </a:p>
        </p:txBody>
      </p:sp>
      <p:pic>
        <p:nvPicPr>
          <p:cNvPr id="9219" name="Picture 3" descr="C:\Users\Arun\Downloads\WhatsApp Image 2025-05-05 at 2.27.51 AM.jpeg"/>
          <p:cNvPicPr>
            <a:picLocks noChangeAspect="1" noChangeArrowheads="1"/>
          </p:cNvPicPr>
          <p:nvPr/>
        </p:nvPicPr>
        <p:blipFill>
          <a:blip r:embed="rId5"/>
          <a:srcRect/>
          <a:stretch>
            <a:fillRect/>
          </a:stretch>
        </p:blipFill>
        <p:spPr bwMode="auto">
          <a:xfrm>
            <a:off x="3381356" y="2285993"/>
            <a:ext cx="5786478" cy="3643338"/>
          </a:xfrm>
          <a:prstGeom prst="rect">
            <a:avLst/>
          </a:prstGeom>
          <a:noFill/>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5">
            <a:extLst>
              <a:ext uri="{FF2B5EF4-FFF2-40B4-BE49-F238E27FC236}">
                <a16:creationId xmlns:a16="http://schemas.microsoft.com/office/drawing/2014/main" xmlns="" id="{40F47EB6-0A2E-DE29-F5E4-615E5909202C}"/>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277868" y="1825625"/>
            <a:ext cx="7636264" cy="4351338"/>
          </a:xfrm>
          <a:prstGeom prst="rect">
            <a:avLst/>
          </a:prstGeom>
        </p:spPr>
      </p:pic>
      <p:sp>
        <p:nvSpPr>
          <p:cNvPr id="3" name="矩形 8"/>
          <p:cNvSpPr/>
          <p:nvPr/>
        </p:nvSpPr>
        <p:spPr>
          <a:xfrm>
            <a:off x="0" y="0"/>
            <a:ext cx="12192000" cy="6858000"/>
          </a:xfrm>
          <a:prstGeom prst="rect">
            <a:avLst/>
          </a:prstGeom>
          <a:solidFill>
            <a:srgbClr val="F4DB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rgbClr val="FFFFFF"/>
                </a:solidFill>
                <a:latin typeface="Manrope SemiBold"/>
                <a:ea typeface="+mn-ea"/>
                <a:cs typeface="+mn-cs"/>
              </a:defRPr>
            </a:lvl1pPr>
            <a:lvl2pPr marL="457200" algn="l" defTabSz="914400" rtl="0" eaLnBrk="1" latinLnBrk="0" hangingPunct="1">
              <a:defRPr sz="1800" kern="1200">
                <a:solidFill>
                  <a:srgbClr val="FFFFFF"/>
                </a:solidFill>
                <a:latin typeface="Manrope SemiBold"/>
                <a:ea typeface="+mn-ea"/>
                <a:cs typeface="+mn-cs"/>
              </a:defRPr>
            </a:lvl2pPr>
            <a:lvl3pPr marL="914400" algn="l" defTabSz="914400" rtl="0" eaLnBrk="1" latinLnBrk="0" hangingPunct="1">
              <a:defRPr sz="1800" kern="1200">
                <a:solidFill>
                  <a:srgbClr val="FFFFFF"/>
                </a:solidFill>
                <a:latin typeface="Manrope SemiBold"/>
                <a:ea typeface="+mn-ea"/>
                <a:cs typeface="+mn-cs"/>
              </a:defRPr>
            </a:lvl3pPr>
            <a:lvl4pPr marL="1371600" algn="l" defTabSz="914400" rtl="0" eaLnBrk="1" latinLnBrk="0" hangingPunct="1">
              <a:defRPr sz="1800" kern="1200">
                <a:solidFill>
                  <a:srgbClr val="FFFFFF"/>
                </a:solidFill>
                <a:latin typeface="Manrope SemiBold"/>
                <a:ea typeface="+mn-ea"/>
                <a:cs typeface="+mn-cs"/>
              </a:defRPr>
            </a:lvl4pPr>
            <a:lvl5pPr marL="1828800" algn="l" defTabSz="914400" rtl="0" eaLnBrk="1" latinLnBrk="0" hangingPunct="1">
              <a:defRPr sz="1800" kern="1200">
                <a:solidFill>
                  <a:srgbClr val="FFFFFF"/>
                </a:solidFill>
                <a:latin typeface="Manrope SemiBold"/>
                <a:ea typeface="+mn-ea"/>
                <a:cs typeface="+mn-cs"/>
              </a:defRPr>
            </a:lvl5pPr>
            <a:lvl6pPr marL="2286000" algn="l" defTabSz="914400" rtl="0" eaLnBrk="1" latinLnBrk="0" hangingPunct="1">
              <a:defRPr sz="1800" kern="1200">
                <a:solidFill>
                  <a:srgbClr val="FFFFFF"/>
                </a:solidFill>
                <a:latin typeface="Manrope SemiBold"/>
                <a:ea typeface="+mn-ea"/>
                <a:cs typeface="+mn-cs"/>
              </a:defRPr>
            </a:lvl6pPr>
            <a:lvl7pPr marL="2743200" algn="l" defTabSz="914400" rtl="0" eaLnBrk="1" latinLnBrk="0" hangingPunct="1">
              <a:defRPr sz="1800" kern="1200">
                <a:solidFill>
                  <a:srgbClr val="FFFFFF"/>
                </a:solidFill>
                <a:latin typeface="Manrope SemiBold"/>
                <a:ea typeface="+mn-ea"/>
                <a:cs typeface="+mn-cs"/>
              </a:defRPr>
            </a:lvl7pPr>
            <a:lvl8pPr marL="3200400" algn="l" defTabSz="914400" rtl="0" eaLnBrk="1" latinLnBrk="0" hangingPunct="1">
              <a:defRPr sz="1800" kern="1200">
                <a:solidFill>
                  <a:srgbClr val="FFFFFF"/>
                </a:solidFill>
                <a:latin typeface="Manrope SemiBold"/>
                <a:ea typeface="+mn-ea"/>
                <a:cs typeface="+mn-cs"/>
              </a:defRPr>
            </a:lvl8pPr>
            <a:lvl9pPr marL="3657600" algn="l" defTabSz="914400" rtl="0" eaLnBrk="1" latinLnBrk="0" hangingPunct="1">
              <a:defRPr sz="1800" kern="1200">
                <a:solidFill>
                  <a:srgbClr val="FFFFFF"/>
                </a:solidFill>
                <a:latin typeface="Manrope SemiBold"/>
                <a:ea typeface="+mn-ea"/>
                <a:cs typeface="+mn-cs"/>
              </a:defRPr>
            </a:lvl9pPr>
          </a:lstStyle>
          <a:p>
            <a:pPr algn="ctr"/>
            <a:endParaRPr lang="zh-CN" altLang="en-US">
              <a:cs typeface="Manrope SemiBold" charset="0"/>
            </a:endParaRPr>
          </a:p>
        </p:txBody>
      </p:sp>
      <p:pic>
        <p:nvPicPr>
          <p:cNvPr id="4" name="图形 30"/>
          <p:cNvPicPr>
            <a:picLocks noChangeAspect="1"/>
          </p:cNvPicPr>
          <p:nvPr/>
        </p:nvPicPr>
        <p:blipFill>
          <a:blip r:embed="rId3" cstate="print">
            <a:extLst>
              <a:ext uri="{96DAC541-7B7A-43D3-8B79-37D633B846F1}">
                <asvg:svgBlip xmlns:asvg="http://schemas.microsoft.com/office/drawing/2016/SVG/main" xmlns="" r:embed="rId4"/>
              </a:ext>
            </a:extLst>
          </a:blip>
          <a:stretch>
            <a:fillRect/>
          </a:stretch>
        </p:blipFill>
        <p:spPr>
          <a:xfrm rot="16200000" flipH="1" flipV="1">
            <a:off x="9432693" y="-117707"/>
            <a:ext cx="2641600" cy="2877015"/>
          </a:xfrm>
          <a:prstGeom prst="rect">
            <a:avLst/>
          </a:prstGeom>
        </p:spPr>
      </p:pic>
      <p:pic>
        <p:nvPicPr>
          <p:cNvPr id="5" name="图形 27"/>
          <p:cNvPicPr>
            <a:picLocks noChangeAspect="1"/>
          </p:cNvPicPr>
          <p:nvPr/>
        </p:nvPicPr>
        <p:blipFill>
          <a:blip r:embed="rId3" cstate="print">
            <a:extLst>
              <a:ext uri="{96DAC541-7B7A-43D3-8B79-37D633B846F1}">
                <asvg:svgBlip xmlns:asvg="http://schemas.microsoft.com/office/drawing/2016/SVG/main" xmlns="" r:embed="rId4"/>
              </a:ext>
            </a:extLst>
          </a:blip>
          <a:stretch>
            <a:fillRect/>
          </a:stretch>
        </p:blipFill>
        <p:spPr>
          <a:xfrm flipV="1">
            <a:off x="0" y="3980983"/>
            <a:ext cx="2641600" cy="2877015"/>
          </a:xfrm>
          <a:prstGeom prst="rect">
            <a:avLst/>
          </a:prstGeom>
        </p:spPr>
      </p:pic>
      <p:sp>
        <p:nvSpPr>
          <p:cNvPr id="6" name="矩形: 圆角 7"/>
          <p:cNvSpPr/>
          <p:nvPr/>
        </p:nvSpPr>
        <p:spPr>
          <a:xfrm>
            <a:off x="368300" y="330200"/>
            <a:ext cx="11455400" cy="6197600"/>
          </a:xfrm>
          <a:prstGeom prst="roundRect">
            <a:avLst>
              <a:gd name="adj" fmla="val 897"/>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rgbClr val="FFFFFF"/>
                </a:solidFill>
                <a:latin typeface="Manrope SemiBold"/>
                <a:ea typeface="+mn-ea"/>
                <a:cs typeface="+mn-cs"/>
              </a:defRPr>
            </a:lvl1pPr>
            <a:lvl2pPr marL="457200" algn="l" defTabSz="914400" rtl="0" eaLnBrk="1" latinLnBrk="0" hangingPunct="1">
              <a:defRPr sz="1800" kern="1200">
                <a:solidFill>
                  <a:srgbClr val="FFFFFF"/>
                </a:solidFill>
                <a:latin typeface="Manrope SemiBold"/>
                <a:ea typeface="+mn-ea"/>
                <a:cs typeface="+mn-cs"/>
              </a:defRPr>
            </a:lvl2pPr>
            <a:lvl3pPr marL="914400" algn="l" defTabSz="914400" rtl="0" eaLnBrk="1" latinLnBrk="0" hangingPunct="1">
              <a:defRPr sz="1800" kern="1200">
                <a:solidFill>
                  <a:srgbClr val="FFFFFF"/>
                </a:solidFill>
                <a:latin typeface="Manrope SemiBold"/>
                <a:ea typeface="+mn-ea"/>
                <a:cs typeface="+mn-cs"/>
              </a:defRPr>
            </a:lvl3pPr>
            <a:lvl4pPr marL="1371600" algn="l" defTabSz="914400" rtl="0" eaLnBrk="1" latinLnBrk="0" hangingPunct="1">
              <a:defRPr sz="1800" kern="1200">
                <a:solidFill>
                  <a:srgbClr val="FFFFFF"/>
                </a:solidFill>
                <a:latin typeface="Manrope SemiBold"/>
                <a:ea typeface="+mn-ea"/>
                <a:cs typeface="+mn-cs"/>
              </a:defRPr>
            </a:lvl4pPr>
            <a:lvl5pPr marL="1828800" algn="l" defTabSz="914400" rtl="0" eaLnBrk="1" latinLnBrk="0" hangingPunct="1">
              <a:defRPr sz="1800" kern="1200">
                <a:solidFill>
                  <a:srgbClr val="FFFFFF"/>
                </a:solidFill>
                <a:latin typeface="Manrope SemiBold"/>
                <a:ea typeface="+mn-ea"/>
                <a:cs typeface="+mn-cs"/>
              </a:defRPr>
            </a:lvl5pPr>
            <a:lvl6pPr marL="2286000" algn="l" defTabSz="914400" rtl="0" eaLnBrk="1" latinLnBrk="0" hangingPunct="1">
              <a:defRPr sz="1800" kern="1200">
                <a:solidFill>
                  <a:srgbClr val="FFFFFF"/>
                </a:solidFill>
                <a:latin typeface="Manrope SemiBold"/>
                <a:ea typeface="+mn-ea"/>
                <a:cs typeface="+mn-cs"/>
              </a:defRPr>
            </a:lvl6pPr>
            <a:lvl7pPr marL="2743200" algn="l" defTabSz="914400" rtl="0" eaLnBrk="1" latinLnBrk="0" hangingPunct="1">
              <a:defRPr sz="1800" kern="1200">
                <a:solidFill>
                  <a:srgbClr val="FFFFFF"/>
                </a:solidFill>
                <a:latin typeface="Manrope SemiBold"/>
                <a:ea typeface="+mn-ea"/>
                <a:cs typeface="+mn-cs"/>
              </a:defRPr>
            </a:lvl7pPr>
            <a:lvl8pPr marL="3200400" algn="l" defTabSz="914400" rtl="0" eaLnBrk="1" latinLnBrk="0" hangingPunct="1">
              <a:defRPr sz="1800" kern="1200">
                <a:solidFill>
                  <a:srgbClr val="FFFFFF"/>
                </a:solidFill>
                <a:latin typeface="Manrope SemiBold"/>
                <a:ea typeface="+mn-ea"/>
                <a:cs typeface="+mn-cs"/>
              </a:defRPr>
            </a:lvl8pPr>
            <a:lvl9pPr marL="3657600" algn="l" defTabSz="914400" rtl="0" eaLnBrk="1" latinLnBrk="0" hangingPunct="1">
              <a:defRPr sz="1800" kern="1200">
                <a:solidFill>
                  <a:srgbClr val="FFFFFF"/>
                </a:solidFill>
                <a:latin typeface="Manrope SemiBold"/>
                <a:ea typeface="+mn-ea"/>
                <a:cs typeface="+mn-cs"/>
              </a:defRPr>
            </a:lvl9pPr>
          </a:lstStyle>
          <a:p>
            <a:pPr algn="just"/>
            <a:endParaRPr lang="zh-CN" altLang="en-US" sz="1600" dirty="0">
              <a:solidFill>
                <a:schemeClr val="tx1"/>
              </a:solidFill>
              <a:latin typeface="Times New Roman" pitchFamily="18" charset="0"/>
              <a:cs typeface="Times New Roman" pitchFamily="18" charset="0"/>
            </a:endParaRPr>
          </a:p>
        </p:txBody>
      </p:sp>
      <p:sp>
        <p:nvSpPr>
          <p:cNvPr id="9" name="Text Box 3"/>
          <p:cNvSpPr txBox="1"/>
          <p:nvPr/>
        </p:nvSpPr>
        <p:spPr>
          <a:xfrm>
            <a:off x="2309786" y="928670"/>
            <a:ext cx="7446645" cy="33718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altLang="en-US" sz="1600" b="1" dirty="0">
                <a:latin typeface="Times New Roman" panose="02020603050405020304" charset="0"/>
                <a:cs typeface="Times New Roman" panose="02020603050405020304" charset="0"/>
              </a:rPr>
              <a:t>ENTITY  RELATIONSHIP  DIAGRAM</a:t>
            </a:r>
          </a:p>
        </p:txBody>
      </p:sp>
      <p:sp>
        <p:nvSpPr>
          <p:cNvPr id="11" name="Text Box 3"/>
          <p:cNvSpPr txBox="1"/>
          <p:nvPr/>
        </p:nvSpPr>
        <p:spPr>
          <a:xfrm>
            <a:off x="952464" y="1643050"/>
            <a:ext cx="9787006"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1600" dirty="0">
                <a:latin typeface="Times New Roman" pitchFamily="18" charset="0"/>
                <a:cs typeface="Times New Roman" pitchFamily="18" charset="0"/>
              </a:rPr>
              <a:t>An Entity-Relationship Diagram (ERD) is used to visually represent the data model of your system by showing the entities (tables), their attributes (columns), and relationships between them.</a:t>
            </a:r>
          </a:p>
          <a:p>
            <a:pPr algn="ctr"/>
            <a:endParaRPr lang="en-IN" altLang="en-US" sz="1600" b="1" dirty="0">
              <a:latin typeface="Times New Roman" panose="02020603050405020304" charset="0"/>
              <a:cs typeface="Times New Roman" panose="02020603050405020304" charset="0"/>
            </a:endParaRPr>
          </a:p>
        </p:txBody>
      </p:sp>
      <p:pic>
        <p:nvPicPr>
          <p:cNvPr id="7170" name="Picture 2" descr="C:\Users\Arun\Downloads\WhatsApp Image 2025-05-04 at 10.49.36 PM.jpeg"/>
          <p:cNvPicPr>
            <a:picLocks noChangeAspect="1" noChangeArrowheads="1"/>
          </p:cNvPicPr>
          <p:nvPr/>
        </p:nvPicPr>
        <p:blipFill>
          <a:blip r:embed="rId5"/>
          <a:srcRect/>
          <a:stretch>
            <a:fillRect/>
          </a:stretch>
        </p:blipFill>
        <p:spPr bwMode="auto">
          <a:xfrm>
            <a:off x="2238348" y="2537828"/>
            <a:ext cx="7500990" cy="3462939"/>
          </a:xfrm>
          <a:prstGeom prst="rect">
            <a:avLst/>
          </a:prstGeom>
          <a:noFill/>
        </p:spPr>
      </p:pic>
      <p:sp>
        <p:nvSpPr>
          <p:cNvPr id="10" name="Rectangle 9"/>
          <p:cNvSpPr/>
          <p:nvPr/>
        </p:nvSpPr>
        <p:spPr>
          <a:xfrm>
            <a:off x="8739206" y="5572140"/>
            <a:ext cx="928694" cy="214314"/>
          </a:xfrm>
          <a:prstGeom prst="rect">
            <a:avLst/>
          </a:prstGeom>
          <a:solidFill>
            <a:srgbClr val="191919"/>
          </a:solidFill>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5">
            <a:extLst>
              <a:ext uri="{FF2B5EF4-FFF2-40B4-BE49-F238E27FC236}">
                <a16:creationId xmlns:a16="http://schemas.microsoft.com/office/drawing/2014/main" xmlns="" id="{40F47EB6-0A2E-DE29-F5E4-615E5909202C}"/>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277868" y="1825625"/>
            <a:ext cx="7636264" cy="4351338"/>
          </a:xfrm>
          <a:prstGeom prst="rect">
            <a:avLst/>
          </a:prstGeom>
        </p:spPr>
      </p:pic>
      <p:sp>
        <p:nvSpPr>
          <p:cNvPr id="3" name="矩形 8"/>
          <p:cNvSpPr/>
          <p:nvPr/>
        </p:nvSpPr>
        <p:spPr>
          <a:xfrm>
            <a:off x="0" y="0"/>
            <a:ext cx="12192000" cy="6858000"/>
          </a:xfrm>
          <a:prstGeom prst="rect">
            <a:avLst/>
          </a:prstGeom>
          <a:solidFill>
            <a:srgbClr val="F4DB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rgbClr val="FFFFFF"/>
                </a:solidFill>
                <a:latin typeface="Manrope SemiBold"/>
                <a:ea typeface="+mn-ea"/>
                <a:cs typeface="+mn-cs"/>
              </a:defRPr>
            </a:lvl1pPr>
            <a:lvl2pPr marL="457200" algn="l" defTabSz="914400" rtl="0" eaLnBrk="1" latinLnBrk="0" hangingPunct="1">
              <a:defRPr sz="1800" kern="1200">
                <a:solidFill>
                  <a:srgbClr val="FFFFFF"/>
                </a:solidFill>
                <a:latin typeface="Manrope SemiBold"/>
                <a:ea typeface="+mn-ea"/>
                <a:cs typeface="+mn-cs"/>
              </a:defRPr>
            </a:lvl2pPr>
            <a:lvl3pPr marL="914400" algn="l" defTabSz="914400" rtl="0" eaLnBrk="1" latinLnBrk="0" hangingPunct="1">
              <a:defRPr sz="1800" kern="1200">
                <a:solidFill>
                  <a:srgbClr val="FFFFFF"/>
                </a:solidFill>
                <a:latin typeface="Manrope SemiBold"/>
                <a:ea typeface="+mn-ea"/>
                <a:cs typeface="+mn-cs"/>
              </a:defRPr>
            </a:lvl3pPr>
            <a:lvl4pPr marL="1371600" algn="l" defTabSz="914400" rtl="0" eaLnBrk="1" latinLnBrk="0" hangingPunct="1">
              <a:defRPr sz="1800" kern="1200">
                <a:solidFill>
                  <a:srgbClr val="FFFFFF"/>
                </a:solidFill>
                <a:latin typeface="Manrope SemiBold"/>
                <a:ea typeface="+mn-ea"/>
                <a:cs typeface="+mn-cs"/>
              </a:defRPr>
            </a:lvl4pPr>
            <a:lvl5pPr marL="1828800" algn="l" defTabSz="914400" rtl="0" eaLnBrk="1" latinLnBrk="0" hangingPunct="1">
              <a:defRPr sz="1800" kern="1200">
                <a:solidFill>
                  <a:srgbClr val="FFFFFF"/>
                </a:solidFill>
                <a:latin typeface="Manrope SemiBold"/>
                <a:ea typeface="+mn-ea"/>
                <a:cs typeface="+mn-cs"/>
              </a:defRPr>
            </a:lvl5pPr>
            <a:lvl6pPr marL="2286000" algn="l" defTabSz="914400" rtl="0" eaLnBrk="1" latinLnBrk="0" hangingPunct="1">
              <a:defRPr sz="1800" kern="1200">
                <a:solidFill>
                  <a:srgbClr val="FFFFFF"/>
                </a:solidFill>
                <a:latin typeface="Manrope SemiBold"/>
                <a:ea typeface="+mn-ea"/>
                <a:cs typeface="+mn-cs"/>
              </a:defRPr>
            </a:lvl6pPr>
            <a:lvl7pPr marL="2743200" algn="l" defTabSz="914400" rtl="0" eaLnBrk="1" latinLnBrk="0" hangingPunct="1">
              <a:defRPr sz="1800" kern="1200">
                <a:solidFill>
                  <a:srgbClr val="FFFFFF"/>
                </a:solidFill>
                <a:latin typeface="Manrope SemiBold"/>
                <a:ea typeface="+mn-ea"/>
                <a:cs typeface="+mn-cs"/>
              </a:defRPr>
            </a:lvl7pPr>
            <a:lvl8pPr marL="3200400" algn="l" defTabSz="914400" rtl="0" eaLnBrk="1" latinLnBrk="0" hangingPunct="1">
              <a:defRPr sz="1800" kern="1200">
                <a:solidFill>
                  <a:srgbClr val="FFFFFF"/>
                </a:solidFill>
                <a:latin typeface="Manrope SemiBold"/>
                <a:ea typeface="+mn-ea"/>
                <a:cs typeface="+mn-cs"/>
              </a:defRPr>
            </a:lvl8pPr>
            <a:lvl9pPr marL="3657600" algn="l" defTabSz="914400" rtl="0" eaLnBrk="1" latinLnBrk="0" hangingPunct="1">
              <a:defRPr sz="1800" kern="1200">
                <a:solidFill>
                  <a:srgbClr val="FFFFFF"/>
                </a:solidFill>
                <a:latin typeface="Manrope SemiBold"/>
                <a:ea typeface="+mn-ea"/>
                <a:cs typeface="+mn-cs"/>
              </a:defRPr>
            </a:lvl9pPr>
          </a:lstStyle>
          <a:p>
            <a:pPr algn="ctr"/>
            <a:endParaRPr lang="zh-CN" altLang="en-US">
              <a:cs typeface="Manrope SemiBold" charset="0"/>
            </a:endParaRPr>
          </a:p>
        </p:txBody>
      </p:sp>
      <p:pic>
        <p:nvPicPr>
          <p:cNvPr id="4" name="图形 30"/>
          <p:cNvPicPr>
            <a:picLocks noChangeAspect="1"/>
          </p:cNvPicPr>
          <p:nvPr/>
        </p:nvPicPr>
        <p:blipFill>
          <a:blip r:embed="rId3" cstate="print">
            <a:extLst>
              <a:ext uri="{96DAC541-7B7A-43D3-8B79-37D633B846F1}">
                <asvg:svgBlip xmlns:asvg="http://schemas.microsoft.com/office/drawing/2016/SVG/main" xmlns="" r:embed="rId4"/>
              </a:ext>
            </a:extLst>
          </a:blip>
          <a:stretch>
            <a:fillRect/>
          </a:stretch>
        </p:blipFill>
        <p:spPr>
          <a:xfrm rot="16200000" flipH="1" flipV="1">
            <a:off x="9432693" y="-117707"/>
            <a:ext cx="2641600" cy="2877015"/>
          </a:xfrm>
          <a:prstGeom prst="rect">
            <a:avLst/>
          </a:prstGeom>
        </p:spPr>
      </p:pic>
      <p:pic>
        <p:nvPicPr>
          <p:cNvPr id="5" name="图形 27"/>
          <p:cNvPicPr>
            <a:picLocks noChangeAspect="1"/>
          </p:cNvPicPr>
          <p:nvPr/>
        </p:nvPicPr>
        <p:blipFill>
          <a:blip r:embed="rId3" cstate="print">
            <a:extLst>
              <a:ext uri="{96DAC541-7B7A-43D3-8B79-37D633B846F1}">
                <asvg:svgBlip xmlns:asvg="http://schemas.microsoft.com/office/drawing/2016/SVG/main" xmlns="" r:embed="rId4"/>
              </a:ext>
            </a:extLst>
          </a:blip>
          <a:stretch>
            <a:fillRect/>
          </a:stretch>
        </p:blipFill>
        <p:spPr>
          <a:xfrm flipV="1">
            <a:off x="0" y="3980983"/>
            <a:ext cx="2641600" cy="2877015"/>
          </a:xfrm>
          <a:prstGeom prst="rect">
            <a:avLst/>
          </a:prstGeom>
        </p:spPr>
      </p:pic>
      <p:sp>
        <p:nvSpPr>
          <p:cNvPr id="6" name="矩形: 圆角 7"/>
          <p:cNvSpPr/>
          <p:nvPr/>
        </p:nvSpPr>
        <p:spPr>
          <a:xfrm>
            <a:off x="368300" y="330200"/>
            <a:ext cx="11455400" cy="6197600"/>
          </a:xfrm>
          <a:prstGeom prst="roundRect">
            <a:avLst>
              <a:gd name="adj" fmla="val 897"/>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rgbClr val="FFFFFF"/>
                </a:solidFill>
                <a:latin typeface="Manrope SemiBold"/>
                <a:ea typeface="+mn-ea"/>
                <a:cs typeface="+mn-cs"/>
              </a:defRPr>
            </a:lvl1pPr>
            <a:lvl2pPr marL="457200" algn="l" defTabSz="914400" rtl="0" eaLnBrk="1" latinLnBrk="0" hangingPunct="1">
              <a:defRPr sz="1800" kern="1200">
                <a:solidFill>
                  <a:srgbClr val="FFFFFF"/>
                </a:solidFill>
                <a:latin typeface="Manrope SemiBold"/>
                <a:ea typeface="+mn-ea"/>
                <a:cs typeface="+mn-cs"/>
              </a:defRPr>
            </a:lvl2pPr>
            <a:lvl3pPr marL="914400" algn="l" defTabSz="914400" rtl="0" eaLnBrk="1" latinLnBrk="0" hangingPunct="1">
              <a:defRPr sz="1800" kern="1200">
                <a:solidFill>
                  <a:srgbClr val="FFFFFF"/>
                </a:solidFill>
                <a:latin typeface="Manrope SemiBold"/>
                <a:ea typeface="+mn-ea"/>
                <a:cs typeface="+mn-cs"/>
              </a:defRPr>
            </a:lvl3pPr>
            <a:lvl4pPr marL="1371600" algn="l" defTabSz="914400" rtl="0" eaLnBrk="1" latinLnBrk="0" hangingPunct="1">
              <a:defRPr sz="1800" kern="1200">
                <a:solidFill>
                  <a:srgbClr val="FFFFFF"/>
                </a:solidFill>
                <a:latin typeface="Manrope SemiBold"/>
                <a:ea typeface="+mn-ea"/>
                <a:cs typeface="+mn-cs"/>
              </a:defRPr>
            </a:lvl4pPr>
            <a:lvl5pPr marL="1828800" algn="l" defTabSz="914400" rtl="0" eaLnBrk="1" latinLnBrk="0" hangingPunct="1">
              <a:defRPr sz="1800" kern="1200">
                <a:solidFill>
                  <a:srgbClr val="FFFFFF"/>
                </a:solidFill>
                <a:latin typeface="Manrope SemiBold"/>
                <a:ea typeface="+mn-ea"/>
                <a:cs typeface="+mn-cs"/>
              </a:defRPr>
            </a:lvl5pPr>
            <a:lvl6pPr marL="2286000" algn="l" defTabSz="914400" rtl="0" eaLnBrk="1" latinLnBrk="0" hangingPunct="1">
              <a:defRPr sz="1800" kern="1200">
                <a:solidFill>
                  <a:srgbClr val="FFFFFF"/>
                </a:solidFill>
                <a:latin typeface="Manrope SemiBold"/>
                <a:ea typeface="+mn-ea"/>
                <a:cs typeface="+mn-cs"/>
              </a:defRPr>
            </a:lvl6pPr>
            <a:lvl7pPr marL="2743200" algn="l" defTabSz="914400" rtl="0" eaLnBrk="1" latinLnBrk="0" hangingPunct="1">
              <a:defRPr sz="1800" kern="1200">
                <a:solidFill>
                  <a:srgbClr val="FFFFFF"/>
                </a:solidFill>
                <a:latin typeface="Manrope SemiBold"/>
                <a:ea typeface="+mn-ea"/>
                <a:cs typeface="+mn-cs"/>
              </a:defRPr>
            </a:lvl7pPr>
            <a:lvl8pPr marL="3200400" algn="l" defTabSz="914400" rtl="0" eaLnBrk="1" latinLnBrk="0" hangingPunct="1">
              <a:defRPr sz="1800" kern="1200">
                <a:solidFill>
                  <a:srgbClr val="FFFFFF"/>
                </a:solidFill>
                <a:latin typeface="Manrope SemiBold"/>
                <a:ea typeface="+mn-ea"/>
                <a:cs typeface="+mn-cs"/>
              </a:defRPr>
            </a:lvl8pPr>
            <a:lvl9pPr marL="3657600" algn="l" defTabSz="914400" rtl="0" eaLnBrk="1" latinLnBrk="0" hangingPunct="1">
              <a:defRPr sz="1800" kern="1200">
                <a:solidFill>
                  <a:srgbClr val="FFFFFF"/>
                </a:solidFill>
                <a:latin typeface="Manrope SemiBold"/>
                <a:ea typeface="+mn-ea"/>
                <a:cs typeface="+mn-cs"/>
              </a:defRPr>
            </a:lvl9pPr>
          </a:lstStyle>
          <a:p>
            <a:pPr algn="just"/>
            <a:endParaRPr lang="zh-CN" altLang="en-US" sz="1600" dirty="0">
              <a:solidFill>
                <a:schemeClr val="tx1"/>
              </a:solidFill>
              <a:latin typeface="Times New Roman" pitchFamily="18" charset="0"/>
              <a:cs typeface="Times New Roman" pitchFamily="18" charset="0"/>
            </a:endParaRPr>
          </a:p>
        </p:txBody>
      </p:sp>
      <p:sp>
        <p:nvSpPr>
          <p:cNvPr id="7" name="Text Box 3"/>
          <p:cNvSpPr txBox="1"/>
          <p:nvPr/>
        </p:nvSpPr>
        <p:spPr>
          <a:xfrm>
            <a:off x="2309786" y="1285860"/>
            <a:ext cx="7446645" cy="33718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altLang="en-US" sz="1600" b="1" dirty="0">
                <a:latin typeface="Times New Roman" panose="02020603050405020304" charset="0"/>
                <a:cs typeface="Times New Roman" panose="02020603050405020304" charset="0"/>
              </a:rPr>
              <a:t>ALGORITHM</a:t>
            </a:r>
          </a:p>
        </p:txBody>
      </p:sp>
      <p:sp>
        <p:nvSpPr>
          <p:cNvPr id="8" name="Text Box 3"/>
          <p:cNvSpPr txBox="1"/>
          <p:nvPr/>
        </p:nvSpPr>
        <p:spPr>
          <a:xfrm>
            <a:off x="1381092" y="2000240"/>
            <a:ext cx="9787006" cy="33547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latin typeface="Times New Roman" pitchFamily="18" charset="0"/>
                <a:cs typeface="Times New Roman" pitchFamily="18" charset="0"/>
              </a:rPr>
              <a:t>Support Vector Machine (SVM)</a:t>
            </a:r>
          </a:p>
          <a:p>
            <a:pPr algn="just"/>
            <a:r>
              <a:rPr lang="en-US" sz="1600" dirty="0">
                <a:latin typeface="Times New Roman" pitchFamily="18" charset="0"/>
                <a:cs typeface="Times New Roman" pitchFamily="18" charset="0"/>
              </a:rPr>
              <a:t>	SVM is a supervised machine learning algorithm used for classification and regression tasks. It works by finding the optimal </a:t>
            </a:r>
            <a:r>
              <a:rPr lang="en-US" sz="1600" dirty="0" err="1">
                <a:latin typeface="Times New Roman" pitchFamily="18" charset="0"/>
                <a:cs typeface="Times New Roman" pitchFamily="18" charset="0"/>
              </a:rPr>
              <a:t>hyperplane</a:t>
            </a:r>
            <a:r>
              <a:rPr lang="en-US" sz="1600" dirty="0">
                <a:latin typeface="Times New Roman" pitchFamily="18" charset="0"/>
                <a:cs typeface="Times New Roman" pitchFamily="18" charset="0"/>
              </a:rPr>
              <a:t> that best separates data into classes. SVM is effective in high-dimensional spaces and is especially powerful when the number of dimensions is greater than the number of samples. It uses kernel functions (like linear, polynomial, or RBF) to handle non-linear classification problems.</a:t>
            </a:r>
          </a:p>
          <a:p>
            <a:pPr algn="just"/>
            <a:endParaRPr lang="en-IN" sz="1600" dirty="0">
              <a:latin typeface="Times New Roman" pitchFamily="18" charset="0"/>
              <a:cs typeface="Times New Roman" pitchFamily="18" charset="0"/>
            </a:endParaRPr>
          </a:p>
          <a:p>
            <a:pPr algn="just"/>
            <a:endParaRPr lang="en-IN" sz="1600" dirty="0">
              <a:latin typeface="Times New Roman" pitchFamily="18" charset="0"/>
              <a:cs typeface="Times New Roman" pitchFamily="18" charset="0"/>
            </a:endParaRPr>
          </a:p>
          <a:p>
            <a:r>
              <a:rPr lang="en-US" b="1" dirty="0">
                <a:latin typeface="Times New Roman" pitchFamily="18" charset="0"/>
                <a:cs typeface="Times New Roman" pitchFamily="18" charset="0"/>
              </a:rPr>
              <a:t>Random Forest</a:t>
            </a:r>
          </a:p>
          <a:p>
            <a:r>
              <a:rPr lang="en-US" sz="1600" dirty="0">
                <a:latin typeface="Times New Roman" pitchFamily="18" charset="0"/>
                <a:cs typeface="Times New Roman" pitchFamily="18" charset="0"/>
              </a:rPr>
              <a:t>	Random Forest is an ensemble learning algorithm that builds multiple decision trees and merges their results to improve accuracy and prevent </a:t>
            </a:r>
            <a:r>
              <a:rPr lang="en-US" sz="1600" dirty="0" err="1">
                <a:latin typeface="Times New Roman" pitchFamily="18" charset="0"/>
                <a:cs typeface="Times New Roman" pitchFamily="18" charset="0"/>
              </a:rPr>
              <a:t>overfitting</a:t>
            </a:r>
            <a:r>
              <a:rPr lang="en-US" sz="1600" dirty="0">
                <a:latin typeface="Times New Roman" pitchFamily="18" charset="0"/>
                <a:cs typeface="Times New Roman" pitchFamily="18" charset="0"/>
              </a:rPr>
              <a:t>. Each tree is trained on a random subset of data and features (bagging). The final prediction is made by majority voting (classification) or averaging (regression). It is known for its robustness, high accuracy, and ability to handle large datasets with missing or imbalanced data.</a:t>
            </a:r>
          </a:p>
          <a:p>
            <a:pPr algn="just"/>
            <a:endParaRPr lang="en-US" sz="1600" dirty="0">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9" name="矩形 8"/>
          <p:cNvSpPr/>
          <p:nvPr/>
        </p:nvSpPr>
        <p:spPr>
          <a:xfrm>
            <a:off x="0" y="0"/>
            <a:ext cx="12192000" cy="6858000"/>
          </a:xfrm>
          <a:prstGeom prst="rect">
            <a:avLst/>
          </a:prstGeom>
          <a:solidFill>
            <a:srgbClr val="F4DB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rgbClr val="FFFFFF"/>
                </a:solidFill>
                <a:latin typeface="Manrope SemiBold"/>
                <a:ea typeface="+mn-ea"/>
                <a:cs typeface="+mn-cs"/>
              </a:defRPr>
            </a:lvl1pPr>
            <a:lvl2pPr marL="457200" algn="l" defTabSz="914400" rtl="0" eaLnBrk="1" latinLnBrk="0" hangingPunct="1">
              <a:defRPr sz="1800" kern="1200">
                <a:solidFill>
                  <a:srgbClr val="FFFFFF"/>
                </a:solidFill>
                <a:latin typeface="Manrope SemiBold"/>
                <a:ea typeface="+mn-ea"/>
                <a:cs typeface="+mn-cs"/>
              </a:defRPr>
            </a:lvl2pPr>
            <a:lvl3pPr marL="914400" algn="l" defTabSz="914400" rtl="0" eaLnBrk="1" latinLnBrk="0" hangingPunct="1">
              <a:defRPr sz="1800" kern="1200">
                <a:solidFill>
                  <a:srgbClr val="FFFFFF"/>
                </a:solidFill>
                <a:latin typeface="Manrope SemiBold"/>
                <a:ea typeface="+mn-ea"/>
                <a:cs typeface="+mn-cs"/>
              </a:defRPr>
            </a:lvl3pPr>
            <a:lvl4pPr marL="1371600" algn="l" defTabSz="914400" rtl="0" eaLnBrk="1" latinLnBrk="0" hangingPunct="1">
              <a:defRPr sz="1800" kern="1200">
                <a:solidFill>
                  <a:srgbClr val="FFFFFF"/>
                </a:solidFill>
                <a:latin typeface="Manrope SemiBold"/>
                <a:ea typeface="+mn-ea"/>
                <a:cs typeface="+mn-cs"/>
              </a:defRPr>
            </a:lvl4pPr>
            <a:lvl5pPr marL="1828800" algn="l" defTabSz="914400" rtl="0" eaLnBrk="1" latinLnBrk="0" hangingPunct="1">
              <a:defRPr sz="1800" kern="1200">
                <a:solidFill>
                  <a:srgbClr val="FFFFFF"/>
                </a:solidFill>
                <a:latin typeface="Manrope SemiBold"/>
                <a:ea typeface="+mn-ea"/>
                <a:cs typeface="+mn-cs"/>
              </a:defRPr>
            </a:lvl5pPr>
            <a:lvl6pPr marL="2286000" algn="l" defTabSz="914400" rtl="0" eaLnBrk="1" latinLnBrk="0" hangingPunct="1">
              <a:defRPr sz="1800" kern="1200">
                <a:solidFill>
                  <a:srgbClr val="FFFFFF"/>
                </a:solidFill>
                <a:latin typeface="Manrope SemiBold"/>
                <a:ea typeface="+mn-ea"/>
                <a:cs typeface="+mn-cs"/>
              </a:defRPr>
            </a:lvl6pPr>
            <a:lvl7pPr marL="2743200" algn="l" defTabSz="914400" rtl="0" eaLnBrk="1" latinLnBrk="0" hangingPunct="1">
              <a:defRPr sz="1800" kern="1200">
                <a:solidFill>
                  <a:srgbClr val="FFFFFF"/>
                </a:solidFill>
                <a:latin typeface="Manrope SemiBold"/>
                <a:ea typeface="+mn-ea"/>
                <a:cs typeface="+mn-cs"/>
              </a:defRPr>
            </a:lvl7pPr>
            <a:lvl8pPr marL="3200400" algn="l" defTabSz="914400" rtl="0" eaLnBrk="1" latinLnBrk="0" hangingPunct="1">
              <a:defRPr sz="1800" kern="1200">
                <a:solidFill>
                  <a:srgbClr val="FFFFFF"/>
                </a:solidFill>
                <a:latin typeface="Manrope SemiBold"/>
                <a:ea typeface="+mn-ea"/>
                <a:cs typeface="+mn-cs"/>
              </a:defRPr>
            </a:lvl8pPr>
            <a:lvl9pPr marL="3657600" algn="l" defTabSz="914400" rtl="0" eaLnBrk="1" latinLnBrk="0" hangingPunct="1">
              <a:defRPr sz="1800" kern="1200">
                <a:solidFill>
                  <a:srgbClr val="FFFFFF"/>
                </a:solidFill>
                <a:latin typeface="Manrope SemiBold"/>
                <a:ea typeface="+mn-ea"/>
                <a:cs typeface="+mn-cs"/>
              </a:defRPr>
            </a:lvl9pPr>
          </a:lstStyle>
          <a:p>
            <a:pPr algn="ctr"/>
            <a:endParaRPr lang="zh-CN" altLang="en-US">
              <a:cs typeface="Manrope SemiBold" charset="0"/>
            </a:endParaRPr>
          </a:p>
        </p:txBody>
      </p:sp>
      <p:pic>
        <p:nvPicPr>
          <p:cNvPr id="31" name="图形 30"/>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rot="16200000" flipH="1" flipV="1">
            <a:off x="9432693" y="-117707"/>
            <a:ext cx="2641600" cy="2877015"/>
          </a:xfrm>
          <a:prstGeom prst="rect">
            <a:avLst/>
          </a:prstGeom>
        </p:spPr>
      </p:pic>
      <p:pic>
        <p:nvPicPr>
          <p:cNvPr id="28" name="图形 27"/>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flipV="1">
            <a:off x="0" y="3980983"/>
            <a:ext cx="2641600" cy="2877015"/>
          </a:xfrm>
          <a:prstGeom prst="rect">
            <a:avLst/>
          </a:prstGeom>
        </p:spPr>
      </p:pic>
      <p:sp>
        <p:nvSpPr>
          <p:cNvPr id="8" name="矩形: 圆角 7"/>
          <p:cNvSpPr/>
          <p:nvPr/>
        </p:nvSpPr>
        <p:spPr>
          <a:xfrm>
            <a:off x="368300" y="330200"/>
            <a:ext cx="11455400" cy="6197600"/>
          </a:xfrm>
          <a:prstGeom prst="roundRect">
            <a:avLst>
              <a:gd name="adj" fmla="val 897"/>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rgbClr val="FFFFFF"/>
                </a:solidFill>
                <a:latin typeface="Manrope SemiBold"/>
                <a:ea typeface="+mn-ea"/>
                <a:cs typeface="+mn-cs"/>
              </a:defRPr>
            </a:lvl1pPr>
            <a:lvl2pPr marL="457200" algn="l" defTabSz="914400" rtl="0" eaLnBrk="1" latinLnBrk="0" hangingPunct="1">
              <a:defRPr sz="1800" kern="1200">
                <a:solidFill>
                  <a:srgbClr val="FFFFFF"/>
                </a:solidFill>
                <a:latin typeface="Manrope SemiBold"/>
                <a:ea typeface="+mn-ea"/>
                <a:cs typeface="+mn-cs"/>
              </a:defRPr>
            </a:lvl2pPr>
            <a:lvl3pPr marL="914400" algn="l" defTabSz="914400" rtl="0" eaLnBrk="1" latinLnBrk="0" hangingPunct="1">
              <a:defRPr sz="1800" kern="1200">
                <a:solidFill>
                  <a:srgbClr val="FFFFFF"/>
                </a:solidFill>
                <a:latin typeface="Manrope SemiBold"/>
                <a:ea typeface="+mn-ea"/>
                <a:cs typeface="+mn-cs"/>
              </a:defRPr>
            </a:lvl3pPr>
            <a:lvl4pPr marL="1371600" algn="l" defTabSz="914400" rtl="0" eaLnBrk="1" latinLnBrk="0" hangingPunct="1">
              <a:defRPr sz="1800" kern="1200">
                <a:solidFill>
                  <a:srgbClr val="FFFFFF"/>
                </a:solidFill>
                <a:latin typeface="Manrope SemiBold"/>
                <a:ea typeface="+mn-ea"/>
                <a:cs typeface="+mn-cs"/>
              </a:defRPr>
            </a:lvl4pPr>
            <a:lvl5pPr marL="1828800" algn="l" defTabSz="914400" rtl="0" eaLnBrk="1" latinLnBrk="0" hangingPunct="1">
              <a:defRPr sz="1800" kern="1200">
                <a:solidFill>
                  <a:srgbClr val="FFFFFF"/>
                </a:solidFill>
                <a:latin typeface="Manrope SemiBold"/>
                <a:ea typeface="+mn-ea"/>
                <a:cs typeface="+mn-cs"/>
              </a:defRPr>
            </a:lvl5pPr>
            <a:lvl6pPr marL="2286000" algn="l" defTabSz="914400" rtl="0" eaLnBrk="1" latinLnBrk="0" hangingPunct="1">
              <a:defRPr sz="1800" kern="1200">
                <a:solidFill>
                  <a:srgbClr val="FFFFFF"/>
                </a:solidFill>
                <a:latin typeface="Manrope SemiBold"/>
                <a:ea typeface="+mn-ea"/>
                <a:cs typeface="+mn-cs"/>
              </a:defRPr>
            </a:lvl6pPr>
            <a:lvl7pPr marL="2743200" algn="l" defTabSz="914400" rtl="0" eaLnBrk="1" latinLnBrk="0" hangingPunct="1">
              <a:defRPr sz="1800" kern="1200">
                <a:solidFill>
                  <a:srgbClr val="FFFFFF"/>
                </a:solidFill>
                <a:latin typeface="Manrope SemiBold"/>
                <a:ea typeface="+mn-ea"/>
                <a:cs typeface="+mn-cs"/>
              </a:defRPr>
            </a:lvl7pPr>
            <a:lvl8pPr marL="3200400" algn="l" defTabSz="914400" rtl="0" eaLnBrk="1" latinLnBrk="0" hangingPunct="1">
              <a:defRPr sz="1800" kern="1200">
                <a:solidFill>
                  <a:srgbClr val="FFFFFF"/>
                </a:solidFill>
                <a:latin typeface="Manrope SemiBold"/>
                <a:ea typeface="+mn-ea"/>
                <a:cs typeface="+mn-cs"/>
              </a:defRPr>
            </a:lvl8pPr>
            <a:lvl9pPr marL="3657600" algn="l" defTabSz="914400" rtl="0" eaLnBrk="1" latinLnBrk="0" hangingPunct="1">
              <a:defRPr sz="1800" kern="1200">
                <a:solidFill>
                  <a:srgbClr val="FFFFFF"/>
                </a:solidFill>
                <a:latin typeface="Manrope SemiBold"/>
                <a:ea typeface="+mn-ea"/>
                <a:cs typeface="+mn-cs"/>
              </a:defRPr>
            </a:lvl9pPr>
          </a:lstStyle>
          <a:p>
            <a:pPr algn="ctr"/>
            <a:endParaRPr lang="zh-CN" altLang="en-US" sz="1200" b="1">
              <a:noFill/>
              <a:latin typeface="Times New Roman" pitchFamily="18" charset="0"/>
              <a:cs typeface="Times New Roman" pitchFamily="18" charset="0"/>
            </a:endParaRPr>
          </a:p>
        </p:txBody>
      </p:sp>
      <p:sp>
        <p:nvSpPr>
          <p:cNvPr id="6" name="Text Box 5"/>
          <p:cNvSpPr txBox="1"/>
          <p:nvPr/>
        </p:nvSpPr>
        <p:spPr>
          <a:xfrm>
            <a:off x="2372677" y="1000805"/>
            <a:ext cx="7446645"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altLang="en-US" b="1">
                <a:latin typeface="Times New Roman" panose="02020603050405020304" charset="0"/>
                <a:cs typeface="Times New Roman" panose="02020603050405020304" charset="0"/>
              </a:rPr>
              <a:t>PROBLEM STATEMENT</a:t>
            </a:r>
          </a:p>
        </p:txBody>
      </p:sp>
      <p:sp>
        <p:nvSpPr>
          <p:cNvPr id="5" name="Rectangle 1"/>
          <p:cNvSpPr>
            <a:spLocks noChangeArrowheads="1"/>
          </p:cNvSpPr>
          <p:nvPr/>
        </p:nvSpPr>
        <p:spPr bwMode="auto">
          <a:xfrm>
            <a:off x="952464" y="1571612"/>
            <a:ext cx="10017457" cy="440120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rtl="0" eaLnBrk="1" fontAlgn="base" latinLnBrk="0" hangingPunct="1">
              <a:lnSpc>
                <a:spcPct val="100000"/>
              </a:lnSpc>
              <a:spcBef>
                <a:spcPct val="0"/>
              </a:spcBef>
              <a:spcAft>
                <a:spcPct val="0"/>
              </a:spcAft>
              <a:buClrTx/>
              <a:buSzTx/>
              <a:buFontTx/>
              <a:buNone/>
            </a:pPr>
            <a:r>
              <a:rPr kumimoji="0" lang="en-US" b="1" i="0" u="none" strike="noStrike" cap="none" normalizeH="0" baseline="0" dirty="0">
                <a:ln>
                  <a:noFill/>
                </a:ln>
                <a:solidFill>
                  <a:schemeClr val="tx1"/>
                </a:solidFill>
                <a:effectLst/>
                <a:latin typeface="Times New Roman" pitchFamily="18" charset="0"/>
                <a:cs typeface="Times New Roman" pitchFamily="18" charset="0"/>
              </a:rPr>
              <a:t>   Problem:</a:t>
            </a:r>
          </a:p>
          <a:p>
            <a:pPr marL="0" marR="0" lvl="0" indent="0" defTabSz="914400" rtl="0" eaLnBrk="1" fontAlgn="base" latinLnBrk="0" hangingPunct="1">
              <a:lnSpc>
                <a:spcPct val="100000"/>
              </a:lnSpc>
              <a:spcBef>
                <a:spcPct val="0"/>
              </a:spcBef>
              <a:spcAft>
                <a:spcPct val="0"/>
              </a:spcAft>
              <a:buClrTx/>
              <a:buSzTx/>
              <a:buFontTx/>
              <a:buNone/>
            </a:pPr>
            <a:endParaRPr kumimoji="0" lang="en-US" b="1" i="0" u="none" strike="noStrike" cap="none" normalizeH="0" baseline="0" dirty="0">
              <a:ln>
                <a:noFill/>
              </a:ln>
              <a:solidFill>
                <a:schemeClr val="tx1"/>
              </a:solidFill>
              <a:effectLst/>
              <a:latin typeface="Times New Roman" pitchFamily="18" charset="0"/>
              <a:cs typeface="Times New Roman" pitchFamily="18" charset="0"/>
            </a:endParaRPr>
          </a:p>
          <a:p>
            <a:pPr marL="285750" marR="0" lvl="0" indent="246063" algn="just" defTabSz="914400" rtl="0" eaLnBrk="1" fontAlgn="base" latinLnBrk="0" hangingPunct="1">
              <a:spcBef>
                <a:spcPct val="0"/>
              </a:spcBef>
              <a:spcAft>
                <a:spcPct val="0"/>
              </a:spcAft>
              <a:buClrTx/>
              <a:buSzTx/>
              <a:buFont typeface="Wingdings" pitchFamily="2" charset="2"/>
              <a:buChar char="Ø"/>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With the increasing use of online payment systems, fraudulent transactions have become a major concern, leading to financial losses and security threats. </a:t>
            </a:r>
          </a:p>
          <a:p>
            <a:pPr marL="285750" marR="0" lvl="0" indent="246063" algn="just" defTabSz="914400" rtl="0" eaLnBrk="1" fontAlgn="base" latinLnBrk="0" hangingPunct="1">
              <a:spcBef>
                <a:spcPct val="0"/>
              </a:spcBef>
              <a:spcAft>
                <a:spcPct val="0"/>
              </a:spcAft>
              <a:buClrTx/>
              <a:buSzTx/>
              <a:buFont typeface="Wingdings" pitchFamily="2" charset="2"/>
              <a:buChar char="Ø"/>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Traditional fraud detection methods struggle to keep up with the evolving tactics of fraudsters, making them less effective. </a:t>
            </a:r>
          </a:p>
          <a:p>
            <a:pPr marL="285750" lvl="0" indent="246063" algn="just" fontAlgn="base">
              <a:spcBef>
                <a:spcPct val="0"/>
              </a:spcBef>
              <a:spcAft>
                <a:spcPct val="0"/>
              </a:spcAft>
              <a:buFont typeface="Wingdings" pitchFamily="2" charset="2"/>
              <a:buChar char="Ø"/>
            </a:pPr>
            <a:r>
              <a:rPr lang="en-US" sz="1600" dirty="0">
                <a:latin typeface="Times New Roman" pitchFamily="18" charset="0"/>
                <a:cs typeface="Times New Roman" pitchFamily="18" charset="0"/>
              </a:rPr>
              <a:t>This project aims to develop an intelligent machine learning-based fraud detection system that can efficiently classify transactions as legitimate or fraudulent.</a:t>
            </a:r>
          </a:p>
          <a:p>
            <a:pPr marL="285750" algn="just" defTabSz="928688" fontAlgn="base">
              <a:spcBef>
                <a:spcPct val="0"/>
              </a:spcBef>
              <a:spcAft>
                <a:spcPct val="0"/>
              </a:spcAft>
            </a:pPr>
            <a:endParaRPr lang="en-US" sz="1600" dirty="0">
              <a:latin typeface="Times New Roman" pitchFamily="18" charset="0"/>
              <a:cs typeface="Times New Roman" pitchFamily="18" charset="0"/>
            </a:endParaRPr>
          </a:p>
          <a:p>
            <a:pPr marL="285750" lvl="0" indent="-285750" algn="just" fontAlgn="base">
              <a:spcBef>
                <a:spcPct val="0"/>
              </a:spcBef>
              <a:spcAft>
                <a:spcPct val="0"/>
              </a:spcAft>
            </a:pPr>
            <a:r>
              <a:rPr lang="en-US" b="1" dirty="0">
                <a:latin typeface="Times New Roman" pitchFamily="18" charset="0"/>
                <a:cs typeface="Times New Roman" pitchFamily="18" charset="0"/>
              </a:rPr>
              <a:t>   Solution:</a:t>
            </a:r>
          </a:p>
          <a:p>
            <a:pPr marL="285750" lvl="0" indent="-285750" algn="just" fontAlgn="base">
              <a:spcBef>
                <a:spcPct val="0"/>
              </a:spcBef>
              <a:spcAft>
                <a:spcPct val="0"/>
              </a:spcAft>
            </a:pPr>
            <a:endParaRPr lang="en-US" b="1" dirty="0">
              <a:latin typeface="Times New Roman" pitchFamily="18" charset="0"/>
              <a:cs typeface="Times New Roman" pitchFamily="18" charset="0"/>
            </a:endParaRPr>
          </a:p>
          <a:p>
            <a:pPr marL="285750" indent="246063" algn="just" fontAlgn="base">
              <a:spcBef>
                <a:spcPct val="0"/>
              </a:spcBef>
              <a:spcAft>
                <a:spcPct val="0"/>
              </a:spcAft>
              <a:buFont typeface="Wingdings" pitchFamily="2" charset="2"/>
              <a:buChar char="Ø"/>
            </a:pPr>
            <a:r>
              <a:rPr lang="en-US" sz="1600" dirty="0">
                <a:latin typeface="Times New Roman" pitchFamily="18" charset="0"/>
                <a:cs typeface="Times New Roman" pitchFamily="18" charset="0"/>
              </a:rPr>
              <a:t>To tackle online payment fraud, we propose a machine learning-driven system capable of detecting fraudulent transactions in real time. </a:t>
            </a:r>
          </a:p>
          <a:p>
            <a:pPr marL="285750" indent="246063" algn="just" fontAlgn="base">
              <a:spcBef>
                <a:spcPct val="0"/>
              </a:spcBef>
              <a:spcAft>
                <a:spcPct val="0"/>
              </a:spcAft>
              <a:buFont typeface="Wingdings" pitchFamily="2" charset="2"/>
              <a:buChar char="Ø"/>
            </a:pPr>
            <a:r>
              <a:rPr lang="en-US" sz="1600" dirty="0">
                <a:latin typeface="Times New Roman" pitchFamily="18" charset="0"/>
                <a:cs typeface="Times New Roman" pitchFamily="18" charset="0"/>
              </a:rPr>
              <a:t>The solution includes data preprocessing, feature extraction, and model training using advanced algorithms such as Random Forest, </a:t>
            </a:r>
            <a:r>
              <a:rPr lang="en-US" sz="1600" dirty="0" smtClean="0">
                <a:latin typeface="Times New Roman" pitchFamily="18" charset="0"/>
                <a:cs typeface="Times New Roman" pitchFamily="18" charset="0"/>
              </a:rPr>
              <a:t>SVM </a:t>
            </a:r>
            <a:r>
              <a:rPr lang="en-US" sz="1600" dirty="0">
                <a:latin typeface="Times New Roman" pitchFamily="18" charset="0"/>
                <a:cs typeface="Times New Roman" pitchFamily="18" charset="0"/>
              </a:rPr>
              <a:t>to ensure high accuracy.</a:t>
            </a:r>
          </a:p>
          <a:p>
            <a:pPr marL="285750" indent="246063" algn="just" fontAlgn="base">
              <a:spcBef>
                <a:spcPct val="0"/>
              </a:spcBef>
              <a:spcAft>
                <a:spcPct val="0"/>
              </a:spcAft>
              <a:buFont typeface="Wingdings" pitchFamily="2" charset="2"/>
              <a:buChar char="Ø"/>
            </a:pPr>
            <a:r>
              <a:rPr lang="en-US" sz="1600" dirty="0">
                <a:latin typeface="Times New Roman" pitchFamily="18" charset="0"/>
                <a:cs typeface="Times New Roman" pitchFamily="18" charset="0"/>
              </a:rPr>
              <a:t> Performance is further improved through hyper parameter tuning, while real-time monitoring swiftly identifies suspicious activities for immediate response. </a:t>
            </a:r>
            <a:endParaRPr lang="en-US" b="1" dirty="0">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5">
            <a:extLst>
              <a:ext uri="{FF2B5EF4-FFF2-40B4-BE49-F238E27FC236}">
                <a16:creationId xmlns:a16="http://schemas.microsoft.com/office/drawing/2014/main" xmlns="" id="{40F47EB6-0A2E-DE29-F5E4-615E5909202C}"/>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277868" y="1825625"/>
            <a:ext cx="7636264" cy="4351338"/>
          </a:xfrm>
          <a:prstGeom prst="rect">
            <a:avLst/>
          </a:prstGeom>
        </p:spPr>
      </p:pic>
      <p:sp>
        <p:nvSpPr>
          <p:cNvPr id="3" name="矩形 8"/>
          <p:cNvSpPr/>
          <p:nvPr/>
        </p:nvSpPr>
        <p:spPr>
          <a:xfrm>
            <a:off x="0" y="0"/>
            <a:ext cx="12192000" cy="6858000"/>
          </a:xfrm>
          <a:prstGeom prst="rect">
            <a:avLst/>
          </a:prstGeom>
          <a:solidFill>
            <a:srgbClr val="F4DB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rgbClr val="FFFFFF"/>
                </a:solidFill>
                <a:latin typeface="Manrope SemiBold"/>
                <a:ea typeface="+mn-ea"/>
                <a:cs typeface="+mn-cs"/>
              </a:defRPr>
            </a:lvl1pPr>
            <a:lvl2pPr marL="457200" algn="l" defTabSz="914400" rtl="0" eaLnBrk="1" latinLnBrk="0" hangingPunct="1">
              <a:defRPr sz="1800" kern="1200">
                <a:solidFill>
                  <a:srgbClr val="FFFFFF"/>
                </a:solidFill>
                <a:latin typeface="Manrope SemiBold"/>
                <a:ea typeface="+mn-ea"/>
                <a:cs typeface="+mn-cs"/>
              </a:defRPr>
            </a:lvl2pPr>
            <a:lvl3pPr marL="914400" algn="l" defTabSz="914400" rtl="0" eaLnBrk="1" latinLnBrk="0" hangingPunct="1">
              <a:defRPr sz="1800" kern="1200">
                <a:solidFill>
                  <a:srgbClr val="FFFFFF"/>
                </a:solidFill>
                <a:latin typeface="Manrope SemiBold"/>
                <a:ea typeface="+mn-ea"/>
                <a:cs typeface="+mn-cs"/>
              </a:defRPr>
            </a:lvl3pPr>
            <a:lvl4pPr marL="1371600" algn="l" defTabSz="914400" rtl="0" eaLnBrk="1" latinLnBrk="0" hangingPunct="1">
              <a:defRPr sz="1800" kern="1200">
                <a:solidFill>
                  <a:srgbClr val="FFFFFF"/>
                </a:solidFill>
                <a:latin typeface="Manrope SemiBold"/>
                <a:ea typeface="+mn-ea"/>
                <a:cs typeface="+mn-cs"/>
              </a:defRPr>
            </a:lvl4pPr>
            <a:lvl5pPr marL="1828800" algn="l" defTabSz="914400" rtl="0" eaLnBrk="1" latinLnBrk="0" hangingPunct="1">
              <a:defRPr sz="1800" kern="1200">
                <a:solidFill>
                  <a:srgbClr val="FFFFFF"/>
                </a:solidFill>
                <a:latin typeface="Manrope SemiBold"/>
                <a:ea typeface="+mn-ea"/>
                <a:cs typeface="+mn-cs"/>
              </a:defRPr>
            </a:lvl5pPr>
            <a:lvl6pPr marL="2286000" algn="l" defTabSz="914400" rtl="0" eaLnBrk="1" latinLnBrk="0" hangingPunct="1">
              <a:defRPr sz="1800" kern="1200">
                <a:solidFill>
                  <a:srgbClr val="FFFFFF"/>
                </a:solidFill>
                <a:latin typeface="Manrope SemiBold"/>
                <a:ea typeface="+mn-ea"/>
                <a:cs typeface="+mn-cs"/>
              </a:defRPr>
            </a:lvl6pPr>
            <a:lvl7pPr marL="2743200" algn="l" defTabSz="914400" rtl="0" eaLnBrk="1" latinLnBrk="0" hangingPunct="1">
              <a:defRPr sz="1800" kern="1200">
                <a:solidFill>
                  <a:srgbClr val="FFFFFF"/>
                </a:solidFill>
                <a:latin typeface="Manrope SemiBold"/>
                <a:ea typeface="+mn-ea"/>
                <a:cs typeface="+mn-cs"/>
              </a:defRPr>
            </a:lvl7pPr>
            <a:lvl8pPr marL="3200400" algn="l" defTabSz="914400" rtl="0" eaLnBrk="1" latinLnBrk="0" hangingPunct="1">
              <a:defRPr sz="1800" kern="1200">
                <a:solidFill>
                  <a:srgbClr val="FFFFFF"/>
                </a:solidFill>
                <a:latin typeface="Manrope SemiBold"/>
                <a:ea typeface="+mn-ea"/>
                <a:cs typeface="+mn-cs"/>
              </a:defRPr>
            </a:lvl8pPr>
            <a:lvl9pPr marL="3657600" algn="l" defTabSz="914400" rtl="0" eaLnBrk="1" latinLnBrk="0" hangingPunct="1">
              <a:defRPr sz="1800" kern="1200">
                <a:solidFill>
                  <a:srgbClr val="FFFFFF"/>
                </a:solidFill>
                <a:latin typeface="Manrope SemiBold"/>
                <a:ea typeface="+mn-ea"/>
                <a:cs typeface="+mn-cs"/>
              </a:defRPr>
            </a:lvl9pPr>
          </a:lstStyle>
          <a:p>
            <a:pPr algn="ctr"/>
            <a:endParaRPr lang="zh-CN" altLang="en-US">
              <a:cs typeface="Manrope SemiBold" charset="0"/>
            </a:endParaRPr>
          </a:p>
        </p:txBody>
      </p:sp>
      <p:pic>
        <p:nvPicPr>
          <p:cNvPr id="4" name="图形 30"/>
          <p:cNvPicPr>
            <a:picLocks noChangeAspect="1"/>
          </p:cNvPicPr>
          <p:nvPr/>
        </p:nvPicPr>
        <p:blipFill>
          <a:blip r:embed="rId3" cstate="print">
            <a:extLst>
              <a:ext uri="{96DAC541-7B7A-43D3-8B79-37D633B846F1}">
                <asvg:svgBlip xmlns:asvg="http://schemas.microsoft.com/office/drawing/2016/SVG/main" xmlns="" r:embed="rId4"/>
              </a:ext>
            </a:extLst>
          </a:blip>
          <a:stretch>
            <a:fillRect/>
          </a:stretch>
        </p:blipFill>
        <p:spPr>
          <a:xfrm rot="16200000" flipH="1" flipV="1">
            <a:off x="9432693" y="-117707"/>
            <a:ext cx="2641600" cy="2877015"/>
          </a:xfrm>
          <a:prstGeom prst="rect">
            <a:avLst/>
          </a:prstGeom>
        </p:spPr>
      </p:pic>
      <p:pic>
        <p:nvPicPr>
          <p:cNvPr id="5" name="图形 27"/>
          <p:cNvPicPr>
            <a:picLocks noChangeAspect="1"/>
          </p:cNvPicPr>
          <p:nvPr/>
        </p:nvPicPr>
        <p:blipFill>
          <a:blip r:embed="rId3" cstate="print">
            <a:extLst>
              <a:ext uri="{96DAC541-7B7A-43D3-8B79-37D633B846F1}">
                <asvg:svgBlip xmlns:asvg="http://schemas.microsoft.com/office/drawing/2016/SVG/main" xmlns="" r:embed="rId4"/>
              </a:ext>
            </a:extLst>
          </a:blip>
          <a:stretch>
            <a:fillRect/>
          </a:stretch>
        </p:blipFill>
        <p:spPr>
          <a:xfrm flipV="1">
            <a:off x="0" y="3980983"/>
            <a:ext cx="2641600" cy="2877015"/>
          </a:xfrm>
          <a:prstGeom prst="rect">
            <a:avLst/>
          </a:prstGeom>
        </p:spPr>
      </p:pic>
      <p:sp>
        <p:nvSpPr>
          <p:cNvPr id="6" name="矩形: 圆角 7"/>
          <p:cNvSpPr/>
          <p:nvPr/>
        </p:nvSpPr>
        <p:spPr>
          <a:xfrm>
            <a:off x="368300" y="330200"/>
            <a:ext cx="11455400" cy="6197600"/>
          </a:xfrm>
          <a:prstGeom prst="roundRect">
            <a:avLst>
              <a:gd name="adj" fmla="val 897"/>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rgbClr val="FFFFFF"/>
                </a:solidFill>
                <a:latin typeface="Manrope SemiBold"/>
                <a:ea typeface="+mn-ea"/>
                <a:cs typeface="+mn-cs"/>
              </a:defRPr>
            </a:lvl1pPr>
            <a:lvl2pPr marL="457200" algn="l" defTabSz="914400" rtl="0" eaLnBrk="1" latinLnBrk="0" hangingPunct="1">
              <a:defRPr sz="1800" kern="1200">
                <a:solidFill>
                  <a:srgbClr val="FFFFFF"/>
                </a:solidFill>
                <a:latin typeface="Manrope SemiBold"/>
                <a:ea typeface="+mn-ea"/>
                <a:cs typeface="+mn-cs"/>
              </a:defRPr>
            </a:lvl2pPr>
            <a:lvl3pPr marL="914400" algn="l" defTabSz="914400" rtl="0" eaLnBrk="1" latinLnBrk="0" hangingPunct="1">
              <a:defRPr sz="1800" kern="1200">
                <a:solidFill>
                  <a:srgbClr val="FFFFFF"/>
                </a:solidFill>
                <a:latin typeface="Manrope SemiBold"/>
                <a:ea typeface="+mn-ea"/>
                <a:cs typeface="+mn-cs"/>
              </a:defRPr>
            </a:lvl3pPr>
            <a:lvl4pPr marL="1371600" algn="l" defTabSz="914400" rtl="0" eaLnBrk="1" latinLnBrk="0" hangingPunct="1">
              <a:defRPr sz="1800" kern="1200">
                <a:solidFill>
                  <a:srgbClr val="FFFFFF"/>
                </a:solidFill>
                <a:latin typeface="Manrope SemiBold"/>
                <a:ea typeface="+mn-ea"/>
                <a:cs typeface="+mn-cs"/>
              </a:defRPr>
            </a:lvl4pPr>
            <a:lvl5pPr marL="1828800" algn="l" defTabSz="914400" rtl="0" eaLnBrk="1" latinLnBrk="0" hangingPunct="1">
              <a:defRPr sz="1800" kern="1200">
                <a:solidFill>
                  <a:srgbClr val="FFFFFF"/>
                </a:solidFill>
                <a:latin typeface="Manrope SemiBold"/>
                <a:ea typeface="+mn-ea"/>
                <a:cs typeface="+mn-cs"/>
              </a:defRPr>
            </a:lvl5pPr>
            <a:lvl6pPr marL="2286000" algn="l" defTabSz="914400" rtl="0" eaLnBrk="1" latinLnBrk="0" hangingPunct="1">
              <a:defRPr sz="1800" kern="1200">
                <a:solidFill>
                  <a:srgbClr val="FFFFFF"/>
                </a:solidFill>
                <a:latin typeface="Manrope SemiBold"/>
                <a:ea typeface="+mn-ea"/>
                <a:cs typeface="+mn-cs"/>
              </a:defRPr>
            </a:lvl6pPr>
            <a:lvl7pPr marL="2743200" algn="l" defTabSz="914400" rtl="0" eaLnBrk="1" latinLnBrk="0" hangingPunct="1">
              <a:defRPr sz="1800" kern="1200">
                <a:solidFill>
                  <a:srgbClr val="FFFFFF"/>
                </a:solidFill>
                <a:latin typeface="Manrope SemiBold"/>
                <a:ea typeface="+mn-ea"/>
                <a:cs typeface="+mn-cs"/>
              </a:defRPr>
            </a:lvl7pPr>
            <a:lvl8pPr marL="3200400" algn="l" defTabSz="914400" rtl="0" eaLnBrk="1" latinLnBrk="0" hangingPunct="1">
              <a:defRPr sz="1800" kern="1200">
                <a:solidFill>
                  <a:srgbClr val="FFFFFF"/>
                </a:solidFill>
                <a:latin typeface="Manrope SemiBold"/>
                <a:ea typeface="+mn-ea"/>
                <a:cs typeface="+mn-cs"/>
              </a:defRPr>
            </a:lvl8pPr>
            <a:lvl9pPr marL="3657600" algn="l" defTabSz="914400" rtl="0" eaLnBrk="1" latinLnBrk="0" hangingPunct="1">
              <a:defRPr sz="1800" kern="1200">
                <a:solidFill>
                  <a:srgbClr val="FFFFFF"/>
                </a:solidFill>
                <a:latin typeface="Manrope SemiBold"/>
                <a:ea typeface="+mn-ea"/>
                <a:cs typeface="+mn-cs"/>
              </a:defRPr>
            </a:lvl9pPr>
          </a:lstStyle>
          <a:p>
            <a:pPr algn="just"/>
            <a:endParaRPr lang="zh-CN" altLang="en-US" sz="1600" dirty="0">
              <a:solidFill>
                <a:schemeClr val="tx1"/>
              </a:solidFill>
              <a:latin typeface="Times New Roman" pitchFamily="18" charset="0"/>
              <a:cs typeface="Times New Roman" pitchFamily="18" charset="0"/>
            </a:endParaRPr>
          </a:p>
        </p:txBody>
      </p:sp>
      <p:sp>
        <p:nvSpPr>
          <p:cNvPr id="7" name="Text Box 3"/>
          <p:cNvSpPr txBox="1"/>
          <p:nvPr/>
        </p:nvSpPr>
        <p:spPr>
          <a:xfrm>
            <a:off x="2238348" y="1285860"/>
            <a:ext cx="7446645"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altLang="en-US" b="1" dirty="0" smtClean="0">
                <a:latin typeface="Times New Roman" panose="02020603050405020304" charset="0"/>
                <a:cs typeface="Times New Roman" panose="02020603050405020304" charset="0"/>
              </a:rPr>
              <a:t>CONCLUSION</a:t>
            </a:r>
            <a:endParaRPr lang="en-IN" altLang="en-US" b="1" dirty="0">
              <a:latin typeface="Times New Roman" panose="02020603050405020304" charset="0"/>
              <a:cs typeface="Times New Roman" panose="02020603050405020304" charset="0"/>
            </a:endParaRPr>
          </a:p>
        </p:txBody>
      </p:sp>
      <p:sp>
        <p:nvSpPr>
          <p:cNvPr id="8" name="Text Box 3"/>
          <p:cNvSpPr txBox="1"/>
          <p:nvPr/>
        </p:nvSpPr>
        <p:spPr>
          <a:xfrm>
            <a:off x="1452530" y="2214554"/>
            <a:ext cx="9501254" cy="227754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dirty="0" smtClean="0">
                <a:latin typeface="Times New Roman" pitchFamily="18" charset="0"/>
                <a:cs typeface="Times New Roman" pitchFamily="18" charset="0"/>
              </a:rPr>
              <a:t>The Transaction Integrity Inspection System showcases the effective use of machine learning in identifying and mitigating fraudulent financial transactions. By leveraging data-driven models and an intuitive user interface, the system provides timely and reliable insights into transaction integrity. It not only improves fraud detection accuracy but also supports informed decision-making for financial security. The project emphasizes the critical role of AI in enhancing trust, transparency, and safety in digital financial systems, laying the groundwork for further innovations in secure transaction technologies.</a:t>
            </a:r>
          </a:p>
          <a:p>
            <a:pPr algn="just"/>
            <a:endParaRPr lang="en-US" sz="1600" dirty="0">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5">
            <a:extLst>
              <a:ext uri="{FF2B5EF4-FFF2-40B4-BE49-F238E27FC236}">
                <a16:creationId xmlns:a16="http://schemas.microsoft.com/office/drawing/2014/main" xmlns="" id="{40F47EB6-0A2E-DE29-F5E4-615E5909202C}"/>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277868" y="1825625"/>
            <a:ext cx="7636264" cy="4351338"/>
          </a:xfrm>
          <a:prstGeom prst="rect">
            <a:avLst/>
          </a:prstGeom>
        </p:spPr>
      </p:pic>
      <p:sp>
        <p:nvSpPr>
          <p:cNvPr id="3" name="矩形 8"/>
          <p:cNvSpPr/>
          <p:nvPr/>
        </p:nvSpPr>
        <p:spPr>
          <a:xfrm>
            <a:off x="0" y="0"/>
            <a:ext cx="12192000" cy="6858000"/>
          </a:xfrm>
          <a:prstGeom prst="rect">
            <a:avLst/>
          </a:prstGeom>
          <a:solidFill>
            <a:srgbClr val="F4DB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rgbClr val="FFFFFF"/>
                </a:solidFill>
                <a:latin typeface="Manrope SemiBold"/>
                <a:ea typeface="+mn-ea"/>
                <a:cs typeface="+mn-cs"/>
              </a:defRPr>
            </a:lvl1pPr>
            <a:lvl2pPr marL="457200" algn="l" defTabSz="914400" rtl="0" eaLnBrk="1" latinLnBrk="0" hangingPunct="1">
              <a:defRPr sz="1800" kern="1200">
                <a:solidFill>
                  <a:srgbClr val="FFFFFF"/>
                </a:solidFill>
                <a:latin typeface="Manrope SemiBold"/>
                <a:ea typeface="+mn-ea"/>
                <a:cs typeface="+mn-cs"/>
              </a:defRPr>
            </a:lvl2pPr>
            <a:lvl3pPr marL="914400" algn="l" defTabSz="914400" rtl="0" eaLnBrk="1" latinLnBrk="0" hangingPunct="1">
              <a:defRPr sz="1800" kern="1200">
                <a:solidFill>
                  <a:srgbClr val="FFFFFF"/>
                </a:solidFill>
                <a:latin typeface="Manrope SemiBold"/>
                <a:ea typeface="+mn-ea"/>
                <a:cs typeface="+mn-cs"/>
              </a:defRPr>
            </a:lvl3pPr>
            <a:lvl4pPr marL="1371600" algn="l" defTabSz="914400" rtl="0" eaLnBrk="1" latinLnBrk="0" hangingPunct="1">
              <a:defRPr sz="1800" kern="1200">
                <a:solidFill>
                  <a:srgbClr val="FFFFFF"/>
                </a:solidFill>
                <a:latin typeface="Manrope SemiBold"/>
                <a:ea typeface="+mn-ea"/>
                <a:cs typeface="+mn-cs"/>
              </a:defRPr>
            </a:lvl4pPr>
            <a:lvl5pPr marL="1828800" algn="l" defTabSz="914400" rtl="0" eaLnBrk="1" latinLnBrk="0" hangingPunct="1">
              <a:defRPr sz="1800" kern="1200">
                <a:solidFill>
                  <a:srgbClr val="FFFFFF"/>
                </a:solidFill>
                <a:latin typeface="Manrope SemiBold"/>
                <a:ea typeface="+mn-ea"/>
                <a:cs typeface="+mn-cs"/>
              </a:defRPr>
            </a:lvl5pPr>
            <a:lvl6pPr marL="2286000" algn="l" defTabSz="914400" rtl="0" eaLnBrk="1" latinLnBrk="0" hangingPunct="1">
              <a:defRPr sz="1800" kern="1200">
                <a:solidFill>
                  <a:srgbClr val="FFFFFF"/>
                </a:solidFill>
                <a:latin typeface="Manrope SemiBold"/>
                <a:ea typeface="+mn-ea"/>
                <a:cs typeface="+mn-cs"/>
              </a:defRPr>
            </a:lvl6pPr>
            <a:lvl7pPr marL="2743200" algn="l" defTabSz="914400" rtl="0" eaLnBrk="1" latinLnBrk="0" hangingPunct="1">
              <a:defRPr sz="1800" kern="1200">
                <a:solidFill>
                  <a:srgbClr val="FFFFFF"/>
                </a:solidFill>
                <a:latin typeface="Manrope SemiBold"/>
                <a:ea typeface="+mn-ea"/>
                <a:cs typeface="+mn-cs"/>
              </a:defRPr>
            </a:lvl7pPr>
            <a:lvl8pPr marL="3200400" algn="l" defTabSz="914400" rtl="0" eaLnBrk="1" latinLnBrk="0" hangingPunct="1">
              <a:defRPr sz="1800" kern="1200">
                <a:solidFill>
                  <a:srgbClr val="FFFFFF"/>
                </a:solidFill>
                <a:latin typeface="Manrope SemiBold"/>
                <a:ea typeface="+mn-ea"/>
                <a:cs typeface="+mn-cs"/>
              </a:defRPr>
            </a:lvl8pPr>
            <a:lvl9pPr marL="3657600" algn="l" defTabSz="914400" rtl="0" eaLnBrk="1" latinLnBrk="0" hangingPunct="1">
              <a:defRPr sz="1800" kern="1200">
                <a:solidFill>
                  <a:srgbClr val="FFFFFF"/>
                </a:solidFill>
                <a:latin typeface="Manrope SemiBold"/>
                <a:ea typeface="+mn-ea"/>
                <a:cs typeface="+mn-cs"/>
              </a:defRPr>
            </a:lvl9pPr>
          </a:lstStyle>
          <a:p>
            <a:pPr algn="ctr"/>
            <a:endParaRPr lang="zh-CN" altLang="en-US">
              <a:cs typeface="Manrope SemiBold" charset="0"/>
            </a:endParaRPr>
          </a:p>
        </p:txBody>
      </p:sp>
      <p:pic>
        <p:nvPicPr>
          <p:cNvPr id="4" name="图形 30"/>
          <p:cNvPicPr>
            <a:picLocks noChangeAspect="1"/>
          </p:cNvPicPr>
          <p:nvPr/>
        </p:nvPicPr>
        <p:blipFill>
          <a:blip r:embed="rId3" cstate="print">
            <a:extLst>
              <a:ext uri="{96DAC541-7B7A-43D3-8B79-37D633B846F1}">
                <asvg:svgBlip xmlns:asvg="http://schemas.microsoft.com/office/drawing/2016/SVG/main" xmlns="" r:embed="rId4"/>
              </a:ext>
            </a:extLst>
          </a:blip>
          <a:stretch>
            <a:fillRect/>
          </a:stretch>
        </p:blipFill>
        <p:spPr>
          <a:xfrm rot="16200000" flipH="1" flipV="1">
            <a:off x="9432693" y="-117707"/>
            <a:ext cx="2641600" cy="2877015"/>
          </a:xfrm>
          <a:prstGeom prst="rect">
            <a:avLst/>
          </a:prstGeom>
        </p:spPr>
      </p:pic>
      <p:pic>
        <p:nvPicPr>
          <p:cNvPr id="5" name="图形 27"/>
          <p:cNvPicPr>
            <a:picLocks noChangeAspect="1"/>
          </p:cNvPicPr>
          <p:nvPr/>
        </p:nvPicPr>
        <p:blipFill>
          <a:blip r:embed="rId3" cstate="print">
            <a:extLst>
              <a:ext uri="{96DAC541-7B7A-43D3-8B79-37D633B846F1}">
                <asvg:svgBlip xmlns:asvg="http://schemas.microsoft.com/office/drawing/2016/SVG/main" xmlns="" r:embed="rId4"/>
              </a:ext>
            </a:extLst>
          </a:blip>
          <a:stretch>
            <a:fillRect/>
          </a:stretch>
        </p:blipFill>
        <p:spPr>
          <a:xfrm flipV="1">
            <a:off x="0" y="3980983"/>
            <a:ext cx="2641600" cy="2877015"/>
          </a:xfrm>
          <a:prstGeom prst="rect">
            <a:avLst/>
          </a:prstGeom>
        </p:spPr>
      </p:pic>
      <p:sp>
        <p:nvSpPr>
          <p:cNvPr id="6" name="矩形: 圆角 7"/>
          <p:cNvSpPr/>
          <p:nvPr/>
        </p:nvSpPr>
        <p:spPr>
          <a:xfrm>
            <a:off x="368300" y="330200"/>
            <a:ext cx="11455400" cy="6197600"/>
          </a:xfrm>
          <a:prstGeom prst="roundRect">
            <a:avLst>
              <a:gd name="adj" fmla="val 897"/>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rgbClr val="FFFFFF"/>
                </a:solidFill>
                <a:latin typeface="Manrope SemiBold"/>
                <a:ea typeface="+mn-ea"/>
                <a:cs typeface="+mn-cs"/>
              </a:defRPr>
            </a:lvl1pPr>
            <a:lvl2pPr marL="457200" algn="l" defTabSz="914400" rtl="0" eaLnBrk="1" latinLnBrk="0" hangingPunct="1">
              <a:defRPr sz="1800" kern="1200">
                <a:solidFill>
                  <a:srgbClr val="FFFFFF"/>
                </a:solidFill>
                <a:latin typeface="Manrope SemiBold"/>
                <a:ea typeface="+mn-ea"/>
                <a:cs typeface="+mn-cs"/>
              </a:defRPr>
            </a:lvl2pPr>
            <a:lvl3pPr marL="914400" algn="l" defTabSz="914400" rtl="0" eaLnBrk="1" latinLnBrk="0" hangingPunct="1">
              <a:defRPr sz="1800" kern="1200">
                <a:solidFill>
                  <a:srgbClr val="FFFFFF"/>
                </a:solidFill>
                <a:latin typeface="Manrope SemiBold"/>
                <a:ea typeface="+mn-ea"/>
                <a:cs typeface="+mn-cs"/>
              </a:defRPr>
            </a:lvl3pPr>
            <a:lvl4pPr marL="1371600" algn="l" defTabSz="914400" rtl="0" eaLnBrk="1" latinLnBrk="0" hangingPunct="1">
              <a:defRPr sz="1800" kern="1200">
                <a:solidFill>
                  <a:srgbClr val="FFFFFF"/>
                </a:solidFill>
                <a:latin typeface="Manrope SemiBold"/>
                <a:ea typeface="+mn-ea"/>
                <a:cs typeface="+mn-cs"/>
              </a:defRPr>
            </a:lvl4pPr>
            <a:lvl5pPr marL="1828800" algn="l" defTabSz="914400" rtl="0" eaLnBrk="1" latinLnBrk="0" hangingPunct="1">
              <a:defRPr sz="1800" kern="1200">
                <a:solidFill>
                  <a:srgbClr val="FFFFFF"/>
                </a:solidFill>
                <a:latin typeface="Manrope SemiBold"/>
                <a:ea typeface="+mn-ea"/>
                <a:cs typeface="+mn-cs"/>
              </a:defRPr>
            </a:lvl5pPr>
            <a:lvl6pPr marL="2286000" algn="l" defTabSz="914400" rtl="0" eaLnBrk="1" latinLnBrk="0" hangingPunct="1">
              <a:defRPr sz="1800" kern="1200">
                <a:solidFill>
                  <a:srgbClr val="FFFFFF"/>
                </a:solidFill>
                <a:latin typeface="Manrope SemiBold"/>
                <a:ea typeface="+mn-ea"/>
                <a:cs typeface="+mn-cs"/>
              </a:defRPr>
            </a:lvl6pPr>
            <a:lvl7pPr marL="2743200" algn="l" defTabSz="914400" rtl="0" eaLnBrk="1" latinLnBrk="0" hangingPunct="1">
              <a:defRPr sz="1800" kern="1200">
                <a:solidFill>
                  <a:srgbClr val="FFFFFF"/>
                </a:solidFill>
                <a:latin typeface="Manrope SemiBold"/>
                <a:ea typeface="+mn-ea"/>
                <a:cs typeface="+mn-cs"/>
              </a:defRPr>
            </a:lvl7pPr>
            <a:lvl8pPr marL="3200400" algn="l" defTabSz="914400" rtl="0" eaLnBrk="1" latinLnBrk="0" hangingPunct="1">
              <a:defRPr sz="1800" kern="1200">
                <a:solidFill>
                  <a:srgbClr val="FFFFFF"/>
                </a:solidFill>
                <a:latin typeface="Manrope SemiBold"/>
                <a:ea typeface="+mn-ea"/>
                <a:cs typeface="+mn-cs"/>
              </a:defRPr>
            </a:lvl8pPr>
            <a:lvl9pPr marL="3657600" algn="l" defTabSz="914400" rtl="0" eaLnBrk="1" latinLnBrk="0" hangingPunct="1">
              <a:defRPr sz="1800" kern="1200">
                <a:solidFill>
                  <a:srgbClr val="FFFFFF"/>
                </a:solidFill>
                <a:latin typeface="Manrope SemiBold"/>
                <a:ea typeface="+mn-ea"/>
                <a:cs typeface="+mn-cs"/>
              </a:defRPr>
            </a:lvl9pPr>
          </a:lstStyle>
          <a:p>
            <a:pPr algn="just"/>
            <a:endParaRPr lang="zh-CN" altLang="en-US" sz="1600" dirty="0">
              <a:solidFill>
                <a:schemeClr val="tx1"/>
              </a:solidFill>
              <a:latin typeface="Times New Roman" pitchFamily="18" charset="0"/>
              <a:cs typeface="Times New Roman" pitchFamily="18" charset="0"/>
            </a:endParaRPr>
          </a:p>
        </p:txBody>
      </p:sp>
      <p:sp>
        <p:nvSpPr>
          <p:cNvPr id="7" name="Text Box 3"/>
          <p:cNvSpPr txBox="1"/>
          <p:nvPr/>
        </p:nvSpPr>
        <p:spPr>
          <a:xfrm>
            <a:off x="2309786" y="1071546"/>
            <a:ext cx="7446645" cy="33718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altLang="en-US" sz="1600" b="1" dirty="0">
                <a:latin typeface="Times New Roman" panose="02020603050405020304" charset="0"/>
                <a:cs typeface="Times New Roman" panose="02020603050405020304" charset="0"/>
              </a:rPr>
              <a:t>FUTURE ENCHANCEMENT</a:t>
            </a:r>
          </a:p>
        </p:txBody>
      </p:sp>
      <p:sp>
        <p:nvSpPr>
          <p:cNvPr id="8" name="Text Box 3"/>
          <p:cNvSpPr txBox="1"/>
          <p:nvPr/>
        </p:nvSpPr>
        <p:spPr>
          <a:xfrm>
            <a:off x="1381092" y="1785926"/>
            <a:ext cx="9787006" cy="432426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623888" indent="-263525" algn="just">
              <a:lnSpc>
                <a:spcPct val="150000"/>
              </a:lnSpc>
              <a:buFont typeface="Wingdings" pitchFamily="2" charset="2"/>
              <a:buChar char="Ø"/>
            </a:pPr>
            <a:r>
              <a:rPr lang="en-US" dirty="0">
                <a:latin typeface="Times New Roman" pitchFamily="18" charset="0"/>
                <a:cs typeface="Times New Roman" pitchFamily="18" charset="0"/>
              </a:rPr>
              <a:t>Integrate </a:t>
            </a:r>
            <a:r>
              <a:rPr lang="en-US" b="1" dirty="0">
                <a:latin typeface="Times New Roman" pitchFamily="18" charset="0"/>
                <a:cs typeface="Times New Roman" pitchFamily="18" charset="0"/>
              </a:rPr>
              <a:t>deep learning algorithms</a:t>
            </a:r>
            <a:r>
              <a:rPr lang="en-US" dirty="0">
                <a:latin typeface="Times New Roman" pitchFamily="18" charset="0"/>
                <a:cs typeface="Times New Roman" pitchFamily="18" charset="0"/>
              </a:rPr>
              <a:t> to improve prediction accuracy.</a:t>
            </a:r>
          </a:p>
          <a:p>
            <a:pPr marL="623888" indent="-263525" algn="just">
              <a:lnSpc>
                <a:spcPct val="150000"/>
              </a:lnSpc>
              <a:buFont typeface="Wingdings" pitchFamily="2" charset="2"/>
              <a:buChar char="Ø"/>
            </a:pPr>
            <a:r>
              <a:rPr lang="en-US" dirty="0">
                <a:latin typeface="Times New Roman" pitchFamily="18" charset="0"/>
                <a:cs typeface="Times New Roman" pitchFamily="18" charset="0"/>
              </a:rPr>
              <a:t>Add </a:t>
            </a:r>
            <a:r>
              <a:rPr lang="en-US" b="1" dirty="0">
                <a:latin typeface="Times New Roman" pitchFamily="18" charset="0"/>
                <a:cs typeface="Times New Roman" pitchFamily="18" charset="0"/>
              </a:rPr>
              <a:t>behavioral pattern analysis</a:t>
            </a:r>
            <a:r>
              <a:rPr lang="en-US" dirty="0">
                <a:latin typeface="Times New Roman" pitchFamily="18" charset="0"/>
                <a:cs typeface="Times New Roman" pitchFamily="18" charset="0"/>
              </a:rPr>
              <a:t> to detect more complex fraud cases.</a:t>
            </a:r>
          </a:p>
          <a:p>
            <a:pPr marL="623888" indent="-263525" algn="just">
              <a:lnSpc>
                <a:spcPct val="150000"/>
              </a:lnSpc>
              <a:buFont typeface="Wingdings" pitchFamily="2" charset="2"/>
              <a:buChar char="Ø"/>
            </a:pPr>
            <a:r>
              <a:rPr lang="en-US" dirty="0">
                <a:latin typeface="Times New Roman" pitchFamily="18" charset="0"/>
                <a:cs typeface="Times New Roman" pitchFamily="18" charset="0"/>
              </a:rPr>
              <a:t>Introduce a </a:t>
            </a:r>
            <a:r>
              <a:rPr lang="en-US" b="1" dirty="0">
                <a:latin typeface="Times New Roman" pitchFamily="18" charset="0"/>
                <a:cs typeface="Times New Roman" pitchFamily="18" charset="0"/>
              </a:rPr>
              <a:t>user feedback system</a:t>
            </a:r>
            <a:r>
              <a:rPr lang="en-US" dirty="0">
                <a:latin typeface="Times New Roman" pitchFamily="18" charset="0"/>
                <a:cs typeface="Times New Roman" pitchFamily="18" charset="0"/>
              </a:rPr>
              <a:t> to continuously refine and update the model.</a:t>
            </a:r>
          </a:p>
          <a:p>
            <a:pPr marL="623888" indent="-263525" algn="just">
              <a:lnSpc>
                <a:spcPct val="150000"/>
              </a:lnSpc>
              <a:buFont typeface="Wingdings" pitchFamily="2" charset="2"/>
              <a:buChar char="Ø"/>
            </a:pPr>
            <a:r>
              <a:rPr lang="en-US" dirty="0">
                <a:latin typeface="Times New Roman" pitchFamily="18" charset="0"/>
                <a:cs typeface="Times New Roman" pitchFamily="18" charset="0"/>
              </a:rPr>
              <a:t>Enable </a:t>
            </a:r>
            <a:r>
              <a:rPr lang="en-US" b="1" dirty="0">
                <a:latin typeface="Times New Roman" pitchFamily="18" charset="0"/>
                <a:cs typeface="Times New Roman" pitchFamily="18" charset="0"/>
              </a:rPr>
              <a:t>multi-language support</a:t>
            </a:r>
            <a:r>
              <a:rPr lang="en-US" dirty="0">
                <a:latin typeface="Times New Roman" pitchFamily="18" charset="0"/>
                <a:cs typeface="Times New Roman" pitchFamily="18" charset="0"/>
              </a:rPr>
              <a:t> to reach a wider user base.</a:t>
            </a:r>
          </a:p>
          <a:p>
            <a:pPr marL="623888" indent="-263525" algn="just">
              <a:lnSpc>
                <a:spcPct val="150000"/>
              </a:lnSpc>
              <a:buFont typeface="Wingdings" pitchFamily="2" charset="2"/>
              <a:buChar char="Ø"/>
            </a:pPr>
            <a:r>
              <a:rPr lang="en-US" dirty="0">
                <a:latin typeface="Times New Roman" pitchFamily="18" charset="0"/>
                <a:cs typeface="Times New Roman" pitchFamily="18" charset="0"/>
              </a:rPr>
              <a:t>Develop a </a:t>
            </a:r>
            <a:r>
              <a:rPr lang="en-US" b="1" dirty="0">
                <a:latin typeface="Times New Roman" pitchFamily="18" charset="0"/>
                <a:cs typeface="Times New Roman" pitchFamily="18" charset="0"/>
              </a:rPr>
              <a:t>mobile-friendly interface</a:t>
            </a:r>
            <a:r>
              <a:rPr lang="en-US" dirty="0">
                <a:latin typeface="Times New Roman" pitchFamily="18" charset="0"/>
                <a:cs typeface="Times New Roman" pitchFamily="18" charset="0"/>
              </a:rPr>
              <a:t> for easy access on </a:t>
            </a:r>
            <a:r>
              <a:rPr lang="en-US" dirty="0" smtClean="0">
                <a:latin typeface="Times New Roman" pitchFamily="18" charset="0"/>
                <a:cs typeface="Times New Roman" pitchFamily="18" charset="0"/>
              </a:rPr>
              <a:t>smart phones </a:t>
            </a:r>
            <a:r>
              <a:rPr lang="en-US" dirty="0">
                <a:latin typeface="Times New Roman" pitchFamily="18" charset="0"/>
                <a:cs typeface="Times New Roman" pitchFamily="18" charset="0"/>
              </a:rPr>
              <a:t>and tablets.</a:t>
            </a:r>
          </a:p>
          <a:p>
            <a:pPr marL="623888" indent="-263525" algn="just">
              <a:lnSpc>
                <a:spcPct val="150000"/>
              </a:lnSpc>
              <a:buFont typeface="Wingdings" pitchFamily="2" charset="2"/>
              <a:buChar char="Ø"/>
            </a:pPr>
            <a:r>
              <a:rPr lang="en-US" dirty="0">
                <a:latin typeface="Times New Roman" pitchFamily="18" charset="0"/>
                <a:cs typeface="Times New Roman" pitchFamily="18" charset="0"/>
              </a:rPr>
              <a:t>Incorporate </a:t>
            </a:r>
            <a:r>
              <a:rPr lang="en-US" b="1" dirty="0">
                <a:latin typeface="Times New Roman" pitchFamily="18" charset="0"/>
                <a:cs typeface="Times New Roman" pitchFamily="18" charset="0"/>
              </a:rPr>
              <a:t>cloud-based deployment</a:t>
            </a:r>
            <a:r>
              <a:rPr lang="en-US" dirty="0">
                <a:latin typeface="Times New Roman" pitchFamily="18" charset="0"/>
                <a:cs typeface="Times New Roman" pitchFamily="18" charset="0"/>
              </a:rPr>
              <a:t> for scalability and faster processing.</a:t>
            </a:r>
          </a:p>
          <a:p>
            <a:pPr marL="623888" indent="-263525" algn="just">
              <a:lnSpc>
                <a:spcPct val="150000"/>
              </a:lnSpc>
              <a:buFont typeface="Wingdings" pitchFamily="2" charset="2"/>
              <a:buChar char="Ø"/>
            </a:pPr>
            <a:r>
              <a:rPr lang="en-US" dirty="0">
                <a:latin typeface="Times New Roman" pitchFamily="18" charset="0"/>
                <a:cs typeface="Times New Roman" pitchFamily="18" charset="0"/>
              </a:rPr>
              <a:t>Add </a:t>
            </a:r>
            <a:r>
              <a:rPr lang="en-US" b="1" dirty="0">
                <a:latin typeface="Times New Roman" pitchFamily="18" charset="0"/>
                <a:cs typeface="Times New Roman" pitchFamily="18" charset="0"/>
              </a:rPr>
              <a:t>visual analytics dashboards</a:t>
            </a:r>
            <a:r>
              <a:rPr lang="en-US" dirty="0">
                <a:latin typeface="Times New Roman" pitchFamily="18" charset="0"/>
                <a:cs typeface="Times New Roman" pitchFamily="18" charset="0"/>
              </a:rPr>
              <a:t> for better fraud pattern visualization and insights</a:t>
            </a:r>
            <a:r>
              <a:rPr lang="en-US" dirty="0" smtClean="0">
                <a:latin typeface="Times New Roman" pitchFamily="18" charset="0"/>
                <a:cs typeface="Times New Roman" pitchFamily="18" charset="0"/>
              </a:rPr>
              <a:t>.</a:t>
            </a:r>
          </a:p>
          <a:p>
            <a:pPr marL="623888" indent="-263525" algn="just">
              <a:lnSpc>
                <a:spcPct val="150000"/>
              </a:lnSpc>
              <a:buFont typeface="Wingdings" pitchFamily="2" charset="2"/>
              <a:buChar char="Ø"/>
            </a:pPr>
            <a:r>
              <a:rPr lang="en-US" dirty="0" smtClean="0">
                <a:latin typeface="Times New Roman" pitchFamily="18" charset="0"/>
                <a:cs typeface="Times New Roman" pitchFamily="18" charset="0"/>
              </a:rPr>
              <a:t>Implement a real-time </a:t>
            </a:r>
            <a:r>
              <a:rPr lang="en-US" b="1" dirty="0" smtClean="0">
                <a:latin typeface="Times New Roman" pitchFamily="18" charset="0"/>
                <a:cs typeface="Times New Roman" pitchFamily="18" charset="0"/>
              </a:rPr>
              <a:t>notification feature </a:t>
            </a:r>
            <a:r>
              <a:rPr lang="en-US" dirty="0" smtClean="0">
                <a:latin typeface="Times New Roman" pitchFamily="18" charset="0"/>
                <a:cs typeface="Times New Roman" pitchFamily="18" charset="0"/>
              </a:rPr>
              <a:t>to alert users instantly about suspicious transactions or potential fraud.</a:t>
            </a:r>
            <a:endParaRPr lang="en-US" dirty="0">
              <a:latin typeface="Times New Roman" pitchFamily="18" charset="0"/>
              <a:cs typeface="Times New Roman" pitchFamily="18" charset="0"/>
            </a:endParaRPr>
          </a:p>
          <a:p>
            <a:pPr marL="623888" indent="-263525" algn="just">
              <a:buFont typeface="Wingdings" pitchFamily="2" charset="2"/>
              <a:buChar char="Ø"/>
            </a:pPr>
            <a:endParaRPr lang="en-US" sz="1600" dirty="0">
              <a:latin typeface="Times New Roman" pitchFamily="18" charset="0"/>
              <a:cs typeface="Times New Roman" pitchFamily="18" charset="0"/>
            </a:endParaRPr>
          </a:p>
          <a:p>
            <a:pPr marL="623888" indent="-263525" algn="just">
              <a:buFont typeface="Wingdings" pitchFamily="2" charset="2"/>
              <a:buChar char="Ø"/>
            </a:pPr>
            <a:endParaRPr lang="en-IN" altLang="en-US" sz="1600" b="1" dirty="0">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11" name="Content Placeholder 10">
            <a:extLst>
              <a:ext uri="{FF2B5EF4-FFF2-40B4-BE49-F238E27FC236}">
                <a16:creationId xmlns:a16="http://schemas.microsoft.com/office/drawing/2014/main" xmlns="" id="{DAFB336A-7491-87F4-9561-8E544DF79B99}"/>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838200" y="2143036"/>
            <a:ext cx="10515600" cy="3716515"/>
          </a:xfrm>
        </p:spPr>
      </p:pic>
      <p:sp>
        <p:nvSpPr>
          <p:cNvPr id="9" name="矩形 8"/>
          <p:cNvSpPr/>
          <p:nvPr/>
        </p:nvSpPr>
        <p:spPr>
          <a:xfrm>
            <a:off x="0" y="0"/>
            <a:ext cx="12192000" cy="6858000"/>
          </a:xfrm>
          <a:prstGeom prst="rect">
            <a:avLst/>
          </a:prstGeom>
          <a:solidFill>
            <a:srgbClr val="F4DB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rgbClr val="FFFFFF"/>
                </a:solidFill>
                <a:latin typeface="Manrope SemiBold"/>
                <a:ea typeface="+mn-ea"/>
                <a:cs typeface="+mn-cs"/>
              </a:defRPr>
            </a:lvl1pPr>
            <a:lvl2pPr marL="457200" algn="l" defTabSz="914400" rtl="0" eaLnBrk="1" latinLnBrk="0" hangingPunct="1">
              <a:defRPr sz="1800" kern="1200">
                <a:solidFill>
                  <a:srgbClr val="FFFFFF"/>
                </a:solidFill>
                <a:latin typeface="Manrope SemiBold"/>
                <a:ea typeface="+mn-ea"/>
                <a:cs typeface="+mn-cs"/>
              </a:defRPr>
            </a:lvl2pPr>
            <a:lvl3pPr marL="914400" algn="l" defTabSz="914400" rtl="0" eaLnBrk="1" latinLnBrk="0" hangingPunct="1">
              <a:defRPr sz="1800" kern="1200">
                <a:solidFill>
                  <a:srgbClr val="FFFFFF"/>
                </a:solidFill>
                <a:latin typeface="Manrope SemiBold"/>
                <a:ea typeface="+mn-ea"/>
                <a:cs typeface="+mn-cs"/>
              </a:defRPr>
            </a:lvl3pPr>
            <a:lvl4pPr marL="1371600" algn="l" defTabSz="914400" rtl="0" eaLnBrk="1" latinLnBrk="0" hangingPunct="1">
              <a:defRPr sz="1800" kern="1200">
                <a:solidFill>
                  <a:srgbClr val="FFFFFF"/>
                </a:solidFill>
                <a:latin typeface="Manrope SemiBold"/>
                <a:ea typeface="+mn-ea"/>
                <a:cs typeface="+mn-cs"/>
              </a:defRPr>
            </a:lvl4pPr>
            <a:lvl5pPr marL="1828800" algn="l" defTabSz="914400" rtl="0" eaLnBrk="1" latinLnBrk="0" hangingPunct="1">
              <a:defRPr sz="1800" kern="1200">
                <a:solidFill>
                  <a:srgbClr val="FFFFFF"/>
                </a:solidFill>
                <a:latin typeface="Manrope SemiBold"/>
                <a:ea typeface="+mn-ea"/>
                <a:cs typeface="+mn-cs"/>
              </a:defRPr>
            </a:lvl5pPr>
            <a:lvl6pPr marL="2286000" algn="l" defTabSz="914400" rtl="0" eaLnBrk="1" latinLnBrk="0" hangingPunct="1">
              <a:defRPr sz="1800" kern="1200">
                <a:solidFill>
                  <a:srgbClr val="FFFFFF"/>
                </a:solidFill>
                <a:latin typeface="Manrope SemiBold"/>
                <a:ea typeface="+mn-ea"/>
                <a:cs typeface="+mn-cs"/>
              </a:defRPr>
            </a:lvl6pPr>
            <a:lvl7pPr marL="2743200" algn="l" defTabSz="914400" rtl="0" eaLnBrk="1" latinLnBrk="0" hangingPunct="1">
              <a:defRPr sz="1800" kern="1200">
                <a:solidFill>
                  <a:srgbClr val="FFFFFF"/>
                </a:solidFill>
                <a:latin typeface="Manrope SemiBold"/>
                <a:ea typeface="+mn-ea"/>
                <a:cs typeface="+mn-cs"/>
              </a:defRPr>
            </a:lvl7pPr>
            <a:lvl8pPr marL="3200400" algn="l" defTabSz="914400" rtl="0" eaLnBrk="1" latinLnBrk="0" hangingPunct="1">
              <a:defRPr sz="1800" kern="1200">
                <a:solidFill>
                  <a:srgbClr val="FFFFFF"/>
                </a:solidFill>
                <a:latin typeface="Manrope SemiBold"/>
                <a:ea typeface="+mn-ea"/>
                <a:cs typeface="+mn-cs"/>
              </a:defRPr>
            </a:lvl8pPr>
            <a:lvl9pPr marL="3657600" algn="l" defTabSz="914400" rtl="0" eaLnBrk="1" latinLnBrk="0" hangingPunct="1">
              <a:defRPr sz="1800" kern="1200">
                <a:solidFill>
                  <a:srgbClr val="FFFFFF"/>
                </a:solidFill>
                <a:latin typeface="Manrope SemiBold"/>
                <a:ea typeface="+mn-ea"/>
                <a:cs typeface="+mn-cs"/>
              </a:defRPr>
            </a:lvl9pPr>
          </a:lstStyle>
          <a:p>
            <a:pPr algn="ctr"/>
            <a:endParaRPr lang="zh-CN" altLang="en-US">
              <a:cs typeface="Manrope SemiBold" charset="0"/>
            </a:endParaRPr>
          </a:p>
        </p:txBody>
      </p:sp>
      <p:pic>
        <p:nvPicPr>
          <p:cNvPr id="31" name="图形 30"/>
          <p:cNvPicPr>
            <a:picLocks noChangeAspect="1"/>
          </p:cNvPicPr>
          <p:nvPr/>
        </p:nvPicPr>
        <p:blipFill>
          <a:blip r:embed="rId3" cstate="print">
            <a:extLst>
              <a:ext uri="{96DAC541-7B7A-43D3-8B79-37D633B846F1}">
                <asvg:svgBlip xmlns:asvg="http://schemas.microsoft.com/office/drawing/2016/SVG/main" xmlns="" r:embed="rId4"/>
              </a:ext>
            </a:extLst>
          </a:blip>
          <a:stretch>
            <a:fillRect/>
          </a:stretch>
        </p:blipFill>
        <p:spPr>
          <a:xfrm rot="16200000" flipH="1" flipV="1">
            <a:off x="9432693" y="-117707"/>
            <a:ext cx="2641600" cy="2877015"/>
          </a:xfrm>
          <a:prstGeom prst="rect">
            <a:avLst/>
          </a:prstGeom>
        </p:spPr>
      </p:pic>
      <p:pic>
        <p:nvPicPr>
          <p:cNvPr id="28" name="图形 27"/>
          <p:cNvPicPr>
            <a:picLocks noChangeAspect="1"/>
          </p:cNvPicPr>
          <p:nvPr/>
        </p:nvPicPr>
        <p:blipFill>
          <a:blip r:embed="rId3" cstate="print">
            <a:extLst>
              <a:ext uri="{96DAC541-7B7A-43D3-8B79-37D633B846F1}">
                <asvg:svgBlip xmlns:asvg="http://schemas.microsoft.com/office/drawing/2016/SVG/main" xmlns="" r:embed="rId4"/>
              </a:ext>
            </a:extLst>
          </a:blip>
          <a:stretch>
            <a:fillRect/>
          </a:stretch>
        </p:blipFill>
        <p:spPr>
          <a:xfrm flipV="1">
            <a:off x="0" y="3980983"/>
            <a:ext cx="2641600" cy="2877015"/>
          </a:xfrm>
          <a:prstGeom prst="rect">
            <a:avLst/>
          </a:prstGeom>
        </p:spPr>
      </p:pic>
      <p:sp>
        <p:nvSpPr>
          <p:cNvPr id="8" name="矩形: 圆角 7"/>
          <p:cNvSpPr/>
          <p:nvPr/>
        </p:nvSpPr>
        <p:spPr>
          <a:xfrm>
            <a:off x="368300" y="330200"/>
            <a:ext cx="11455400" cy="6197600"/>
          </a:xfrm>
          <a:prstGeom prst="roundRect">
            <a:avLst>
              <a:gd name="adj" fmla="val 897"/>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rgbClr val="FFFFFF"/>
                </a:solidFill>
                <a:latin typeface="Manrope SemiBold"/>
                <a:ea typeface="+mn-ea"/>
                <a:cs typeface="+mn-cs"/>
              </a:defRPr>
            </a:lvl1pPr>
            <a:lvl2pPr marL="457200" algn="l" defTabSz="914400" rtl="0" eaLnBrk="1" latinLnBrk="0" hangingPunct="1">
              <a:defRPr sz="1800" kern="1200">
                <a:solidFill>
                  <a:srgbClr val="FFFFFF"/>
                </a:solidFill>
                <a:latin typeface="Manrope SemiBold"/>
                <a:ea typeface="+mn-ea"/>
                <a:cs typeface="+mn-cs"/>
              </a:defRPr>
            </a:lvl2pPr>
            <a:lvl3pPr marL="914400" algn="l" defTabSz="914400" rtl="0" eaLnBrk="1" latinLnBrk="0" hangingPunct="1">
              <a:defRPr sz="1800" kern="1200">
                <a:solidFill>
                  <a:srgbClr val="FFFFFF"/>
                </a:solidFill>
                <a:latin typeface="Manrope SemiBold"/>
                <a:ea typeface="+mn-ea"/>
                <a:cs typeface="+mn-cs"/>
              </a:defRPr>
            </a:lvl3pPr>
            <a:lvl4pPr marL="1371600" algn="l" defTabSz="914400" rtl="0" eaLnBrk="1" latinLnBrk="0" hangingPunct="1">
              <a:defRPr sz="1800" kern="1200">
                <a:solidFill>
                  <a:srgbClr val="FFFFFF"/>
                </a:solidFill>
                <a:latin typeface="Manrope SemiBold"/>
                <a:ea typeface="+mn-ea"/>
                <a:cs typeface="+mn-cs"/>
              </a:defRPr>
            </a:lvl4pPr>
            <a:lvl5pPr marL="1828800" algn="l" defTabSz="914400" rtl="0" eaLnBrk="1" latinLnBrk="0" hangingPunct="1">
              <a:defRPr sz="1800" kern="1200">
                <a:solidFill>
                  <a:srgbClr val="FFFFFF"/>
                </a:solidFill>
                <a:latin typeface="Manrope SemiBold"/>
                <a:ea typeface="+mn-ea"/>
                <a:cs typeface="+mn-cs"/>
              </a:defRPr>
            </a:lvl5pPr>
            <a:lvl6pPr marL="2286000" algn="l" defTabSz="914400" rtl="0" eaLnBrk="1" latinLnBrk="0" hangingPunct="1">
              <a:defRPr sz="1800" kern="1200">
                <a:solidFill>
                  <a:srgbClr val="FFFFFF"/>
                </a:solidFill>
                <a:latin typeface="Manrope SemiBold"/>
                <a:ea typeface="+mn-ea"/>
                <a:cs typeface="+mn-cs"/>
              </a:defRPr>
            </a:lvl6pPr>
            <a:lvl7pPr marL="2743200" algn="l" defTabSz="914400" rtl="0" eaLnBrk="1" latinLnBrk="0" hangingPunct="1">
              <a:defRPr sz="1800" kern="1200">
                <a:solidFill>
                  <a:srgbClr val="FFFFFF"/>
                </a:solidFill>
                <a:latin typeface="Manrope SemiBold"/>
                <a:ea typeface="+mn-ea"/>
                <a:cs typeface="+mn-cs"/>
              </a:defRPr>
            </a:lvl7pPr>
            <a:lvl8pPr marL="3200400" algn="l" defTabSz="914400" rtl="0" eaLnBrk="1" latinLnBrk="0" hangingPunct="1">
              <a:defRPr sz="1800" kern="1200">
                <a:solidFill>
                  <a:srgbClr val="FFFFFF"/>
                </a:solidFill>
                <a:latin typeface="Manrope SemiBold"/>
                <a:ea typeface="+mn-ea"/>
                <a:cs typeface="+mn-cs"/>
              </a:defRPr>
            </a:lvl8pPr>
            <a:lvl9pPr marL="3657600" algn="l" defTabSz="914400" rtl="0" eaLnBrk="1" latinLnBrk="0" hangingPunct="1">
              <a:defRPr sz="1800" kern="1200">
                <a:solidFill>
                  <a:srgbClr val="FFFFFF"/>
                </a:solidFill>
                <a:latin typeface="Manrope SemiBold"/>
                <a:ea typeface="+mn-ea"/>
                <a:cs typeface="+mn-cs"/>
              </a:defRPr>
            </a:lvl9pPr>
          </a:lstStyle>
          <a:p>
            <a:pPr algn="ctr"/>
            <a:endParaRPr lang="zh-CN" altLang="en-US" b="1" dirty="0">
              <a:noFill/>
              <a:cs typeface="Manrope SemiBold" charset="0"/>
            </a:endParaRPr>
          </a:p>
        </p:txBody>
      </p:sp>
      <p:sp>
        <p:nvSpPr>
          <p:cNvPr id="4" name="Text Box 3"/>
          <p:cNvSpPr txBox="1"/>
          <p:nvPr/>
        </p:nvSpPr>
        <p:spPr>
          <a:xfrm>
            <a:off x="2372678" y="617855"/>
            <a:ext cx="7446645" cy="33718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altLang="en-US" sz="1600" b="1">
                <a:latin typeface="Times New Roman" panose="02020603050405020304" charset="0"/>
                <a:cs typeface="Times New Roman" panose="02020603050405020304" charset="0"/>
              </a:rPr>
              <a:t>SAMPLE CODING</a:t>
            </a:r>
          </a:p>
        </p:txBody>
      </p:sp>
      <p:pic>
        <p:nvPicPr>
          <p:cNvPr id="1026" name="Picture 2" descr="D:\fyp\img\s1.PNG"/>
          <p:cNvPicPr>
            <a:picLocks noChangeAspect="1" noChangeArrowheads="1"/>
          </p:cNvPicPr>
          <p:nvPr/>
        </p:nvPicPr>
        <p:blipFill>
          <a:blip r:embed="rId5"/>
          <a:srcRect/>
          <a:stretch>
            <a:fillRect/>
          </a:stretch>
        </p:blipFill>
        <p:spPr bwMode="auto">
          <a:xfrm>
            <a:off x="1023903" y="1571612"/>
            <a:ext cx="5214973" cy="2214578"/>
          </a:xfrm>
          <a:prstGeom prst="rect">
            <a:avLst/>
          </a:prstGeom>
          <a:noFill/>
        </p:spPr>
      </p:pic>
      <p:pic>
        <p:nvPicPr>
          <p:cNvPr id="1028" name="Picture 4" descr="D:\fyp\img\s2.PNG"/>
          <p:cNvPicPr>
            <a:picLocks noChangeAspect="1" noChangeArrowheads="1"/>
          </p:cNvPicPr>
          <p:nvPr/>
        </p:nvPicPr>
        <p:blipFill>
          <a:blip r:embed="rId6"/>
          <a:srcRect/>
          <a:stretch>
            <a:fillRect/>
          </a:stretch>
        </p:blipFill>
        <p:spPr bwMode="auto">
          <a:xfrm>
            <a:off x="6596066" y="1571612"/>
            <a:ext cx="4819689" cy="2143140"/>
          </a:xfrm>
          <a:prstGeom prst="rect">
            <a:avLst/>
          </a:prstGeom>
          <a:noFill/>
        </p:spPr>
      </p:pic>
      <p:pic>
        <p:nvPicPr>
          <p:cNvPr id="1029" name="Picture 5" descr="D:\fyp\img\s3.PNG"/>
          <p:cNvPicPr>
            <a:picLocks noChangeAspect="1" noChangeArrowheads="1"/>
          </p:cNvPicPr>
          <p:nvPr/>
        </p:nvPicPr>
        <p:blipFill>
          <a:blip r:embed="rId7"/>
          <a:srcRect/>
          <a:stretch>
            <a:fillRect/>
          </a:stretch>
        </p:blipFill>
        <p:spPr bwMode="auto">
          <a:xfrm>
            <a:off x="952464" y="4071942"/>
            <a:ext cx="5286412" cy="2071702"/>
          </a:xfrm>
          <a:prstGeom prst="rect">
            <a:avLst/>
          </a:prstGeom>
          <a:noFill/>
        </p:spPr>
      </p:pic>
      <p:pic>
        <p:nvPicPr>
          <p:cNvPr id="1031" name="Picture 7" descr="D:\fyp\img\smote.PNG"/>
          <p:cNvPicPr>
            <a:picLocks noChangeAspect="1" noChangeArrowheads="1"/>
          </p:cNvPicPr>
          <p:nvPr/>
        </p:nvPicPr>
        <p:blipFill>
          <a:blip r:embed="rId8"/>
          <a:srcRect/>
          <a:stretch>
            <a:fillRect/>
          </a:stretch>
        </p:blipFill>
        <p:spPr bwMode="auto">
          <a:xfrm>
            <a:off x="6596066" y="4286256"/>
            <a:ext cx="4888000" cy="1738308"/>
          </a:xfrm>
          <a:prstGeom prst="rect">
            <a:avLst/>
          </a:prstGeom>
          <a:noFill/>
        </p:spPr>
      </p:pic>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838200" y="365125"/>
            <a:ext cx="10515600" cy="1325563"/>
          </a:xfrm>
        </p:spPr>
        <p:txBody>
          <a:bodyPr/>
          <a:lstStyle/>
          <a:p>
            <a:endParaRPr lang="en-US" dirty="0"/>
          </a:p>
        </p:txBody>
      </p:sp>
      <p:pic>
        <p:nvPicPr>
          <p:cNvPr id="11" name="Content Placeholder 10">
            <a:extLst>
              <a:ext uri="{FF2B5EF4-FFF2-40B4-BE49-F238E27FC236}">
                <a16:creationId xmlns:a16="http://schemas.microsoft.com/office/drawing/2014/main" xmlns="" id="{DAFB336A-7491-87F4-9561-8E544DF79B99}"/>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838200" y="2143036"/>
            <a:ext cx="10515600" cy="3716515"/>
          </a:xfrm>
        </p:spPr>
      </p:pic>
      <p:sp>
        <p:nvSpPr>
          <p:cNvPr id="13" name="矩形 8"/>
          <p:cNvSpPr/>
          <p:nvPr/>
        </p:nvSpPr>
        <p:spPr>
          <a:xfrm>
            <a:off x="0" y="0"/>
            <a:ext cx="12192000" cy="6858000"/>
          </a:xfrm>
          <a:prstGeom prst="rect">
            <a:avLst/>
          </a:prstGeom>
          <a:solidFill>
            <a:srgbClr val="F4DB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rgbClr val="FFFFFF"/>
                </a:solidFill>
                <a:latin typeface="Manrope SemiBold"/>
                <a:ea typeface="+mn-ea"/>
                <a:cs typeface="+mn-cs"/>
              </a:defRPr>
            </a:lvl1pPr>
            <a:lvl2pPr marL="457200" algn="l" defTabSz="914400" rtl="0" eaLnBrk="1" latinLnBrk="0" hangingPunct="1">
              <a:defRPr sz="1800" kern="1200">
                <a:solidFill>
                  <a:srgbClr val="FFFFFF"/>
                </a:solidFill>
                <a:latin typeface="Manrope SemiBold"/>
                <a:ea typeface="+mn-ea"/>
                <a:cs typeface="+mn-cs"/>
              </a:defRPr>
            </a:lvl2pPr>
            <a:lvl3pPr marL="914400" algn="l" defTabSz="914400" rtl="0" eaLnBrk="1" latinLnBrk="0" hangingPunct="1">
              <a:defRPr sz="1800" kern="1200">
                <a:solidFill>
                  <a:srgbClr val="FFFFFF"/>
                </a:solidFill>
                <a:latin typeface="Manrope SemiBold"/>
                <a:ea typeface="+mn-ea"/>
                <a:cs typeface="+mn-cs"/>
              </a:defRPr>
            </a:lvl3pPr>
            <a:lvl4pPr marL="1371600" algn="l" defTabSz="914400" rtl="0" eaLnBrk="1" latinLnBrk="0" hangingPunct="1">
              <a:defRPr sz="1800" kern="1200">
                <a:solidFill>
                  <a:srgbClr val="FFFFFF"/>
                </a:solidFill>
                <a:latin typeface="Manrope SemiBold"/>
                <a:ea typeface="+mn-ea"/>
                <a:cs typeface="+mn-cs"/>
              </a:defRPr>
            </a:lvl4pPr>
            <a:lvl5pPr marL="1828800" algn="l" defTabSz="914400" rtl="0" eaLnBrk="1" latinLnBrk="0" hangingPunct="1">
              <a:defRPr sz="1800" kern="1200">
                <a:solidFill>
                  <a:srgbClr val="FFFFFF"/>
                </a:solidFill>
                <a:latin typeface="Manrope SemiBold"/>
                <a:ea typeface="+mn-ea"/>
                <a:cs typeface="+mn-cs"/>
              </a:defRPr>
            </a:lvl5pPr>
            <a:lvl6pPr marL="2286000" algn="l" defTabSz="914400" rtl="0" eaLnBrk="1" latinLnBrk="0" hangingPunct="1">
              <a:defRPr sz="1800" kern="1200">
                <a:solidFill>
                  <a:srgbClr val="FFFFFF"/>
                </a:solidFill>
                <a:latin typeface="Manrope SemiBold"/>
                <a:ea typeface="+mn-ea"/>
                <a:cs typeface="+mn-cs"/>
              </a:defRPr>
            </a:lvl6pPr>
            <a:lvl7pPr marL="2743200" algn="l" defTabSz="914400" rtl="0" eaLnBrk="1" latinLnBrk="0" hangingPunct="1">
              <a:defRPr sz="1800" kern="1200">
                <a:solidFill>
                  <a:srgbClr val="FFFFFF"/>
                </a:solidFill>
                <a:latin typeface="Manrope SemiBold"/>
                <a:ea typeface="+mn-ea"/>
                <a:cs typeface="+mn-cs"/>
              </a:defRPr>
            </a:lvl7pPr>
            <a:lvl8pPr marL="3200400" algn="l" defTabSz="914400" rtl="0" eaLnBrk="1" latinLnBrk="0" hangingPunct="1">
              <a:defRPr sz="1800" kern="1200">
                <a:solidFill>
                  <a:srgbClr val="FFFFFF"/>
                </a:solidFill>
                <a:latin typeface="Manrope SemiBold"/>
                <a:ea typeface="+mn-ea"/>
                <a:cs typeface="+mn-cs"/>
              </a:defRPr>
            </a:lvl8pPr>
            <a:lvl9pPr marL="3657600" algn="l" defTabSz="914400" rtl="0" eaLnBrk="1" latinLnBrk="0" hangingPunct="1">
              <a:defRPr sz="1800" kern="1200">
                <a:solidFill>
                  <a:srgbClr val="FFFFFF"/>
                </a:solidFill>
                <a:latin typeface="Manrope SemiBold"/>
                <a:ea typeface="+mn-ea"/>
                <a:cs typeface="+mn-cs"/>
              </a:defRPr>
            </a:lvl9pPr>
          </a:lstStyle>
          <a:p>
            <a:pPr algn="ctr"/>
            <a:endParaRPr lang="zh-CN" altLang="en-US">
              <a:cs typeface="Manrope SemiBold" charset="0"/>
            </a:endParaRPr>
          </a:p>
        </p:txBody>
      </p:sp>
      <p:pic>
        <p:nvPicPr>
          <p:cNvPr id="15" name="图形 30"/>
          <p:cNvPicPr>
            <a:picLocks noChangeAspect="1"/>
          </p:cNvPicPr>
          <p:nvPr/>
        </p:nvPicPr>
        <p:blipFill>
          <a:blip r:embed="rId3" cstate="print">
            <a:extLst>
              <a:ext uri="{96DAC541-7B7A-43D3-8B79-37D633B846F1}">
                <asvg:svgBlip xmlns:asvg="http://schemas.microsoft.com/office/drawing/2016/SVG/main" xmlns="" r:embed="rId4"/>
              </a:ext>
            </a:extLst>
          </a:blip>
          <a:stretch>
            <a:fillRect/>
          </a:stretch>
        </p:blipFill>
        <p:spPr>
          <a:xfrm rot="16200000" flipH="1" flipV="1">
            <a:off x="9432693" y="-117707"/>
            <a:ext cx="2641600" cy="2877015"/>
          </a:xfrm>
          <a:prstGeom prst="rect">
            <a:avLst/>
          </a:prstGeom>
        </p:spPr>
      </p:pic>
      <p:pic>
        <p:nvPicPr>
          <p:cNvPr id="16" name="图形 27"/>
          <p:cNvPicPr>
            <a:picLocks noChangeAspect="1"/>
          </p:cNvPicPr>
          <p:nvPr/>
        </p:nvPicPr>
        <p:blipFill>
          <a:blip r:embed="rId3" cstate="print">
            <a:extLst>
              <a:ext uri="{96DAC541-7B7A-43D3-8B79-37D633B846F1}">
                <asvg:svgBlip xmlns:asvg="http://schemas.microsoft.com/office/drawing/2016/SVG/main" xmlns="" r:embed="rId4"/>
              </a:ext>
            </a:extLst>
          </a:blip>
          <a:stretch>
            <a:fillRect/>
          </a:stretch>
        </p:blipFill>
        <p:spPr>
          <a:xfrm flipV="1">
            <a:off x="0" y="3980983"/>
            <a:ext cx="2641600" cy="2877015"/>
          </a:xfrm>
          <a:prstGeom prst="rect">
            <a:avLst/>
          </a:prstGeom>
        </p:spPr>
      </p:pic>
      <p:sp>
        <p:nvSpPr>
          <p:cNvPr id="17" name="矩形: 圆角 7"/>
          <p:cNvSpPr/>
          <p:nvPr/>
        </p:nvSpPr>
        <p:spPr>
          <a:xfrm>
            <a:off x="368300" y="330200"/>
            <a:ext cx="11455400" cy="6197600"/>
          </a:xfrm>
          <a:prstGeom prst="roundRect">
            <a:avLst>
              <a:gd name="adj" fmla="val 897"/>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rgbClr val="FFFFFF"/>
                </a:solidFill>
                <a:latin typeface="Manrope SemiBold"/>
                <a:ea typeface="+mn-ea"/>
                <a:cs typeface="+mn-cs"/>
              </a:defRPr>
            </a:lvl1pPr>
            <a:lvl2pPr marL="457200" algn="l" defTabSz="914400" rtl="0" eaLnBrk="1" latinLnBrk="0" hangingPunct="1">
              <a:defRPr sz="1800" kern="1200">
                <a:solidFill>
                  <a:srgbClr val="FFFFFF"/>
                </a:solidFill>
                <a:latin typeface="Manrope SemiBold"/>
                <a:ea typeface="+mn-ea"/>
                <a:cs typeface="+mn-cs"/>
              </a:defRPr>
            </a:lvl2pPr>
            <a:lvl3pPr marL="914400" algn="l" defTabSz="914400" rtl="0" eaLnBrk="1" latinLnBrk="0" hangingPunct="1">
              <a:defRPr sz="1800" kern="1200">
                <a:solidFill>
                  <a:srgbClr val="FFFFFF"/>
                </a:solidFill>
                <a:latin typeface="Manrope SemiBold"/>
                <a:ea typeface="+mn-ea"/>
                <a:cs typeface="+mn-cs"/>
              </a:defRPr>
            </a:lvl3pPr>
            <a:lvl4pPr marL="1371600" algn="l" defTabSz="914400" rtl="0" eaLnBrk="1" latinLnBrk="0" hangingPunct="1">
              <a:defRPr sz="1800" kern="1200">
                <a:solidFill>
                  <a:srgbClr val="FFFFFF"/>
                </a:solidFill>
                <a:latin typeface="Manrope SemiBold"/>
                <a:ea typeface="+mn-ea"/>
                <a:cs typeface="+mn-cs"/>
              </a:defRPr>
            </a:lvl4pPr>
            <a:lvl5pPr marL="1828800" algn="l" defTabSz="914400" rtl="0" eaLnBrk="1" latinLnBrk="0" hangingPunct="1">
              <a:defRPr sz="1800" kern="1200">
                <a:solidFill>
                  <a:srgbClr val="FFFFFF"/>
                </a:solidFill>
                <a:latin typeface="Manrope SemiBold"/>
                <a:ea typeface="+mn-ea"/>
                <a:cs typeface="+mn-cs"/>
              </a:defRPr>
            </a:lvl5pPr>
            <a:lvl6pPr marL="2286000" algn="l" defTabSz="914400" rtl="0" eaLnBrk="1" latinLnBrk="0" hangingPunct="1">
              <a:defRPr sz="1800" kern="1200">
                <a:solidFill>
                  <a:srgbClr val="FFFFFF"/>
                </a:solidFill>
                <a:latin typeface="Manrope SemiBold"/>
                <a:ea typeface="+mn-ea"/>
                <a:cs typeface="+mn-cs"/>
              </a:defRPr>
            </a:lvl6pPr>
            <a:lvl7pPr marL="2743200" algn="l" defTabSz="914400" rtl="0" eaLnBrk="1" latinLnBrk="0" hangingPunct="1">
              <a:defRPr sz="1800" kern="1200">
                <a:solidFill>
                  <a:srgbClr val="FFFFFF"/>
                </a:solidFill>
                <a:latin typeface="Manrope SemiBold"/>
                <a:ea typeface="+mn-ea"/>
                <a:cs typeface="+mn-cs"/>
              </a:defRPr>
            </a:lvl7pPr>
            <a:lvl8pPr marL="3200400" algn="l" defTabSz="914400" rtl="0" eaLnBrk="1" latinLnBrk="0" hangingPunct="1">
              <a:defRPr sz="1800" kern="1200">
                <a:solidFill>
                  <a:srgbClr val="FFFFFF"/>
                </a:solidFill>
                <a:latin typeface="Manrope SemiBold"/>
                <a:ea typeface="+mn-ea"/>
                <a:cs typeface="+mn-cs"/>
              </a:defRPr>
            </a:lvl8pPr>
            <a:lvl9pPr marL="3657600" algn="l" defTabSz="914400" rtl="0" eaLnBrk="1" latinLnBrk="0" hangingPunct="1">
              <a:defRPr sz="1800" kern="1200">
                <a:solidFill>
                  <a:srgbClr val="FFFFFF"/>
                </a:solidFill>
                <a:latin typeface="Manrope SemiBold"/>
                <a:ea typeface="+mn-ea"/>
                <a:cs typeface="+mn-cs"/>
              </a:defRPr>
            </a:lvl9pPr>
          </a:lstStyle>
          <a:p>
            <a:pPr algn="ctr"/>
            <a:endParaRPr lang="zh-CN" altLang="en-US" b="1" dirty="0">
              <a:noFill/>
              <a:cs typeface="Manrope SemiBold" charset="0"/>
            </a:endParaRPr>
          </a:p>
        </p:txBody>
      </p:sp>
      <p:pic>
        <p:nvPicPr>
          <p:cNvPr id="2050" name="Picture 2" descr="D:\fyp\img\s4.PNG"/>
          <p:cNvPicPr>
            <a:picLocks noChangeAspect="1" noChangeArrowheads="1"/>
          </p:cNvPicPr>
          <p:nvPr/>
        </p:nvPicPr>
        <p:blipFill>
          <a:blip r:embed="rId5"/>
          <a:srcRect/>
          <a:stretch>
            <a:fillRect/>
          </a:stretch>
        </p:blipFill>
        <p:spPr bwMode="auto">
          <a:xfrm>
            <a:off x="1095341" y="714356"/>
            <a:ext cx="5072097" cy="2857520"/>
          </a:xfrm>
          <a:prstGeom prst="rect">
            <a:avLst/>
          </a:prstGeom>
          <a:noFill/>
        </p:spPr>
      </p:pic>
      <p:pic>
        <p:nvPicPr>
          <p:cNvPr id="2051" name="Picture 3" descr="D:\fyp\img\s5 res svm.PNG"/>
          <p:cNvPicPr>
            <a:picLocks noChangeAspect="1" noChangeArrowheads="1"/>
          </p:cNvPicPr>
          <p:nvPr/>
        </p:nvPicPr>
        <p:blipFill>
          <a:blip r:embed="rId6"/>
          <a:srcRect/>
          <a:stretch>
            <a:fillRect/>
          </a:stretch>
        </p:blipFill>
        <p:spPr bwMode="auto">
          <a:xfrm>
            <a:off x="6381752" y="714356"/>
            <a:ext cx="5343525" cy="2919415"/>
          </a:xfrm>
          <a:prstGeom prst="rect">
            <a:avLst/>
          </a:prstGeom>
          <a:noFill/>
        </p:spPr>
      </p:pic>
      <p:pic>
        <p:nvPicPr>
          <p:cNvPr id="2053" name="Picture 5" descr="D:\fyp\img\s7.PNG"/>
          <p:cNvPicPr>
            <a:picLocks noChangeAspect="1" noChangeArrowheads="1"/>
          </p:cNvPicPr>
          <p:nvPr/>
        </p:nvPicPr>
        <p:blipFill>
          <a:blip r:embed="rId7"/>
          <a:srcRect/>
          <a:stretch>
            <a:fillRect/>
          </a:stretch>
        </p:blipFill>
        <p:spPr bwMode="auto">
          <a:xfrm>
            <a:off x="952465" y="4000504"/>
            <a:ext cx="5286411" cy="2266950"/>
          </a:xfrm>
          <a:prstGeom prst="rect">
            <a:avLst/>
          </a:prstGeom>
          <a:noFill/>
        </p:spPr>
      </p:pic>
      <p:pic>
        <p:nvPicPr>
          <p:cNvPr id="2056" name="Picture 8" descr="D:\fyp\img\s9.PNG"/>
          <p:cNvPicPr>
            <a:picLocks noChangeAspect="1" noChangeArrowheads="1"/>
          </p:cNvPicPr>
          <p:nvPr/>
        </p:nvPicPr>
        <p:blipFill>
          <a:blip r:embed="rId8"/>
          <a:srcRect/>
          <a:stretch>
            <a:fillRect/>
          </a:stretch>
        </p:blipFill>
        <p:spPr bwMode="auto">
          <a:xfrm>
            <a:off x="6310314" y="3929066"/>
            <a:ext cx="5353089" cy="2343150"/>
          </a:xfrm>
          <a:prstGeom prst="rect">
            <a:avLst/>
          </a:prstGeom>
          <a:noFill/>
        </p:spPr>
      </p:pic>
    </p:spTree>
    <p:extLst>
      <p:ext uri="{BB962C8B-B14F-4D97-AF65-F5344CB8AC3E}">
        <p14:creationId xmlns:p14="http://schemas.microsoft.com/office/powerpoint/2010/main" xmlns="" val="2571610873"/>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158F5C-6B64-2270-1E8F-2ACBA7FCF3AD}"/>
              </a:ext>
            </a:extLst>
          </p:cNvPr>
          <p:cNvSpPr>
            <a:spLocks noGrp="1"/>
          </p:cNvSpPr>
          <p:nvPr>
            <p:ph type="title"/>
          </p:nvPr>
        </p:nvSpPr>
        <p:spPr/>
        <p:txBody>
          <a:bodyPr/>
          <a:lstStyle/>
          <a:p>
            <a:endParaRPr lang="en-IN" dirty="0"/>
          </a:p>
        </p:txBody>
      </p:sp>
      <p:sp>
        <p:nvSpPr>
          <p:cNvPr id="9" name="Content Placeholder 8"/>
          <p:cNvSpPr>
            <a:spLocks noGrp="1"/>
          </p:cNvSpPr>
          <p:nvPr>
            <p:ph idx="1"/>
          </p:nvPr>
        </p:nvSpPr>
        <p:spPr/>
        <p:txBody>
          <a:bodyPr/>
          <a:lstStyle/>
          <a:p>
            <a:endParaRPr lang="en-US" dirty="0"/>
          </a:p>
        </p:txBody>
      </p:sp>
      <p:pic>
        <p:nvPicPr>
          <p:cNvPr id="11" name="Content Placeholder 10">
            <a:extLst>
              <a:ext uri="{FF2B5EF4-FFF2-40B4-BE49-F238E27FC236}">
                <a16:creationId xmlns:a16="http://schemas.microsoft.com/office/drawing/2014/main" xmlns="" id="{DAFB336A-7491-87F4-9561-8E544DF79B99}"/>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38200" y="2143036"/>
            <a:ext cx="10515600" cy="3716515"/>
          </a:xfrm>
          <a:prstGeom prst="rect">
            <a:avLst/>
          </a:prstGeom>
        </p:spPr>
      </p:pic>
      <p:sp>
        <p:nvSpPr>
          <p:cNvPr id="13" name="矩形 8"/>
          <p:cNvSpPr/>
          <p:nvPr/>
        </p:nvSpPr>
        <p:spPr>
          <a:xfrm>
            <a:off x="0" y="0"/>
            <a:ext cx="12192000" cy="6858000"/>
          </a:xfrm>
          <a:prstGeom prst="rect">
            <a:avLst/>
          </a:prstGeom>
          <a:solidFill>
            <a:srgbClr val="F4DB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rgbClr val="FFFFFF"/>
                </a:solidFill>
                <a:latin typeface="Manrope SemiBold"/>
                <a:ea typeface="+mn-ea"/>
                <a:cs typeface="+mn-cs"/>
              </a:defRPr>
            </a:lvl1pPr>
            <a:lvl2pPr marL="457200" algn="l" defTabSz="914400" rtl="0" eaLnBrk="1" latinLnBrk="0" hangingPunct="1">
              <a:defRPr sz="1800" kern="1200">
                <a:solidFill>
                  <a:srgbClr val="FFFFFF"/>
                </a:solidFill>
                <a:latin typeface="Manrope SemiBold"/>
                <a:ea typeface="+mn-ea"/>
                <a:cs typeface="+mn-cs"/>
              </a:defRPr>
            </a:lvl2pPr>
            <a:lvl3pPr marL="914400" algn="l" defTabSz="914400" rtl="0" eaLnBrk="1" latinLnBrk="0" hangingPunct="1">
              <a:defRPr sz="1800" kern="1200">
                <a:solidFill>
                  <a:srgbClr val="FFFFFF"/>
                </a:solidFill>
                <a:latin typeface="Manrope SemiBold"/>
                <a:ea typeface="+mn-ea"/>
                <a:cs typeface="+mn-cs"/>
              </a:defRPr>
            </a:lvl3pPr>
            <a:lvl4pPr marL="1371600" algn="l" defTabSz="914400" rtl="0" eaLnBrk="1" latinLnBrk="0" hangingPunct="1">
              <a:defRPr sz="1800" kern="1200">
                <a:solidFill>
                  <a:srgbClr val="FFFFFF"/>
                </a:solidFill>
                <a:latin typeface="Manrope SemiBold"/>
                <a:ea typeface="+mn-ea"/>
                <a:cs typeface="+mn-cs"/>
              </a:defRPr>
            </a:lvl4pPr>
            <a:lvl5pPr marL="1828800" algn="l" defTabSz="914400" rtl="0" eaLnBrk="1" latinLnBrk="0" hangingPunct="1">
              <a:defRPr sz="1800" kern="1200">
                <a:solidFill>
                  <a:srgbClr val="FFFFFF"/>
                </a:solidFill>
                <a:latin typeface="Manrope SemiBold"/>
                <a:ea typeface="+mn-ea"/>
                <a:cs typeface="+mn-cs"/>
              </a:defRPr>
            </a:lvl5pPr>
            <a:lvl6pPr marL="2286000" algn="l" defTabSz="914400" rtl="0" eaLnBrk="1" latinLnBrk="0" hangingPunct="1">
              <a:defRPr sz="1800" kern="1200">
                <a:solidFill>
                  <a:srgbClr val="FFFFFF"/>
                </a:solidFill>
                <a:latin typeface="Manrope SemiBold"/>
                <a:ea typeface="+mn-ea"/>
                <a:cs typeface="+mn-cs"/>
              </a:defRPr>
            </a:lvl6pPr>
            <a:lvl7pPr marL="2743200" algn="l" defTabSz="914400" rtl="0" eaLnBrk="1" latinLnBrk="0" hangingPunct="1">
              <a:defRPr sz="1800" kern="1200">
                <a:solidFill>
                  <a:srgbClr val="FFFFFF"/>
                </a:solidFill>
                <a:latin typeface="Manrope SemiBold"/>
                <a:ea typeface="+mn-ea"/>
                <a:cs typeface="+mn-cs"/>
              </a:defRPr>
            </a:lvl7pPr>
            <a:lvl8pPr marL="3200400" algn="l" defTabSz="914400" rtl="0" eaLnBrk="1" latinLnBrk="0" hangingPunct="1">
              <a:defRPr sz="1800" kern="1200">
                <a:solidFill>
                  <a:srgbClr val="FFFFFF"/>
                </a:solidFill>
                <a:latin typeface="Manrope SemiBold"/>
                <a:ea typeface="+mn-ea"/>
                <a:cs typeface="+mn-cs"/>
              </a:defRPr>
            </a:lvl8pPr>
            <a:lvl9pPr marL="3657600" algn="l" defTabSz="914400" rtl="0" eaLnBrk="1" latinLnBrk="0" hangingPunct="1">
              <a:defRPr sz="1800" kern="1200">
                <a:solidFill>
                  <a:srgbClr val="FFFFFF"/>
                </a:solidFill>
                <a:latin typeface="Manrope SemiBold"/>
                <a:ea typeface="+mn-ea"/>
                <a:cs typeface="+mn-cs"/>
              </a:defRPr>
            </a:lvl9pPr>
          </a:lstStyle>
          <a:p>
            <a:pPr algn="ctr"/>
            <a:endParaRPr lang="zh-CN" altLang="en-US">
              <a:cs typeface="Manrope SemiBold" charset="0"/>
            </a:endParaRPr>
          </a:p>
        </p:txBody>
      </p:sp>
      <p:pic>
        <p:nvPicPr>
          <p:cNvPr id="15" name="图形 30"/>
          <p:cNvPicPr>
            <a:picLocks noChangeAspect="1"/>
          </p:cNvPicPr>
          <p:nvPr/>
        </p:nvPicPr>
        <p:blipFill>
          <a:blip r:embed="rId3" cstate="print">
            <a:extLst>
              <a:ext uri="{96DAC541-7B7A-43D3-8B79-37D633B846F1}">
                <asvg:svgBlip xmlns:asvg="http://schemas.microsoft.com/office/drawing/2016/SVG/main" xmlns="" r:embed="rId4"/>
              </a:ext>
            </a:extLst>
          </a:blip>
          <a:stretch>
            <a:fillRect/>
          </a:stretch>
        </p:blipFill>
        <p:spPr>
          <a:xfrm rot="16200000" flipH="1" flipV="1">
            <a:off x="9432693" y="-117707"/>
            <a:ext cx="2641600" cy="2877015"/>
          </a:xfrm>
          <a:prstGeom prst="rect">
            <a:avLst/>
          </a:prstGeom>
        </p:spPr>
      </p:pic>
      <p:pic>
        <p:nvPicPr>
          <p:cNvPr id="16" name="图形 27"/>
          <p:cNvPicPr>
            <a:picLocks noChangeAspect="1"/>
          </p:cNvPicPr>
          <p:nvPr/>
        </p:nvPicPr>
        <p:blipFill>
          <a:blip r:embed="rId3" cstate="print">
            <a:extLst>
              <a:ext uri="{96DAC541-7B7A-43D3-8B79-37D633B846F1}">
                <asvg:svgBlip xmlns:asvg="http://schemas.microsoft.com/office/drawing/2016/SVG/main" xmlns="" r:embed="rId4"/>
              </a:ext>
            </a:extLst>
          </a:blip>
          <a:stretch>
            <a:fillRect/>
          </a:stretch>
        </p:blipFill>
        <p:spPr>
          <a:xfrm flipV="1">
            <a:off x="0" y="3980983"/>
            <a:ext cx="2641600" cy="2877015"/>
          </a:xfrm>
          <a:prstGeom prst="rect">
            <a:avLst/>
          </a:prstGeom>
        </p:spPr>
      </p:pic>
      <p:sp>
        <p:nvSpPr>
          <p:cNvPr id="17" name="矩形: 圆角 7"/>
          <p:cNvSpPr/>
          <p:nvPr/>
        </p:nvSpPr>
        <p:spPr>
          <a:xfrm>
            <a:off x="368300" y="330200"/>
            <a:ext cx="11455400" cy="6197600"/>
          </a:xfrm>
          <a:prstGeom prst="roundRect">
            <a:avLst>
              <a:gd name="adj" fmla="val 897"/>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rgbClr val="FFFFFF"/>
                </a:solidFill>
                <a:latin typeface="Manrope SemiBold"/>
                <a:ea typeface="+mn-ea"/>
                <a:cs typeface="+mn-cs"/>
              </a:defRPr>
            </a:lvl1pPr>
            <a:lvl2pPr marL="457200" algn="l" defTabSz="914400" rtl="0" eaLnBrk="1" latinLnBrk="0" hangingPunct="1">
              <a:defRPr sz="1800" kern="1200">
                <a:solidFill>
                  <a:srgbClr val="FFFFFF"/>
                </a:solidFill>
                <a:latin typeface="Manrope SemiBold"/>
                <a:ea typeface="+mn-ea"/>
                <a:cs typeface="+mn-cs"/>
              </a:defRPr>
            </a:lvl2pPr>
            <a:lvl3pPr marL="914400" algn="l" defTabSz="914400" rtl="0" eaLnBrk="1" latinLnBrk="0" hangingPunct="1">
              <a:defRPr sz="1800" kern="1200">
                <a:solidFill>
                  <a:srgbClr val="FFFFFF"/>
                </a:solidFill>
                <a:latin typeface="Manrope SemiBold"/>
                <a:ea typeface="+mn-ea"/>
                <a:cs typeface="+mn-cs"/>
              </a:defRPr>
            </a:lvl3pPr>
            <a:lvl4pPr marL="1371600" algn="l" defTabSz="914400" rtl="0" eaLnBrk="1" latinLnBrk="0" hangingPunct="1">
              <a:defRPr sz="1800" kern="1200">
                <a:solidFill>
                  <a:srgbClr val="FFFFFF"/>
                </a:solidFill>
                <a:latin typeface="Manrope SemiBold"/>
                <a:ea typeface="+mn-ea"/>
                <a:cs typeface="+mn-cs"/>
              </a:defRPr>
            </a:lvl4pPr>
            <a:lvl5pPr marL="1828800" algn="l" defTabSz="914400" rtl="0" eaLnBrk="1" latinLnBrk="0" hangingPunct="1">
              <a:defRPr sz="1800" kern="1200">
                <a:solidFill>
                  <a:srgbClr val="FFFFFF"/>
                </a:solidFill>
                <a:latin typeface="Manrope SemiBold"/>
                <a:ea typeface="+mn-ea"/>
                <a:cs typeface="+mn-cs"/>
              </a:defRPr>
            </a:lvl5pPr>
            <a:lvl6pPr marL="2286000" algn="l" defTabSz="914400" rtl="0" eaLnBrk="1" latinLnBrk="0" hangingPunct="1">
              <a:defRPr sz="1800" kern="1200">
                <a:solidFill>
                  <a:srgbClr val="FFFFFF"/>
                </a:solidFill>
                <a:latin typeface="Manrope SemiBold"/>
                <a:ea typeface="+mn-ea"/>
                <a:cs typeface="+mn-cs"/>
              </a:defRPr>
            </a:lvl6pPr>
            <a:lvl7pPr marL="2743200" algn="l" defTabSz="914400" rtl="0" eaLnBrk="1" latinLnBrk="0" hangingPunct="1">
              <a:defRPr sz="1800" kern="1200">
                <a:solidFill>
                  <a:srgbClr val="FFFFFF"/>
                </a:solidFill>
                <a:latin typeface="Manrope SemiBold"/>
                <a:ea typeface="+mn-ea"/>
                <a:cs typeface="+mn-cs"/>
              </a:defRPr>
            </a:lvl7pPr>
            <a:lvl8pPr marL="3200400" algn="l" defTabSz="914400" rtl="0" eaLnBrk="1" latinLnBrk="0" hangingPunct="1">
              <a:defRPr sz="1800" kern="1200">
                <a:solidFill>
                  <a:srgbClr val="FFFFFF"/>
                </a:solidFill>
                <a:latin typeface="Manrope SemiBold"/>
                <a:ea typeface="+mn-ea"/>
                <a:cs typeface="+mn-cs"/>
              </a:defRPr>
            </a:lvl8pPr>
            <a:lvl9pPr marL="3657600" algn="l" defTabSz="914400" rtl="0" eaLnBrk="1" latinLnBrk="0" hangingPunct="1">
              <a:defRPr sz="1800" kern="1200">
                <a:solidFill>
                  <a:srgbClr val="FFFFFF"/>
                </a:solidFill>
                <a:latin typeface="Manrope SemiBold"/>
                <a:ea typeface="+mn-ea"/>
                <a:cs typeface="+mn-cs"/>
              </a:defRPr>
            </a:lvl9pPr>
          </a:lstStyle>
          <a:p>
            <a:pPr algn="ctr"/>
            <a:endParaRPr lang="zh-CN" altLang="en-US" b="1" dirty="0">
              <a:noFill/>
              <a:cs typeface="Manrope SemiBold" charset="0"/>
            </a:endParaRPr>
          </a:p>
        </p:txBody>
      </p:sp>
      <p:pic>
        <p:nvPicPr>
          <p:cNvPr id="3074" name="Picture 2" descr="D:\fyp\img\s10.PNG"/>
          <p:cNvPicPr>
            <a:picLocks noChangeAspect="1" noChangeArrowheads="1"/>
          </p:cNvPicPr>
          <p:nvPr/>
        </p:nvPicPr>
        <p:blipFill>
          <a:blip r:embed="rId5"/>
          <a:srcRect/>
          <a:stretch>
            <a:fillRect/>
          </a:stretch>
        </p:blipFill>
        <p:spPr bwMode="auto">
          <a:xfrm>
            <a:off x="1095340" y="1142984"/>
            <a:ext cx="3578639" cy="4643470"/>
          </a:xfrm>
          <a:prstGeom prst="rect">
            <a:avLst/>
          </a:prstGeom>
          <a:noFill/>
        </p:spPr>
      </p:pic>
      <p:pic>
        <p:nvPicPr>
          <p:cNvPr id="3075" name="Picture 3" descr="D:\fyp\img\s11.PNG"/>
          <p:cNvPicPr>
            <a:picLocks noChangeAspect="1" noChangeArrowheads="1"/>
          </p:cNvPicPr>
          <p:nvPr/>
        </p:nvPicPr>
        <p:blipFill>
          <a:blip r:embed="rId6"/>
          <a:srcRect/>
          <a:stretch>
            <a:fillRect/>
          </a:stretch>
        </p:blipFill>
        <p:spPr bwMode="auto">
          <a:xfrm>
            <a:off x="5024430" y="1142984"/>
            <a:ext cx="6277011" cy="4600577"/>
          </a:xfrm>
          <a:prstGeom prst="rect">
            <a:avLst/>
          </a:prstGeom>
          <a:noFill/>
        </p:spPr>
      </p:pic>
    </p:spTree>
    <p:extLst>
      <p:ext uri="{BB962C8B-B14F-4D97-AF65-F5344CB8AC3E}">
        <p14:creationId xmlns:p14="http://schemas.microsoft.com/office/powerpoint/2010/main" xmlns="" val="1762209335"/>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6" name="Content Placeholder 5">
            <a:extLst>
              <a:ext uri="{FF2B5EF4-FFF2-40B4-BE49-F238E27FC236}">
                <a16:creationId xmlns:a16="http://schemas.microsoft.com/office/drawing/2014/main" xmlns="" id="{40F47EB6-0A2E-DE29-F5E4-615E5909202C}"/>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2277868" y="1825625"/>
            <a:ext cx="7636264" cy="4351338"/>
          </a:xfrm>
        </p:spPr>
      </p:pic>
      <p:sp>
        <p:nvSpPr>
          <p:cNvPr id="9" name="矩形 8"/>
          <p:cNvSpPr/>
          <p:nvPr/>
        </p:nvSpPr>
        <p:spPr>
          <a:xfrm>
            <a:off x="0" y="0"/>
            <a:ext cx="12192000" cy="6858000"/>
          </a:xfrm>
          <a:prstGeom prst="rect">
            <a:avLst/>
          </a:prstGeom>
          <a:solidFill>
            <a:srgbClr val="F4DB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rgbClr val="FFFFFF"/>
                </a:solidFill>
                <a:latin typeface="Manrope SemiBold"/>
                <a:ea typeface="+mn-ea"/>
                <a:cs typeface="+mn-cs"/>
              </a:defRPr>
            </a:lvl1pPr>
            <a:lvl2pPr marL="457200" algn="l" defTabSz="914400" rtl="0" eaLnBrk="1" latinLnBrk="0" hangingPunct="1">
              <a:defRPr sz="1800" kern="1200">
                <a:solidFill>
                  <a:srgbClr val="FFFFFF"/>
                </a:solidFill>
                <a:latin typeface="Manrope SemiBold"/>
                <a:ea typeface="+mn-ea"/>
                <a:cs typeface="+mn-cs"/>
              </a:defRPr>
            </a:lvl2pPr>
            <a:lvl3pPr marL="914400" algn="l" defTabSz="914400" rtl="0" eaLnBrk="1" latinLnBrk="0" hangingPunct="1">
              <a:defRPr sz="1800" kern="1200">
                <a:solidFill>
                  <a:srgbClr val="FFFFFF"/>
                </a:solidFill>
                <a:latin typeface="Manrope SemiBold"/>
                <a:ea typeface="+mn-ea"/>
                <a:cs typeface="+mn-cs"/>
              </a:defRPr>
            </a:lvl3pPr>
            <a:lvl4pPr marL="1371600" algn="l" defTabSz="914400" rtl="0" eaLnBrk="1" latinLnBrk="0" hangingPunct="1">
              <a:defRPr sz="1800" kern="1200">
                <a:solidFill>
                  <a:srgbClr val="FFFFFF"/>
                </a:solidFill>
                <a:latin typeface="Manrope SemiBold"/>
                <a:ea typeface="+mn-ea"/>
                <a:cs typeface="+mn-cs"/>
              </a:defRPr>
            </a:lvl4pPr>
            <a:lvl5pPr marL="1828800" algn="l" defTabSz="914400" rtl="0" eaLnBrk="1" latinLnBrk="0" hangingPunct="1">
              <a:defRPr sz="1800" kern="1200">
                <a:solidFill>
                  <a:srgbClr val="FFFFFF"/>
                </a:solidFill>
                <a:latin typeface="Manrope SemiBold"/>
                <a:ea typeface="+mn-ea"/>
                <a:cs typeface="+mn-cs"/>
              </a:defRPr>
            </a:lvl5pPr>
            <a:lvl6pPr marL="2286000" algn="l" defTabSz="914400" rtl="0" eaLnBrk="1" latinLnBrk="0" hangingPunct="1">
              <a:defRPr sz="1800" kern="1200">
                <a:solidFill>
                  <a:srgbClr val="FFFFFF"/>
                </a:solidFill>
                <a:latin typeface="Manrope SemiBold"/>
                <a:ea typeface="+mn-ea"/>
                <a:cs typeface="+mn-cs"/>
              </a:defRPr>
            </a:lvl6pPr>
            <a:lvl7pPr marL="2743200" algn="l" defTabSz="914400" rtl="0" eaLnBrk="1" latinLnBrk="0" hangingPunct="1">
              <a:defRPr sz="1800" kern="1200">
                <a:solidFill>
                  <a:srgbClr val="FFFFFF"/>
                </a:solidFill>
                <a:latin typeface="Manrope SemiBold"/>
                <a:ea typeface="+mn-ea"/>
                <a:cs typeface="+mn-cs"/>
              </a:defRPr>
            </a:lvl7pPr>
            <a:lvl8pPr marL="3200400" algn="l" defTabSz="914400" rtl="0" eaLnBrk="1" latinLnBrk="0" hangingPunct="1">
              <a:defRPr sz="1800" kern="1200">
                <a:solidFill>
                  <a:srgbClr val="FFFFFF"/>
                </a:solidFill>
                <a:latin typeface="Manrope SemiBold"/>
                <a:ea typeface="+mn-ea"/>
                <a:cs typeface="+mn-cs"/>
              </a:defRPr>
            </a:lvl8pPr>
            <a:lvl9pPr marL="3657600" algn="l" defTabSz="914400" rtl="0" eaLnBrk="1" latinLnBrk="0" hangingPunct="1">
              <a:defRPr sz="1800" kern="1200">
                <a:solidFill>
                  <a:srgbClr val="FFFFFF"/>
                </a:solidFill>
                <a:latin typeface="Manrope SemiBold"/>
                <a:ea typeface="+mn-ea"/>
                <a:cs typeface="+mn-cs"/>
              </a:defRPr>
            </a:lvl9pPr>
          </a:lstStyle>
          <a:p>
            <a:pPr algn="ctr"/>
            <a:endParaRPr lang="zh-CN" altLang="en-US">
              <a:cs typeface="Manrope SemiBold" charset="0"/>
            </a:endParaRPr>
          </a:p>
        </p:txBody>
      </p:sp>
      <p:pic>
        <p:nvPicPr>
          <p:cNvPr id="31" name="图形 30"/>
          <p:cNvPicPr>
            <a:picLocks noChangeAspect="1"/>
          </p:cNvPicPr>
          <p:nvPr/>
        </p:nvPicPr>
        <p:blipFill>
          <a:blip r:embed="rId3" cstate="print">
            <a:extLst>
              <a:ext uri="{96DAC541-7B7A-43D3-8B79-37D633B846F1}">
                <asvg:svgBlip xmlns:asvg="http://schemas.microsoft.com/office/drawing/2016/SVG/main" xmlns="" r:embed="rId4"/>
              </a:ext>
            </a:extLst>
          </a:blip>
          <a:stretch>
            <a:fillRect/>
          </a:stretch>
        </p:blipFill>
        <p:spPr>
          <a:xfrm rot="16200000" flipH="1" flipV="1">
            <a:off x="9432693" y="-117707"/>
            <a:ext cx="2641600" cy="2877015"/>
          </a:xfrm>
          <a:prstGeom prst="rect">
            <a:avLst/>
          </a:prstGeom>
        </p:spPr>
      </p:pic>
      <p:pic>
        <p:nvPicPr>
          <p:cNvPr id="28" name="图形 27"/>
          <p:cNvPicPr>
            <a:picLocks noChangeAspect="1"/>
          </p:cNvPicPr>
          <p:nvPr/>
        </p:nvPicPr>
        <p:blipFill>
          <a:blip r:embed="rId3" cstate="print">
            <a:extLst>
              <a:ext uri="{96DAC541-7B7A-43D3-8B79-37D633B846F1}">
                <asvg:svgBlip xmlns:asvg="http://schemas.microsoft.com/office/drawing/2016/SVG/main" xmlns="" r:embed="rId4"/>
              </a:ext>
            </a:extLst>
          </a:blip>
          <a:stretch>
            <a:fillRect/>
          </a:stretch>
        </p:blipFill>
        <p:spPr>
          <a:xfrm flipV="1">
            <a:off x="0" y="3980983"/>
            <a:ext cx="2641600" cy="2877015"/>
          </a:xfrm>
          <a:prstGeom prst="rect">
            <a:avLst/>
          </a:prstGeom>
        </p:spPr>
      </p:pic>
      <p:sp>
        <p:nvSpPr>
          <p:cNvPr id="8" name="矩形: 圆角 7"/>
          <p:cNvSpPr/>
          <p:nvPr/>
        </p:nvSpPr>
        <p:spPr>
          <a:xfrm>
            <a:off x="368300" y="330200"/>
            <a:ext cx="11455400" cy="6197600"/>
          </a:xfrm>
          <a:prstGeom prst="roundRect">
            <a:avLst>
              <a:gd name="adj" fmla="val 897"/>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rgbClr val="FFFFFF"/>
                </a:solidFill>
                <a:latin typeface="Manrope SemiBold"/>
                <a:ea typeface="+mn-ea"/>
                <a:cs typeface="+mn-cs"/>
              </a:defRPr>
            </a:lvl1pPr>
            <a:lvl2pPr marL="457200" algn="l" defTabSz="914400" rtl="0" eaLnBrk="1" latinLnBrk="0" hangingPunct="1">
              <a:defRPr sz="1800" kern="1200">
                <a:solidFill>
                  <a:srgbClr val="FFFFFF"/>
                </a:solidFill>
                <a:latin typeface="Manrope SemiBold"/>
                <a:ea typeface="+mn-ea"/>
                <a:cs typeface="+mn-cs"/>
              </a:defRPr>
            </a:lvl2pPr>
            <a:lvl3pPr marL="914400" algn="l" defTabSz="914400" rtl="0" eaLnBrk="1" latinLnBrk="0" hangingPunct="1">
              <a:defRPr sz="1800" kern="1200">
                <a:solidFill>
                  <a:srgbClr val="FFFFFF"/>
                </a:solidFill>
                <a:latin typeface="Manrope SemiBold"/>
                <a:ea typeface="+mn-ea"/>
                <a:cs typeface="+mn-cs"/>
              </a:defRPr>
            </a:lvl3pPr>
            <a:lvl4pPr marL="1371600" algn="l" defTabSz="914400" rtl="0" eaLnBrk="1" latinLnBrk="0" hangingPunct="1">
              <a:defRPr sz="1800" kern="1200">
                <a:solidFill>
                  <a:srgbClr val="FFFFFF"/>
                </a:solidFill>
                <a:latin typeface="Manrope SemiBold"/>
                <a:ea typeface="+mn-ea"/>
                <a:cs typeface="+mn-cs"/>
              </a:defRPr>
            </a:lvl4pPr>
            <a:lvl5pPr marL="1828800" algn="l" defTabSz="914400" rtl="0" eaLnBrk="1" latinLnBrk="0" hangingPunct="1">
              <a:defRPr sz="1800" kern="1200">
                <a:solidFill>
                  <a:srgbClr val="FFFFFF"/>
                </a:solidFill>
                <a:latin typeface="Manrope SemiBold"/>
                <a:ea typeface="+mn-ea"/>
                <a:cs typeface="+mn-cs"/>
              </a:defRPr>
            </a:lvl5pPr>
            <a:lvl6pPr marL="2286000" algn="l" defTabSz="914400" rtl="0" eaLnBrk="1" latinLnBrk="0" hangingPunct="1">
              <a:defRPr sz="1800" kern="1200">
                <a:solidFill>
                  <a:srgbClr val="FFFFFF"/>
                </a:solidFill>
                <a:latin typeface="Manrope SemiBold"/>
                <a:ea typeface="+mn-ea"/>
                <a:cs typeface="+mn-cs"/>
              </a:defRPr>
            </a:lvl6pPr>
            <a:lvl7pPr marL="2743200" algn="l" defTabSz="914400" rtl="0" eaLnBrk="1" latinLnBrk="0" hangingPunct="1">
              <a:defRPr sz="1800" kern="1200">
                <a:solidFill>
                  <a:srgbClr val="FFFFFF"/>
                </a:solidFill>
                <a:latin typeface="Manrope SemiBold"/>
                <a:ea typeface="+mn-ea"/>
                <a:cs typeface="+mn-cs"/>
              </a:defRPr>
            </a:lvl7pPr>
            <a:lvl8pPr marL="3200400" algn="l" defTabSz="914400" rtl="0" eaLnBrk="1" latinLnBrk="0" hangingPunct="1">
              <a:defRPr sz="1800" kern="1200">
                <a:solidFill>
                  <a:srgbClr val="FFFFFF"/>
                </a:solidFill>
                <a:latin typeface="Manrope SemiBold"/>
                <a:ea typeface="+mn-ea"/>
                <a:cs typeface="+mn-cs"/>
              </a:defRPr>
            </a:lvl8pPr>
            <a:lvl9pPr marL="3657600" algn="l" defTabSz="914400" rtl="0" eaLnBrk="1" latinLnBrk="0" hangingPunct="1">
              <a:defRPr sz="1800" kern="1200">
                <a:solidFill>
                  <a:srgbClr val="FFFFFF"/>
                </a:solidFill>
                <a:latin typeface="Manrope SemiBold"/>
                <a:ea typeface="+mn-ea"/>
                <a:cs typeface="+mn-cs"/>
              </a:defRPr>
            </a:lvl9pPr>
          </a:lstStyle>
          <a:p>
            <a:pPr algn="ctr"/>
            <a:endParaRPr lang="zh-CN" altLang="en-US" b="1">
              <a:noFill/>
              <a:cs typeface="Manrope SemiBold" charset="0"/>
            </a:endParaRPr>
          </a:p>
        </p:txBody>
      </p:sp>
      <p:sp>
        <p:nvSpPr>
          <p:cNvPr id="4" name="Text Box 3"/>
          <p:cNvSpPr txBox="1"/>
          <p:nvPr/>
        </p:nvSpPr>
        <p:spPr>
          <a:xfrm>
            <a:off x="2372678" y="617855"/>
            <a:ext cx="7446645" cy="33718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altLang="en-US" sz="1600" b="1" dirty="0">
                <a:latin typeface="Times New Roman" panose="02020603050405020304" charset="0"/>
                <a:cs typeface="Times New Roman" panose="02020603050405020304" charset="0"/>
              </a:rPr>
              <a:t>SAMPLE OUTPUT</a:t>
            </a:r>
          </a:p>
        </p:txBody>
      </p:sp>
      <p:pic>
        <p:nvPicPr>
          <p:cNvPr id="11" name="Picture 10">
            <a:extLst>
              <a:ext uri="{FF2B5EF4-FFF2-40B4-BE49-F238E27FC236}">
                <a16:creationId xmlns:a16="http://schemas.microsoft.com/office/drawing/2014/main" xmlns="" id="{40AF023B-1D1F-81BA-65D7-CB78F9C88CBE}"/>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952464" y="1142984"/>
            <a:ext cx="5156148" cy="2346946"/>
          </a:xfrm>
          <a:prstGeom prst="rect">
            <a:avLst/>
          </a:prstGeom>
        </p:spPr>
      </p:pic>
      <p:pic>
        <p:nvPicPr>
          <p:cNvPr id="13" name="Picture 12">
            <a:extLst>
              <a:ext uri="{FF2B5EF4-FFF2-40B4-BE49-F238E27FC236}">
                <a16:creationId xmlns:a16="http://schemas.microsoft.com/office/drawing/2014/main" xmlns="" id="{D8151269-2DD6-3E8E-9EA3-F83056ECA448}"/>
              </a:ext>
            </a:extLst>
          </p:cNvPr>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6581843" y="1089977"/>
            <a:ext cx="4872007" cy="2383440"/>
          </a:xfrm>
          <a:prstGeom prst="rect">
            <a:avLst/>
          </a:prstGeom>
        </p:spPr>
      </p:pic>
      <p:pic>
        <p:nvPicPr>
          <p:cNvPr id="4098" name="Picture 2" descr="D:\fyp\img\s5 res svm.PNG"/>
          <p:cNvPicPr>
            <a:picLocks noChangeAspect="1" noChangeArrowheads="1"/>
          </p:cNvPicPr>
          <p:nvPr/>
        </p:nvPicPr>
        <p:blipFill>
          <a:blip r:embed="rId6"/>
          <a:srcRect/>
          <a:stretch>
            <a:fillRect/>
          </a:stretch>
        </p:blipFill>
        <p:spPr bwMode="auto">
          <a:xfrm>
            <a:off x="1023902" y="3786190"/>
            <a:ext cx="5500726" cy="2562225"/>
          </a:xfrm>
          <a:prstGeom prst="rect">
            <a:avLst/>
          </a:prstGeom>
          <a:noFill/>
        </p:spPr>
      </p:pic>
      <p:pic>
        <p:nvPicPr>
          <p:cNvPr id="4099" name="Picture 3" descr="D:\fyp\img\s8.PNG"/>
          <p:cNvPicPr>
            <a:picLocks noChangeAspect="1" noChangeArrowheads="1"/>
          </p:cNvPicPr>
          <p:nvPr/>
        </p:nvPicPr>
        <p:blipFill>
          <a:blip r:embed="rId7"/>
          <a:srcRect/>
          <a:stretch>
            <a:fillRect/>
          </a:stretch>
        </p:blipFill>
        <p:spPr bwMode="auto">
          <a:xfrm>
            <a:off x="6524628" y="3714752"/>
            <a:ext cx="4786346" cy="2615775"/>
          </a:xfrm>
          <a:prstGeom prst="rect">
            <a:avLst/>
          </a:prstGeom>
          <a:noFill/>
        </p:spPr>
      </p:pic>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5">
            <a:extLst>
              <a:ext uri="{FF2B5EF4-FFF2-40B4-BE49-F238E27FC236}">
                <a16:creationId xmlns:a16="http://schemas.microsoft.com/office/drawing/2014/main" xmlns="" id="{40F47EB6-0A2E-DE29-F5E4-615E5909202C}"/>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277868" y="1825625"/>
            <a:ext cx="7636264" cy="4351338"/>
          </a:xfrm>
          <a:prstGeom prst="rect">
            <a:avLst/>
          </a:prstGeom>
        </p:spPr>
      </p:pic>
      <p:sp>
        <p:nvSpPr>
          <p:cNvPr id="3" name="矩形 8"/>
          <p:cNvSpPr/>
          <p:nvPr/>
        </p:nvSpPr>
        <p:spPr>
          <a:xfrm>
            <a:off x="0" y="0"/>
            <a:ext cx="12192000" cy="6858000"/>
          </a:xfrm>
          <a:prstGeom prst="rect">
            <a:avLst/>
          </a:prstGeom>
          <a:solidFill>
            <a:srgbClr val="F4DB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rgbClr val="FFFFFF"/>
                </a:solidFill>
                <a:latin typeface="Manrope SemiBold"/>
                <a:ea typeface="+mn-ea"/>
                <a:cs typeface="+mn-cs"/>
              </a:defRPr>
            </a:lvl1pPr>
            <a:lvl2pPr marL="457200" algn="l" defTabSz="914400" rtl="0" eaLnBrk="1" latinLnBrk="0" hangingPunct="1">
              <a:defRPr sz="1800" kern="1200">
                <a:solidFill>
                  <a:srgbClr val="FFFFFF"/>
                </a:solidFill>
                <a:latin typeface="Manrope SemiBold"/>
                <a:ea typeface="+mn-ea"/>
                <a:cs typeface="+mn-cs"/>
              </a:defRPr>
            </a:lvl2pPr>
            <a:lvl3pPr marL="914400" algn="l" defTabSz="914400" rtl="0" eaLnBrk="1" latinLnBrk="0" hangingPunct="1">
              <a:defRPr sz="1800" kern="1200">
                <a:solidFill>
                  <a:srgbClr val="FFFFFF"/>
                </a:solidFill>
                <a:latin typeface="Manrope SemiBold"/>
                <a:ea typeface="+mn-ea"/>
                <a:cs typeface="+mn-cs"/>
              </a:defRPr>
            </a:lvl3pPr>
            <a:lvl4pPr marL="1371600" algn="l" defTabSz="914400" rtl="0" eaLnBrk="1" latinLnBrk="0" hangingPunct="1">
              <a:defRPr sz="1800" kern="1200">
                <a:solidFill>
                  <a:srgbClr val="FFFFFF"/>
                </a:solidFill>
                <a:latin typeface="Manrope SemiBold"/>
                <a:ea typeface="+mn-ea"/>
                <a:cs typeface="+mn-cs"/>
              </a:defRPr>
            </a:lvl4pPr>
            <a:lvl5pPr marL="1828800" algn="l" defTabSz="914400" rtl="0" eaLnBrk="1" latinLnBrk="0" hangingPunct="1">
              <a:defRPr sz="1800" kern="1200">
                <a:solidFill>
                  <a:srgbClr val="FFFFFF"/>
                </a:solidFill>
                <a:latin typeface="Manrope SemiBold"/>
                <a:ea typeface="+mn-ea"/>
                <a:cs typeface="+mn-cs"/>
              </a:defRPr>
            </a:lvl5pPr>
            <a:lvl6pPr marL="2286000" algn="l" defTabSz="914400" rtl="0" eaLnBrk="1" latinLnBrk="0" hangingPunct="1">
              <a:defRPr sz="1800" kern="1200">
                <a:solidFill>
                  <a:srgbClr val="FFFFFF"/>
                </a:solidFill>
                <a:latin typeface="Manrope SemiBold"/>
                <a:ea typeface="+mn-ea"/>
                <a:cs typeface="+mn-cs"/>
              </a:defRPr>
            </a:lvl6pPr>
            <a:lvl7pPr marL="2743200" algn="l" defTabSz="914400" rtl="0" eaLnBrk="1" latinLnBrk="0" hangingPunct="1">
              <a:defRPr sz="1800" kern="1200">
                <a:solidFill>
                  <a:srgbClr val="FFFFFF"/>
                </a:solidFill>
                <a:latin typeface="Manrope SemiBold"/>
                <a:ea typeface="+mn-ea"/>
                <a:cs typeface="+mn-cs"/>
              </a:defRPr>
            </a:lvl7pPr>
            <a:lvl8pPr marL="3200400" algn="l" defTabSz="914400" rtl="0" eaLnBrk="1" latinLnBrk="0" hangingPunct="1">
              <a:defRPr sz="1800" kern="1200">
                <a:solidFill>
                  <a:srgbClr val="FFFFFF"/>
                </a:solidFill>
                <a:latin typeface="Manrope SemiBold"/>
                <a:ea typeface="+mn-ea"/>
                <a:cs typeface="+mn-cs"/>
              </a:defRPr>
            </a:lvl8pPr>
            <a:lvl9pPr marL="3657600" algn="l" defTabSz="914400" rtl="0" eaLnBrk="1" latinLnBrk="0" hangingPunct="1">
              <a:defRPr sz="1800" kern="1200">
                <a:solidFill>
                  <a:srgbClr val="FFFFFF"/>
                </a:solidFill>
                <a:latin typeface="Manrope SemiBold"/>
                <a:ea typeface="+mn-ea"/>
                <a:cs typeface="+mn-cs"/>
              </a:defRPr>
            </a:lvl9pPr>
          </a:lstStyle>
          <a:p>
            <a:pPr algn="ctr"/>
            <a:endParaRPr lang="zh-CN" altLang="en-US">
              <a:cs typeface="Manrope SemiBold" charset="0"/>
            </a:endParaRPr>
          </a:p>
        </p:txBody>
      </p:sp>
      <p:pic>
        <p:nvPicPr>
          <p:cNvPr id="4" name="图形 30"/>
          <p:cNvPicPr>
            <a:picLocks noChangeAspect="1"/>
          </p:cNvPicPr>
          <p:nvPr/>
        </p:nvPicPr>
        <p:blipFill>
          <a:blip r:embed="rId3" cstate="print">
            <a:extLst>
              <a:ext uri="{96DAC541-7B7A-43D3-8B79-37D633B846F1}">
                <asvg:svgBlip xmlns:asvg="http://schemas.microsoft.com/office/drawing/2016/SVG/main" xmlns="" r:embed="rId4"/>
              </a:ext>
            </a:extLst>
          </a:blip>
          <a:stretch>
            <a:fillRect/>
          </a:stretch>
        </p:blipFill>
        <p:spPr>
          <a:xfrm rot="16200000" flipH="1" flipV="1">
            <a:off x="9432693" y="-117707"/>
            <a:ext cx="2641600" cy="2877015"/>
          </a:xfrm>
          <a:prstGeom prst="rect">
            <a:avLst/>
          </a:prstGeom>
        </p:spPr>
      </p:pic>
      <p:pic>
        <p:nvPicPr>
          <p:cNvPr id="5" name="图形 27"/>
          <p:cNvPicPr>
            <a:picLocks noChangeAspect="1"/>
          </p:cNvPicPr>
          <p:nvPr/>
        </p:nvPicPr>
        <p:blipFill>
          <a:blip r:embed="rId3" cstate="print">
            <a:extLst>
              <a:ext uri="{96DAC541-7B7A-43D3-8B79-37D633B846F1}">
                <asvg:svgBlip xmlns:asvg="http://schemas.microsoft.com/office/drawing/2016/SVG/main" xmlns="" r:embed="rId4"/>
              </a:ext>
            </a:extLst>
          </a:blip>
          <a:stretch>
            <a:fillRect/>
          </a:stretch>
        </p:blipFill>
        <p:spPr>
          <a:xfrm flipV="1">
            <a:off x="0" y="3980983"/>
            <a:ext cx="2641600" cy="2877015"/>
          </a:xfrm>
          <a:prstGeom prst="rect">
            <a:avLst/>
          </a:prstGeom>
        </p:spPr>
      </p:pic>
      <p:sp>
        <p:nvSpPr>
          <p:cNvPr id="6" name="矩形: 圆角 7"/>
          <p:cNvSpPr/>
          <p:nvPr/>
        </p:nvSpPr>
        <p:spPr>
          <a:xfrm>
            <a:off x="368300" y="330200"/>
            <a:ext cx="11455400" cy="6197600"/>
          </a:xfrm>
          <a:prstGeom prst="roundRect">
            <a:avLst>
              <a:gd name="adj" fmla="val 897"/>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rgbClr val="FFFFFF"/>
                </a:solidFill>
                <a:latin typeface="Manrope SemiBold"/>
                <a:ea typeface="+mn-ea"/>
                <a:cs typeface="+mn-cs"/>
              </a:defRPr>
            </a:lvl1pPr>
            <a:lvl2pPr marL="457200" algn="l" defTabSz="914400" rtl="0" eaLnBrk="1" latinLnBrk="0" hangingPunct="1">
              <a:defRPr sz="1800" kern="1200">
                <a:solidFill>
                  <a:srgbClr val="FFFFFF"/>
                </a:solidFill>
                <a:latin typeface="Manrope SemiBold"/>
                <a:ea typeface="+mn-ea"/>
                <a:cs typeface="+mn-cs"/>
              </a:defRPr>
            </a:lvl2pPr>
            <a:lvl3pPr marL="914400" algn="l" defTabSz="914400" rtl="0" eaLnBrk="1" latinLnBrk="0" hangingPunct="1">
              <a:defRPr sz="1800" kern="1200">
                <a:solidFill>
                  <a:srgbClr val="FFFFFF"/>
                </a:solidFill>
                <a:latin typeface="Manrope SemiBold"/>
                <a:ea typeface="+mn-ea"/>
                <a:cs typeface="+mn-cs"/>
              </a:defRPr>
            </a:lvl3pPr>
            <a:lvl4pPr marL="1371600" algn="l" defTabSz="914400" rtl="0" eaLnBrk="1" latinLnBrk="0" hangingPunct="1">
              <a:defRPr sz="1800" kern="1200">
                <a:solidFill>
                  <a:srgbClr val="FFFFFF"/>
                </a:solidFill>
                <a:latin typeface="Manrope SemiBold"/>
                <a:ea typeface="+mn-ea"/>
                <a:cs typeface="+mn-cs"/>
              </a:defRPr>
            </a:lvl4pPr>
            <a:lvl5pPr marL="1828800" algn="l" defTabSz="914400" rtl="0" eaLnBrk="1" latinLnBrk="0" hangingPunct="1">
              <a:defRPr sz="1800" kern="1200">
                <a:solidFill>
                  <a:srgbClr val="FFFFFF"/>
                </a:solidFill>
                <a:latin typeface="Manrope SemiBold"/>
                <a:ea typeface="+mn-ea"/>
                <a:cs typeface="+mn-cs"/>
              </a:defRPr>
            </a:lvl5pPr>
            <a:lvl6pPr marL="2286000" algn="l" defTabSz="914400" rtl="0" eaLnBrk="1" latinLnBrk="0" hangingPunct="1">
              <a:defRPr sz="1800" kern="1200">
                <a:solidFill>
                  <a:srgbClr val="FFFFFF"/>
                </a:solidFill>
                <a:latin typeface="Manrope SemiBold"/>
                <a:ea typeface="+mn-ea"/>
                <a:cs typeface="+mn-cs"/>
              </a:defRPr>
            </a:lvl6pPr>
            <a:lvl7pPr marL="2743200" algn="l" defTabSz="914400" rtl="0" eaLnBrk="1" latinLnBrk="0" hangingPunct="1">
              <a:defRPr sz="1800" kern="1200">
                <a:solidFill>
                  <a:srgbClr val="FFFFFF"/>
                </a:solidFill>
                <a:latin typeface="Manrope SemiBold"/>
                <a:ea typeface="+mn-ea"/>
                <a:cs typeface="+mn-cs"/>
              </a:defRPr>
            </a:lvl7pPr>
            <a:lvl8pPr marL="3200400" algn="l" defTabSz="914400" rtl="0" eaLnBrk="1" latinLnBrk="0" hangingPunct="1">
              <a:defRPr sz="1800" kern="1200">
                <a:solidFill>
                  <a:srgbClr val="FFFFFF"/>
                </a:solidFill>
                <a:latin typeface="Manrope SemiBold"/>
                <a:ea typeface="+mn-ea"/>
                <a:cs typeface="+mn-cs"/>
              </a:defRPr>
            </a:lvl8pPr>
            <a:lvl9pPr marL="3657600" algn="l" defTabSz="914400" rtl="0" eaLnBrk="1" latinLnBrk="0" hangingPunct="1">
              <a:defRPr sz="1800" kern="1200">
                <a:solidFill>
                  <a:srgbClr val="FFFFFF"/>
                </a:solidFill>
                <a:latin typeface="Manrope SemiBold"/>
                <a:ea typeface="+mn-ea"/>
                <a:cs typeface="+mn-cs"/>
              </a:defRPr>
            </a:lvl9pPr>
          </a:lstStyle>
          <a:p>
            <a:pPr algn="ctr"/>
            <a:endParaRPr lang="zh-CN" altLang="en-US" b="1">
              <a:noFill/>
              <a:cs typeface="Manrope SemiBold" charset="0"/>
            </a:endParaRPr>
          </a:p>
        </p:txBody>
      </p:sp>
      <p:pic>
        <p:nvPicPr>
          <p:cNvPr id="5122" name="Picture 2" descr="D:\fyp\img\flaaaaa mm.PNG"/>
          <p:cNvPicPr>
            <a:picLocks noChangeAspect="1" noChangeArrowheads="1"/>
          </p:cNvPicPr>
          <p:nvPr/>
        </p:nvPicPr>
        <p:blipFill>
          <a:blip r:embed="rId5"/>
          <a:srcRect/>
          <a:stretch>
            <a:fillRect/>
          </a:stretch>
        </p:blipFill>
        <p:spPr bwMode="auto">
          <a:xfrm>
            <a:off x="1738282" y="642918"/>
            <a:ext cx="8929750" cy="5357850"/>
          </a:xfrm>
          <a:prstGeom prst="rect">
            <a:avLst/>
          </a:prstGeom>
          <a:noFill/>
        </p:spPr>
      </p:pic>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5">
            <a:extLst>
              <a:ext uri="{FF2B5EF4-FFF2-40B4-BE49-F238E27FC236}">
                <a16:creationId xmlns:a16="http://schemas.microsoft.com/office/drawing/2014/main" xmlns="" id="{40F47EB6-0A2E-DE29-F5E4-615E5909202C}"/>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277868" y="1825625"/>
            <a:ext cx="7636264" cy="4351338"/>
          </a:xfrm>
          <a:prstGeom prst="rect">
            <a:avLst/>
          </a:prstGeom>
        </p:spPr>
      </p:pic>
      <p:sp>
        <p:nvSpPr>
          <p:cNvPr id="3" name="矩形 8"/>
          <p:cNvSpPr/>
          <p:nvPr/>
        </p:nvSpPr>
        <p:spPr>
          <a:xfrm>
            <a:off x="0" y="0"/>
            <a:ext cx="12192000" cy="6858000"/>
          </a:xfrm>
          <a:prstGeom prst="rect">
            <a:avLst/>
          </a:prstGeom>
          <a:solidFill>
            <a:srgbClr val="F4DB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rgbClr val="FFFFFF"/>
                </a:solidFill>
                <a:latin typeface="Manrope SemiBold"/>
                <a:ea typeface="+mn-ea"/>
                <a:cs typeface="+mn-cs"/>
              </a:defRPr>
            </a:lvl1pPr>
            <a:lvl2pPr marL="457200" algn="l" defTabSz="914400" rtl="0" eaLnBrk="1" latinLnBrk="0" hangingPunct="1">
              <a:defRPr sz="1800" kern="1200">
                <a:solidFill>
                  <a:srgbClr val="FFFFFF"/>
                </a:solidFill>
                <a:latin typeface="Manrope SemiBold"/>
                <a:ea typeface="+mn-ea"/>
                <a:cs typeface="+mn-cs"/>
              </a:defRPr>
            </a:lvl2pPr>
            <a:lvl3pPr marL="914400" algn="l" defTabSz="914400" rtl="0" eaLnBrk="1" latinLnBrk="0" hangingPunct="1">
              <a:defRPr sz="1800" kern="1200">
                <a:solidFill>
                  <a:srgbClr val="FFFFFF"/>
                </a:solidFill>
                <a:latin typeface="Manrope SemiBold"/>
                <a:ea typeface="+mn-ea"/>
                <a:cs typeface="+mn-cs"/>
              </a:defRPr>
            </a:lvl3pPr>
            <a:lvl4pPr marL="1371600" algn="l" defTabSz="914400" rtl="0" eaLnBrk="1" latinLnBrk="0" hangingPunct="1">
              <a:defRPr sz="1800" kern="1200">
                <a:solidFill>
                  <a:srgbClr val="FFFFFF"/>
                </a:solidFill>
                <a:latin typeface="Manrope SemiBold"/>
                <a:ea typeface="+mn-ea"/>
                <a:cs typeface="+mn-cs"/>
              </a:defRPr>
            </a:lvl4pPr>
            <a:lvl5pPr marL="1828800" algn="l" defTabSz="914400" rtl="0" eaLnBrk="1" latinLnBrk="0" hangingPunct="1">
              <a:defRPr sz="1800" kern="1200">
                <a:solidFill>
                  <a:srgbClr val="FFFFFF"/>
                </a:solidFill>
                <a:latin typeface="Manrope SemiBold"/>
                <a:ea typeface="+mn-ea"/>
                <a:cs typeface="+mn-cs"/>
              </a:defRPr>
            </a:lvl5pPr>
            <a:lvl6pPr marL="2286000" algn="l" defTabSz="914400" rtl="0" eaLnBrk="1" latinLnBrk="0" hangingPunct="1">
              <a:defRPr sz="1800" kern="1200">
                <a:solidFill>
                  <a:srgbClr val="FFFFFF"/>
                </a:solidFill>
                <a:latin typeface="Manrope SemiBold"/>
                <a:ea typeface="+mn-ea"/>
                <a:cs typeface="+mn-cs"/>
              </a:defRPr>
            </a:lvl6pPr>
            <a:lvl7pPr marL="2743200" algn="l" defTabSz="914400" rtl="0" eaLnBrk="1" latinLnBrk="0" hangingPunct="1">
              <a:defRPr sz="1800" kern="1200">
                <a:solidFill>
                  <a:srgbClr val="FFFFFF"/>
                </a:solidFill>
                <a:latin typeface="Manrope SemiBold"/>
                <a:ea typeface="+mn-ea"/>
                <a:cs typeface="+mn-cs"/>
              </a:defRPr>
            </a:lvl7pPr>
            <a:lvl8pPr marL="3200400" algn="l" defTabSz="914400" rtl="0" eaLnBrk="1" latinLnBrk="0" hangingPunct="1">
              <a:defRPr sz="1800" kern="1200">
                <a:solidFill>
                  <a:srgbClr val="FFFFFF"/>
                </a:solidFill>
                <a:latin typeface="Manrope SemiBold"/>
                <a:ea typeface="+mn-ea"/>
                <a:cs typeface="+mn-cs"/>
              </a:defRPr>
            </a:lvl8pPr>
            <a:lvl9pPr marL="3657600" algn="l" defTabSz="914400" rtl="0" eaLnBrk="1" latinLnBrk="0" hangingPunct="1">
              <a:defRPr sz="1800" kern="1200">
                <a:solidFill>
                  <a:srgbClr val="FFFFFF"/>
                </a:solidFill>
                <a:latin typeface="Manrope SemiBold"/>
                <a:ea typeface="+mn-ea"/>
                <a:cs typeface="+mn-cs"/>
              </a:defRPr>
            </a:lvl9pPr>
          </a:lstStyle>
          <a:p>
            <a:pPr algn="ctr"/>
            <a:endParaRPr lang="zh-CN" altLang="en-US">
              <a:cs typeface="Manrope SemiBold" charset="0"/>
            </a:endParaRPr>
          </a:p>
        </p:txBody>
      </p:sp>
      <p:pic>
        <p:nvPicPr>
          <p:cNvPr id="4" name="图形 30"/>
          <p:cNvPicPr>
            <a:picLocks noChangeAspect="1"/>
          </p:cNvPicPr>
          <p:nvPr/>
        </p:nvPicPr>
        <p:blipFill>
          <a:blip r:embed="rId3" cstate="print">
            <a:extLst>
              <a:ext uri="{96DAC541-7B7A-43D3-8B79-37D633B846F1}">
                <asvg:svgBlip xmlns:asvg="http://schemas.microsoft.com/office/drawing/2016/SVG/main" xmlns="" r:embed="rId4"/>
              </a:ext>
            </a:extLst>
          </a:blip>
          <a:stretch>
            <a:fillRect/>
          </a:stretch>
        </p:blipFill>
        <p:spPr>
          <a:xfrm rot="16200000" flipH="1" flipV="1">
            <a:off x="9432693" y="-117707"/>
            <a:ext cx="2641600" cy="2877015"/>
          </a:xfrm>
          <a:prstGeom prst="rect">
            <a:avLst/>
          </a:prstGeom>
        </p:spPr>
      </p:pic>
      <p:pic>
        <p:nvPicPr>
          <p:cNvPr id="5" name="图形 27"/>
          <p:cNvPicPr>
            <a:picLocks noChangeAspect="1"/>
          </p:cNvPicPr>
          <p:nvPr/>
        </p:nvPicPr>
        <p:blipFill>
          <a:blip r:embed="rId3" cstate="print">
            <a:extLst>
              <a:ext uri="{96DAC541-7B7A-43D3-8B79-37D633B846F1}">
                <asvg:svgBlip xmlns:asvg="http://schemas.microsoft.com/office/drawing/2016/SVG/main" xmlns="" r:embed="rId4"/>
              </a:ext>
            </a:extLst>
          </a:blip>
          <a:stretch>
            <a:fillRect/>
          </a:stretch>
        </p:blipFill>
        <p:spPr>
          <a:xfrm flipV="1">
            <a:off x="0" y="3980983"/>
            <a:ext cx="2641600" cy="2877015"/>
          </a:xfrm>
          <a:prstGeom prst="rect">
            <a:avLst/>
          </a:prstGeom>
        </p:spPr>
      </p:pic>
      <p:sp>
        <p:nvSpPr>
          <p:cNvPr id="6" name="矩形: 圆角 7"/>
          <p:cNvSpPr/>
          <p:nvPr/>
        </p:nvSpPr>
        <p:spPr>
          <a:xfrm>
            <a:off x="368300" y="330200"/>
            <a:ext cx="11455400" cy="6197600"/>
          </a:xfrm>
          <a:prstGeom prst="roundRect">
            <a:avLst>
              <a:gd name="adj" fmla="val 897"/>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rgbClr val="FFFFFF"/>
                </a:solidFill>
                <a:latin typeface="Manrope SemiBold"/>
                <a:ea typeface="+mn-ea"/>
                <a:cs typeface="+mn-cs"/>
              </a:defRPr>
            </a:lvl1pPr>
            <a:lvl2pPr marL="457200" algn="l" defTabSz="914400" rtl="0" eaLnBrk="1" latinLnBrk="0" hangingPunct="1">
              <a:defRPr sz="1800" kern="1200">
                <a:solidFill>
                  <a:srgbClr val="FFFFFF"/>
                </a:solidFill>
                <a:latin typeface="Manrope SemiBold"/>
                <a:ea typeface="+mn-ea"/>
                <a:cs typeface="+mn-cs"/>
              </a:defRPr>
            </a:lvl2pPr>
            <a:lvl3pPr marL="914400" algn="l" defTabSz="914400" rtl="0" eaLnBrk="1" latinLnBrk="0" hangingPunct="1">
              <a:defRPr sz="1800" kern="1200">
                <a:solidFill>
                  <a:srgbClr val="FFFFFF"/>
                </a:solidFill>
                <a:latin typeface="Manrope SemiBold"/>
                <a:ea typeface="+mn-ea"/>
                <a:cs typeface="+mn-cs"/>
              </a:defRPr>
            </a:lvl3pPr>
            <a:lvl4pPr marL="1371600" algn="l" defTabSz="914400" rtl="0" eaLnBrk="1" latinLnBrk="0" hangingPunct="1">
              <a:defRPr sz="1800" kern="1200">
                <a:solidFill>
                  <a:srgbClr val="FFFFFF"/>
                </a:solidFill>
                <a:latin typeface="Manrope SemiBold"/>
                <a:ea typeface="+mn-ea"/>
                <a:cs typeface="+mn-cs"/>
              </a:defRPr>
            </a:lvl4pPr>
            <a:lvl5pPr marL="1828800" algn="l" defTabSz="914400" rtl="0" eaLnBrk="1" latinLnBrk="0" hangingPunct="1">
              <a:defRPr sz="1800" kern="1200">
                <a:solidFill>
                  <a:srgbClr val="FFFFFF"/>
                </a:solidFill>
                <a:latin typeface="Manrope SemiBold"/>
                <a:ea typeface="+mn-ea"/>
                <a:cs typeface="+mn-cs"/>
              </a:defRPr>
            </a:lvl5pPr>
            <a:lvl6pPr marL="2286000" algn="l" defTabSz="914400" rtl="0" eaLnBrk="1" latinLnBrk="0" hangingPunct="1">
              <a:defRPr sz="1800" kern="1200">
                <a:solidFill>
                  <a:srgbClr val="FFFFFF"/>
                </a:solidFill>
                <a:latin typeface="Manrope SemiBold"/>
                <a:ea typeface="+mn-ea"/>
                <a:cs typeface="+mn-cs"/>
              </a:defRPr>
            </a:lvl6pPr>
            <a:lvl7pPr marL="2743200" algn="l" defTabSz="914400" rtl="0" eaLnBrk="1" latinLnBrk="0" hangingPunct="1">
              <a:defRPr sz="1800" kern="1200">
                <a:solidFill>
                  <a:srgbClr val="FFFFFF"/>
                </a:solidFill>
                <a:latin typeface="Manrope SemiBold"/>
                <a:ea typeface="+mn-ea"/>
                <a:cs typeface="+mn-cs"/>
              </a:defRPr>
            </a:lvl7pPr>
            <a:lvl8pPr marL="3200400" algn="l" defTabSz="914400" rtl="0" eaLnBrk="1" latinLnBrk="0" hangingPunct="1">
              <a:defRPr sz="1800" kern="1200">
                <a:solidFill>
                  <a:srgbClr val="FFFFFF"/>
                </a:solidFill>
                <a:latin typeface="Manrope SemiBold"/>
                <a:ea typeface="+mn-ea"/>
                <a:cs typeface="+mn-cs"/>
              </a:defRPr>
            </a:lvl8pPr>
            <a:lvl9pPr marL="3657600" algn="l" defTabSz="914400" rtl="0" eaLnBrk="1" latinLnBrk="0" hangingPunct="1">
              <a:defRPr sz="1800" kern="1200">
                <a:solidFill>
                  <a:srgbClr val="FFFFFF"/>
                </a:solidFill>
                <a:latin typeface="Manrope SemiBold"/>
                <a:ea typeface="+mn-ea"/>
                <a:cs typeface="+mn-cs"/>
              </a:defRPr>
            </a:lvl9pPr>
          </a:lstStyle>
          <a:p>
            <a:pPr algn="ctr"/>
            <a:endParaRPr lang="zh-CN" altLang="en-US" b="1">
              <a:noFill/>
              <a:cs typeface="Manrope SemiBold" charset="0"/>
            </a:endParaRPr>
          </a:p>
        </p:txBody>
      </p:sp>
      <p:pic>
        <p:nvPicPr>
          <p:cNvPr id="6146" name="Picture 2" descr="D:\fyp\img\fagg gre.PNG"/>
          <p:cNvPicPr>
            <a:picLocks noChangeAspect="1" noChangeArrowheads="1"/>
          </p:cNvPicPr>
          <p:nvPr/>
        </p:nvPicPr>
        <p:blipFill>
          <a:blip r:embed="rId5"/>
          <a:stretch>
            <a:fillRect/>
          </a:stretch>
        </p:blipFill>
        <p:spPr bwMode="auto">
          <a:xfrm>
            <a:off x="1023902" y="1000108"/>
            <a:ext cx="4786346" cy="4714908"/>
          </a:xfrm>
          <a:prstGeom prst="rect">
            <a:avLst/>
          </a:prstGeom>
          <a:noFill/>
        </p:spPr>
      </p:pic>
      <p:pic>
        <p:nvPicPr>
          <p:cNvPr id="6147" name="Picture 3" descr="D:\fyp\img\flag.PNG"/>
          <p:cNvPicPr>
            <a:picLocks noChangeAspect="1" noChangeArrowheads="1"/>
          </p:cNvPicPr>
          <p:nvPr/>
        </p:nvPicPr>
        <p:blipFill>
          <a:blip r:embed="rId6"/>
          <a:stretch>
            <a:fillRect/>
          </a:stretch>
        </p:blipFill>
        <p:spPr bwMode="auto">
          <a:xfrm>
            <a:off x="6381752" y="1071546"/>
            <a:ext cx="4697956" cy="4572032"/>
          </a:xfrm>
          <a:prstGeom prst="rect">
            <a:avLst/>
          </a:prstGeom>
          <a:noFill/>
        </p:spPr>
      </p:pic>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endParaRPr lang="en-US"/>
          </a:p>
        </p:txBody>
      </p:sp>
      <p:sp>
        <p:nvSpPr>
          <p:cNvPr id="9" name="矩形 8"/>
          <p:cNvSpPr/>
          <p:nvPr/>
        </p:nvSpPr>
        <p:spPr>
          <a:xfrm>
            <a:off x="0" y="0"/>
            <a:ext cx="12192000" cy="6858000"/>
          </a:xfrm>
          <a:prstGeom prst="rect">
            <a:avLst/>
          </a:prstGeom>
          <a:solidFill>
            <a:srgbClr val="F4DB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rgbClr val="FFFFFF"/>
                </a:solidFill>
                <a:latin typeface="Manrope SemiBold"/>
                <a:ea typeface="+mn-ea"/>
                <a:cs typeface="+mn-cs"/>
              </a:defRPr>
            </a:lvl1pPr>
            <a:lvl2pPr marL="457200" algn="l" defTabSz="914400" rtl="0" eaLnBrk="1" latinLnBrk="0" hangingPunct="1">
              <a:defRPr sz="1800" kern="1200">
                <a:solidFill>
                  <a:srgbClr val="FFFFFF"/>
                </a:solidFill>
                <a:latin typeface="Manrope SemiBold"/>
                <a:ea typeface="+mn-ea"/>
                <a:cs typeface="+mn-cs"/>
              </a:defRPr>
            </a:lvl2pPr>
            <a:lvl3pPr marL="914400" algn="l" defTabSz="914400" rtl="0" eaLnBrk="1" latinLnBrk="0" hangingPunct="1">
              <a:defRPr sz="1800" kern="1200">
                <a:solidFill>
                  <a:srgbClr val="FFFFFF"/>
                </a:solidFill>
                <a:latin typeface="Manrope SemiBold"/>
                <a:ea typeface="+mn-ea"/>
                <a:cs typeface="+mn-cs"/>
              </a:defRPr>
            </a:lvl3pPr>
            <a:lvl4pPr marL="1371600" algn="l" defTabSz="914400" rtl="0" eaLnBrk="1" latinLnBrk="0" hangingPunct="1">
              <a:defRPr sz="1800" kern="1200">
                <a:solidFill>
                  <a:srgbClr val="FFFFFF"/>
                </a:solidFill>
                <a:latin typeface="Manrope SemiBold"/>
                <a:ea typeface="+mn-ea"/>
                <a:cs typeface="+mn-cs"/>
              </a:defRPr>
            </a:lvl4pPr>
            <a:lvl5pPr marL="1828800" algn="l" defTabSz="914400" rtl="0" eaLnBrk="1" latinLnBrk="0" hangingPunct="1">
              <a:defRPr sz="1800" kern="1200">
                <a:solidFill>
                  <a:srgbClr val="FFFFFF"/>
                </a:solidFill>
                <a:latin typeface="Manrope SemiBold"/>
                <a:ea typeface="+mn-ea"/>
                <a:cs typeface="+mn-cs"/>
              </a:defRPr>
            </a:lvl5pPr>
            <a:lvl6pPr marL="2286000" algn="l" defTabSz="914400" rtl="0" eaLnBrk="1" latinLnBrk="0" hangingPunct="1">
              <a:defRPr sz="1800" kern="1200">
                <a:solidFill>
                  <a:srgbClr val="FFFFFF"/>
                </a:solidFill>
                <a:latin typeface="Manrope SemiBold"/>
                <a:ea typeface="+mn-ea"/>
                <a:cs typeface="+mn-cs"/>
              </a:defRPr>
            </a:lvl6pPr>
            <a:lvl7pPr marL="2743200" algn="l" defTabSz="914400" rtl="0" eaLnBrk="1" latinLnBrk="0" hangingPunct="1">
              <a:defRPr sz="1800" kern="1200">
                <a:solidFill>
                  <a:srgbClr val="FFFFFF"/>
                </a:solidFill>
                <a:latin typeface="Manrope SemiBold"/>
                <a:ea typeface="+mn-ea"/>
                <a:cs typeface="+mn-cs"/>
              </a:defRPr>
            </a:lvl7pPr>
            <a:lvl8pPr marL="3200400" algn="l" defTabSz="914400" rtl="0" eaLnBrk="1" latinLnBrk="0" hangingPunct="1">
              <a:defRPr sz="1800" kern="1200">
                <a:solidFill>
                  <a:srgbClr val="FFFFFF"/>
                </a:solidFill>
                <a:latin typeface="Manrope SemiBold"/>
                <a:ea typeface="+mn-ea"/>
                <a:cs typeface="+mn-cs"/>
              </a:defRPr>
            </a:lvl8pPr>
            <a:lvl9pPr marL="3657600" algn="l" defTabSz="914400" rtl="0" eaLnBrk="1" latinLnBrk="0" hangingPunct="1">
              <a:defRPr sz="1800" kern="1200">
                <a:solidFill>
                  <a:srgbClr val="FFFFFF"/>
                </a:solidFill>
                <a:latin typeface="Manrope SemiBold"/>
                <a:ea typeface="+mn-ea"/>
                <a:cs typeface="+mn-cs"/>
              </a:defRPr>
            </a:lvl9pPr>
          </a:lstStyle>
          <a:p>
            <a:pPr algn="ctr"/>
            <a:endParaRPr lang="zh-CN" altLang="en-US">
              <a:cs typeface="Manrope SemiBold" charset="0"/>
            </a:endParaRPr>
          </a:p>
        </p:txBody>
      </p:sp>
      <p:pic>
        <p:nvPicPr>
          <p:cNvPr id="31" name="图形 30"/>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rot="16200000" flipH="1" flipV="1">
            <a:off x="9432693" y="-117707"/>
            <a:ext cx="2641600" cy="2877015"/>
          </a:xfrm>
          <a:prstGeom prst="rect">
            <a:avLst/>
          </a:prstGeom>
        </p:spPr>
      </p:pic>
      <p:pic>
        <p:nvPicPr>
          <p:cNvPr id="28" name="图形 27"/>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flipV="1">
            <a:off x="0" y="3980983"/>
            <a:ext cx="2641600" cy="2877015"/>
          </a:xfrm>
          <a:prstGeom prst="rect">
            <a:avLst/>
          </a:prstGeom>
        </p:spPr>
      </p:pic>
      <p:sp>
        <p:nvSpPr>
          <p:cNvPr id="8" name="矩形: 圆角 7"/>
          <p:cNvSpPr/>
          <p:nvPr/>
        </p:nvSpPr>
        <p:spPr>
          <a:xfrm>
            <a:off x="368300" y="330200"/>
            <a:ext cx="11455400" cy="6197600"/>
          </a:xfrm>
          <a:prstGeom prst="roundRect">
            <a:avLst>
              <a:gd name="adj" fmla="val 897"/>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rgbClr val="FFFFFF"/>
                </a:solidFill>
                <a:latin typeface="Manrope SemiBold"/>
                <a:ea typeface="+mn-ea"/>
                <a:cs typeface="+mn-cs"/>
              </a:defRPr>
            </a:lvl1pPr>
            <a:lvl2pPr marL="457200" algn="l" defTabSz="914400" rtl="0" eaLnBrk="1" latinLnBrk="0" hangingPunct="1">
              <a:defRPr sz="1800" kern="1200">
                <a:solidFill>
                  <a:srgbClr val="FFFFFF"/>
                </a:solidFill>
                <a:latin typeface="Manrope SemiBold"/>
                <a:ea typeface="+mn-ea"/>
                <a:cs typeface="+mn-cs"/>
              </a:defRPr>
            </a:lvl2pPr>
            <a:lvl3pPr marL="914400" algn="l" defTabSz="914400" rtl="0" eaLnBrk="1" latinLnBrk="0" hangingPunct="1">
              <a:defRPr sz="1800" kern="1200">
                <a:solidFill>
                  <a:srgbClr val="FFFFFF"/>
                </a:solidFill>
                <a:latin typeface="Manrope SemiBold"/>
                <a:ea typeface="+mn-ea"/>
                <a:cs typeface="+mn-cs"/>
              </a:defRPr>
            </a:lvl3pPr>
            <a:lvl4pPr marL="1371600" algn="l" defTabSz="914400" rtl="0" eaLnBrk="1" latinLnBrk="0" hangingPunct="1">
              <a:defRPr sz="1800" kern="1200">
                <a:solidFill>
                  <a:srgbClr val="FFFFFF"/>
                </a:solidFill>
                <a:latin typeface="Manrope SemiBold"/>
                <a:ea typeface="+mn-ea"/>
                <a:cs typeface="+mn-cs"/>
              </a:defRPr>
            </a:lvl4pPr>
            <a:lvl5pPr marL="1828800" algn="l" defTabSz="914400" rtl="0" eaLnBrk="1" latinLnBrk="0" hangingPunct="1">
              <a:defRPr sz="1800" kern="1200">
                <a:solidFill>
                  <a:srgbClr val="FFFFFF"/>
                </a:solidFill>
                <a:latin typeface="Manrope SemiBold"/>
                <a:ea typeface="+mn-ea"/>
                <a:cs typeface="+mn-cs"/>
              </a:defRPr>
            </a:lvl5pPr>
            <a:lvl6pPr marL="2286000" algn="l" defTabSz="914400" rtl="0" eaLnBrk="1" latinLnBrk="0" hangingPunct="1">
              <a:defRPr sz="1800" kern="1200">
                <a:solidFill>
                  <a:srgbClr val="FFFFFF"/>
                </a:solidFill>
                <a:latin typeface="Manrope SemiBold"/>
                <a:ea typeface="+mn-ea"/>
                <a:cs typeface="+mn-cs"/>
              </a:defRPr>
            </a:lvl6pPr>
            <a:lvl7pPr marL="2743200" algn="l" defTabSz="914400" rtl="0" eaLnBrk="1" latinLnBrk="0" hangingPunct="1">
              <a:defRPr sz="1800" kern="1200">
                <a:solidFill>
                  <a:srgbClr val="FFFFFF"/>
                </a:solidFill>
                <a:latin typeface="Manrope SemiBold"/>
                <a:ea typeface="+mn-ea"/>
                <a:cs typeface="+mn-cs"/>
              </a:defRPr>
            </a:lvl7pPr>
            <a:lvl8pPr marL="3200400" algn="l" defTabSz="914400" rtl="0" eaLnBrk="1" latinLnBrk="0" hangingPunct="1">
              <a:defRPr sz="1800" kern="1200">
                <a:solidFill>
                  <a:srgbClr val="FFFFFF"/>
                </a:solidFill>
                <a:latin typeface="Manrope SemiBold"/>
                <a:ea typeface="+mn-ea"/>
                <a:cs typeface="+mn-cs"/>
              </a:defRPr>
            </a:lvl8pPr>
            <a:lvl9pPr marL="3657600" algn="l" defTabSz="914400" rtl="0" eaLnBrk="1" latinLnBrk="0" hangingPunct="1">
              <a:defRPr sz="1800" kern="1200">
                <a:solidFill>
                  <a:srgbClr val="FFFFFF"/>
                </a:solidFill>
                <a:latin typeface="Manrope SemiBold"/>
                <a:ea typeface="+mn-ea"/>
                <a:cs typeface="+mn-cs"/>
              </a:defRPr>
            </a:lvl9pPr>
          </a:lstStyle>
          <a:p>
            <a:pPr algn="ctr"/>
            <a:endParaRPr lang="zh-CN" altLang="en-US" b="1" dirty="0">
              <a:noFill/>
              <a:cs typeface="Manrope SemiBold" charset="0"/>
            </a:endParaRPr>
          </a:p>
        </p:txBody>
      </p:sp>
      <p:sp>
        <p:nvSpPr>
          <p:cNvPr id="6" name="Text Box 5"/>
          <p:cNvSpPr txBox="1"/>
          <p:nvPr/>
        </p:nvSpPr>
        <p:spPr>
          <a:xfrm>
            <a:off x="2309786" y="785794"/>
            <a:ext cx="7446645" cy="33718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altLang="en-US" sz="1600" b="1" dirty="0">
                <a:latin typeface="Times New Roman" panose="02020603050405020304" charset="0"/>
                <a:cs typeface="Times New Roman" panose="02020603050405020304" charset="0"/>
              </a:rPr>
              <a:t>REFERENCES</a:t>
            </a:r>
          </a:p>
        </p:txBody>
      </p:sp>
      <p:sp>
        <p:nvSpPr>
          <p:cNvPr id="11" name="TextBox 10">
            <a:extLst>
              <a:ext uri="{FF2B5EF4-FFF2-40B4-BE49-F238E27FC236}">
                <a16:creationId xmlns:a16="http://schemas.microsoft.com/office/drawing/2014/main" xmlns="" id="{6BA3F780-5C3D-283E-D007-C09C5E8A3D03}"/>
              </a:ext>
            </a:extLst>
          </p:cNvPr>
          <p:cNvSpPr txBox="1"/>
          <p:nvPr/>
        </p:nvSpPr>
        <p:spPr>
          <a:xfrm>
            <a:off x="738150" y="1500174"/>
            <a:ext cx="10713868" cy="4185761"/>
          </a:xfrm>
          <a:prstGeom prst="rect">
            <a:avLst/>
          </a:prstGeom>
          <a:noFill/>
        </p:spPr>
        <p:txBody>
          <a:bodyPr wrap="square" rtlCol="0">
            <a:spAutoFit/>
          </a:bodyPr>
          <a:lstStyle>
            <a:defPPr>
              <a:defRPr lang="zh-CN"/>
            </a:defPPr>
            <a:lvl1pPr marL="342900" indent="-342900">
              <a:buFont typeface="+mj-lt"/>
              <a:buAutoNum type="arabicPeriod"/>
              <a:defRPr>
                <a:latin typeface="Times New Roman" panose="02020603050405020304" pitchFamily="18" charset="0"/>
                <a:cs typeface="Times New Roman" panose="02020603050405020304" pitchFamily="18" charset="0"/>
              </a:defRPr>
            </a:lvl1pPr>
          </a:lstStyle>
          <a:p>
            <a:r>
              <a:rPr lang="en-US" sz="1400" dirty="0" err="1"/>
              <a:t>Kyriienko</a:t>
            </a:r>
            <a:r>
              <a:rPr lang="en-US" sz="1400" dirty="0"/>
              <a:t>, O., &amp; </a:t>
            </a:r>
            <a:r>
              <a:rPr lang="en-US" sz="1400" dirty="0" err="1"/>
              <a:t>MaAntonijevic</a:t>
            </a:r>
            <a:r>
              <a:rPr lang="en-US" sz="1400" dirty="0"/>
              <a:t>, M., Stankovic, M., Zivkovic, M., </a:t>
            </a:r>
            <a:r>
              <a:rPr lang="en-US" sz="1400" dirty="0" err="1"/>
              <a:t>Tanaskovic</a:t>
            </a:r>
            <a:r>
              <a:rPr lang="en-US" sz="1400" dirty="0"/>
              <a:t>, M., &amp; </a:t>
            </a:r>
            <a:r>
              <a:rPr lang="en-US" sz="1400" dirty="0" err="1"/>
              <a:t>Bacanin</a:t>
            </a:r>
            <a:r>
              <a:rPr lang="en-US" sz="1400" dirty="0"/>
              <a:t>, N. (2022). Tuning machine learning models using a group search firefly algorithm for credit card fraud detection.</a:t>
            </a:r>
          </a:p>
          <a:p>
            <a:r>
              <a:rPr lang="en-US" sz="1400" dirty="0"/>
              <a:t>Anitha, V., Siri, C., Meghana, K. S., Joshna, M., &amp; Akanksha, G. (2025). A Survey on Online Payment Fraud Detection Techniques using Machine Learning </a:t>
            </a:r>
            <a:r>
              <a:rPr lang="en-US" sz="1400" dirty="0" err="1"/>
              <a:t>gnusson</a:t>
            </a:r>
            <a:r>
              <a:rPr lang="en-US" sz="1400" dirty="0"/>
              <a:t>, E. B. (2022). Unsupervised quantum machine learning for fraud detection.</a:t>
            </a:r>
          </a:p>
          <a:p>
            <a:r>
              <a:rPr lang="en-US" sz="1400" dirty="0"/>
              <a:t>Jovanovic, D., Algorithms.</a:t>
            </a:r>
          </a:p>
          <a:p>
            <a:r>
              <a:rPr lang="en-US" sz="1400" dirty="0"/>
              <a:t>Haritha, S., Shyama, P., &amp; et al. (2021). Fraud detection in online payment systems using machine learning algorithms. </a:t>
            </a:r>
            <a:r>
              <a:rPr lang="en-US" sz="1400" i="1" dirty="0"/>
              <a:t>International Journal of Advanced Research in Computer Science</a:t>
            </a:r>
            <a:r>
              <a:rPr lang="en-US" sz="1400" dirty="0"/>
              <a:t>, 12(2), 32-37. slam, M. A., Kabir, M. H., &amp; et al. (2021). A survey of machine learning techniques for fraud detection in financial transactions. Journal of King Saud University - Computer and Information Sciences </a:t>
            </a:r>
            <a:r>
              <a:rPr lang="en-US" sz="1400" dirty="0" err="1"/>
              <a:t>Rodríguez</a:t>
            </a:r>
            <a:r>
              <a:rPr lang="en-US" sz="1400" dirty="0"/>
              <a:t> Vaquero, P. (2023). Literature Review of Credit Card Fraud Detection with Machine Learning Methods.</a:t>
            </a:r>
          </a:p>
          <a:p>
            <a:r>
              <a:rPr lang="en-US" sz="1400" dirty="0"/>
              <a:t>Yaseen, Q., &amp; </a:t>
            </a:r>
            <a:r>
              <a:rPr lang="en-US" sz="1400" dirty="0" err="1"/>
              <a:t>Abuhasan</a:t>
            </a:r>
            <a:r>
              <a:rPr lang="en-US" sz="1400" dirty="0"/>
              <a:t>, I. (2022). A Survey on Credit Card Fraud Detection Using Machine Learning Techniques.</a:t>
            </a:r>
          </a:p>
          <a:p>
            <a:r>
              <a:rPr lang="en-US" sz="1400" dirty="0"/>
              <a:t>Khan, S. A., Fattah, M. A., &amp; et al. (2021). Real-time credit card fraud detection using machine learning techniques. </a:t>
            </a:r>
            <a:r>
              <a:rPr lang="en-US" sz="1400" i="1" dirty="0"/>
              <a:t>Journal of Computational Science</a:t>
            </a:r>
            <a:r>
              <a:rPr lang="en-US" sz="1400" dirty="0"/>
              <a:t>, 52, 101337</a:t>
            </a:r>
          </a:p>
          <a:p>
            <a:r>
              <a:rPr lang="en-US" sz="1400" dirty="0"/>
              <a:t>Usama, M., Farooq, A., &amp; et al. (2021). Online payment fraud detection using supervised machine learning algorithms. </a:t>
            </a:r>
          </a:p>
          <a:p>
            <a:r>
              <a:rPr lang="en-US" sz="1400" dirty="0"/>
              <a:t>Singh, S., Singh, K., &amp; et al. (2021). Deep learning approaches for fraud detection in financial transactions. </a:t>
            </a:r>
            <a:r>
              <a:rPr lang="en-US" sz="1400" i="1" dirty="0"/>
              <a:t>Expert Systems with Applications</a:t>
            </a:r>
            <a:r>
              <a:rPr lang="en-US" sz="1400" dirty="0"/>
              <a:t>, 184, 115439.</a:t>
            </a:r>
          </a:p>
          <a:p>
            <a:r>
              <a:rPr lang="en-US" sz="1400" dirty="0"/>
              <a:t>Chen, Y., Liu, M., &amp; Li, H. (2023). Fraud detection in e-commerce using a hybrid machine learning model: A case study on online payment systems. </a:t>
            </a:r>
            <a:r>
              <a:rPr lang="en-US" sz="1400" i="1" dirty="0"/>
              <a:t>Computers &amp; Security</a:t>
            </a:r>
            <a:r>
              <a:rPr lang="en-US" sz="1400" dirty="0"/>
              <a:t>, 119, 102748.</a:t>
            </a:r>
          </a:p>
          <a:p>
            <a:r>
              <a:rPr lang="en-US" sz="1400" dirty="0"/>
              <a:t>Kumar, R., &amp; Sharma, A. (2023). Detecting fraudulent online payment transactions using a neural network-based approach. </a:t>
            </a:r>
            <a:r>
              <a:rPr lang="en-US" sz="1400" i="1" dirty="0"/>
              <a:t>IEEE Access</a:t>
            </a:r>
            <a:r>
              <a:rPr lang="en-US" sz="1400" dirty="0"/>
              <a:t>, 11, 57234-57245.</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9" name="矩形 8"/>
          <p:cNvSpPr/>
          <p:nvPr/>
        </p:nvSpPr>
        <p:spPr>
          <a:xfrm>
            <a:off x="0" y="0"/>
            <a:ext cx="12192000" cy="6858000"/>
          </a:xfrm>
          <a:prstGeom prst="rect">
            <a:avLst/>
          </a:prstGeom>
          <a:solidFill>
            <a:srgbClr val="F4DB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rgbClr val="FFFFFF"/>
                </a:solidFill>
                <a:latin typeface="Manrope SemiBold"/>
                <a:ea typeface="+mn-ea"/>
                <a:cs typeface="+mn-cs"/>
              </a:defRPr>
            </a:lvl1pPr>
            <a:lvl2pPr marL="457200" algn="l" defTabSz="914400" rtl="0" eaLnBrk="1" latinLnBrk="0" hangingPunct="1">
              <a:defRPr sz="1800" kern="1200">
                <a:solidFill>
                  <a:srgbClr val="FFFFFF"/>
                </a:solidFill>
                <a:latin typeface="Manrope SemiBold"/>
                <a:ea typeface="+mn-ea"/>
                <a:cs typeface="+mn-cs"/>
              </a:defRPr>
            </a:lvl2pPr>
            <a:lvl3pPr marL="914400" algn="l" defTabSz="914400" rtl="0" eaLnBrk="1" latinLnBrk="0" hangingPunct="1">
              <a:defRPr sz="1800" kern="1200">
                <a:solidFill>
                  <a:srgbClr val="FFFFFF"/>
                </a:solidFill>
                <a:latin typeface="Manrope SemiBold"/>
                <a:ea typeface="+mn-ea"/>
                <a:cs typeface="+mn-cs"/>
              </a:defRPr>
            </a:lvl3pPr>
            <a:lvl4pPr marL="1371600" algn="l" defTabSz="914400" rtl="0" eaLnBrk="1" latinLnBrk="0" hangingPunct="1">
              <a:defRPr sz="1800" kern="1200">
                <a:solidFill>
                  <a:srgbClr val="FFFFFF"/>
                </a:solidFill>
                <a:latin typeface="Manrope SemiBold"/>
                <a:ea typeface="+mn-ea"/>
                <a:cs typeface="+mn-cs"/>
              </a:defRPr>
            </a:lvl4pPr>
            <a:lvl5pPr marL="1828800" algn="l" defTabSz="914400" rtl="0" eaLnBrk="1" latinLnBrk="0" hangingPunct="1">
              <a:defRPr sz="1800" kern="1200">
                <a:solidFill>
                  <a:srgbClr val="FFFFFF"/>
                </a:solidFill>
                <a:latin typeface="Manrope SemiBold"/>
                <a:ea typeface="+mn-ea"/>
                <a:cs typeface="+mn-cs"/>
              </a:defRPr>
            </a:lvl5pPr>
            <a:lvl6pPr marL="2286000" algn="l" defTabSz="914400" rtl="0" eaLnBrk="1" latinLnBrk="0" hangingPunct="1">
              <a:defRPr sz="1800" kern="1200">
                <a:solidFill>
                  <a:srgbClr val="FFFFFF"/>
                </a:solidFill>
                <a:latin typeface="Manrope SemiBold"/>
                <a:ea typeface="+mn-ea"/>
                <a:cs typeface="+mn-cs"/>
              </a:defRPr>
            </a:lvl6pPr>
            <a:lvl7pPr marL="2743200" algn="l" defTabSz="914400" rtl="0" eaLnBrk="1" latinLnBrk="0" hangingPunct="1">
              <a:defRPr sz="1800" kern="1200">
                <a:solidFill>
                  <a:srgbClr val="FFFFFF"/>
                </a:solidFill>
                <a:latin typeface="Manrope SemiBold"/>
                <a:ea typeface="+mn-ea"/>
                <a:cs typeface="+mn-cs"/>
              </a:defRPr>
            </a:lvl7pPr>
            <a:lvl8pPr marL="3200400" algn="l" defTabSz="914400" rtl="0" eaLnBrk="1" latinLnBrk="0" hangingPunct="1">
              <a:defRPr sz="1800" kern="1200">
                <a:solidFill>
                  <a:srgbClr val="FFFFFF"/>
                </a:solidFill>
                <a:latin typeface="Manrope SemiBold"/>
                <a:ea typeface="+mn-ea"/>
                <a:cs typeface="+mn-cs"/>
              </a:defRPr>
            </a:lvl8pPr>
            <a:lvl9pPr marL="3657600" algn="l" defTabSz="914400" rtl="0" eaLnBrk="1" latinLnBrk="0" hangingPunct="1">
              <a:defRPr sz="1800" kern="1200">
                <a:solidFill>
                  <a:srgbClr val="FFFFFF"/>
                </a:solidFill>
                <a:latin typeface="Manrope SemiBold"/>
                <a:ea typeface="+mn-ea"/>
                <a:cs typeface="+mn-cs"/>
              </a:defRPr>
            </a:lvl9pPr>
          </a:lstStyle>
          <a:p>
            <a:pPr algn="ctr"/>
            <a:endParaRPr lang="zh-CN" altLang="en-US">
              <a:cs typeface="Manrope SemiBold" charset="0"/>
            </a:endParaRPr>
          </a:p>
        </p:txBody>
      </p:sp>
      <p:pic>
        <p:nvPicPr>
          <p:cNvPr id="31" name="图形 30"/>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rot="16200000" flipH="1" flipV="1">
            <a:off x="9432693" y="-117707"/>
            <a:ext cx="2641600" cy="2877015"/>
          </a:xfrm>
          <a:prstGeom prst="rect">
            <a:avLst/>
          </a:prstGeom>
        </p:spPr>
      </p:pic>
      <p:pic>
        <p:nvPicPr>
          <p:cNvPr id="28" name="图形 27"/>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flipV="1">
            <a:off x="0" y="3980983"/>
            <a:ext cx="2641600" cy="2877015"/>
          </a:xfrm>
          <a:prstGeom prst="rect">
            <a:avLst/>
          </a:prstGeom>
        </p:spPr>
      </p:pic>
      <p:sp>
        <p:nvSpPr>
          <p:cNvPr id="8" name="矩形: 圆角 7"/>
          <p:cNvSpPr/>
          <p:nvPr/>
        </p:nvSpPr>
        <p:spPr>
          <a:xfrm>
            <a:off x="368300" y="330200"/>
            <a:ext cx="11455400" cy="6197600"/>
          </a:xfrm>
          <a:prstGeom prst="roundRect">
            <a:avLst>
              <a:gd name="adj" fmla="val 897"/>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rgbClr val="FFFFFF"/>
                </a:solidFill>
                <a:latin typeface="Manrope SemiBold"/>
                <a:ea typeface="+mn-ea"/>
                <a:cs typeface="+mn-cs"/>
              </a:defRPr>
            </a:lvl1pPr>
            <a:lvl2pPr marL="457200" algn="l" defTabSz="914400" rtl="0" eaLnBrk="1" latinLnBrk="0" hangingPunct="1">
              <a:defRPr sz="1800" kern="1200">
                <a:solidFill>
                  <a:srgbClr val="FFFFFF"/>
                </a:solidFill>
                <a:latin typeface="Manrope SemiBold"/>
                <a:ea typeface="+mn-ea"/>
                <a:cs typeface="+mn-cs"/>
              </a:defRPr>
            </a:lvl2pPr>
            <a:lvl3pPr marL="914400" algn="l" defTabSz="914400" rtl="0" eaLnBrk="1" latinLnBrk="0" hangingPunct="1">
              <a:defRPr sz="1800" kern="1200">
                <a:solidFill>
                  <a:srgbClr val="FFFFFF"/>
                </a:solidFill>
                <a:latin typeface="Manrope SemiBold"/>
                <a:ea typeface="+mn-ea"/>
                <a:cs typeface="+mn-cs"/>
              </a:defRPr>
            </a:lvl3pPr>
            <a:lvl4pPr marL="1371600" algn="l" defTabSz="914400" rtl="0" eaLnBrk="1" latinLnBrk="0" hangingPunct="1">
              <a:defRPr sz="1800" kern="1200">
                <a:solidFill>
                  <a:srgbClr val="FFFFFF"/>
                </a:solidFill>
                <a:latin typeface="Manrope SemiBold"/>
                <a:ea typeface="+mn-ea"/>
                <a:cs typeface="+mn-cs"/>
              </a:defRPr>
            </a:lvl4pPr>
            <a:lvl5pPr marL="1828800" algn="l" defTabSz="914400" rtl="0" eaLnBrk="1" latinLnBrk="0" hangingPunct="1">
              <a:defRPr sz="1800" kern="1200">
                <a:solidFill>
                  <a:srgbClr val="FFFFFF"/>
                </a:solidFill>
                <a:latin typeface="Manrope SemiBold"/>
                <a:ea typeface="+mn-ea"/>
                <a:cs typeface="+mn-cs"/>
              </a:defRPr>
            </a:lvl5pPr>
            <a:lvl6pPr marL="2286000" algn="l" defTabSz="914400" rtl="0" eaLnBrk="1" latinLnBrk="0" hangingPunct="1">
              <a:defRPr sz="1800" kern="1200">
                <a:solidFill>
                  <a:srgbClr val="FFFFFF"/>
                </a:solidFill>
                <a:latin typeface="Manrope SemiBold"/>
                <a:ea typeface="+mn-ea"/>
                <a:cs typeface="+mn-cs"/>
              </a:defRPr>
            </a:lvl6pPr>
            <a:lvl7pPr marL="2743200" algn="l" defTabSz="914400" rtl="0" eaLnBrk="1" latinLnBrk="0" hangingPunct="1">
              <a:defRPr sz="1800" kern="1200">
                <a:solidFill>
                  <a:srgbClr val="FFFFFF"/>
                </a:solidFill>
                <a:latin typeface="Manrope SemiBold"/>
                <a:ea typeface="+mn-ea"/>
                <a:cs typeface="+mn-cs"/>
              </a:defRPr>
            </a:lvl7pPr>
            <a:lvl8pPr marL="3200400" algn="l" defTabSz="914400" rtl="0" eaLnBrk="1" latinLnBrk="0" hangingPunct="1">
              <a:defRPr sz="1800" kern="1200">
                <a:solidFill>
                  <a:srgbClr val="FFFFFF"/>
                </a:solidFill>
                <a:latin typeface="Manrope SemiBold"/>
                <a:ea typeface="+mn-ea"/>
                <a:cs typeface="+mn-cs"/>
              </a:defRPr>
            </a:lvl8pPr>
            <a:lvl9pPr marL="3657600" algn="l" defTabSz="914400" rtl="0" eaLnBrk="1" latinLnBrk="0" hangingPunct="1">
              <a:defRPr sz="1800" kern="1200">
                <a:solidFill>
                  <a:srgbClr val="FFFFFF"/>
                </a:solidFill>
                <a:latin typeface="Manrope SemiBold"/>
                <a:ea typeface="+mn-ea"/>
                <a:cs typeface="+mn-cs"/>
              </a:defRPr>
            </a:lvl9pPr>
          </a:lstStyle>
          <a:p>
            <a:pPr algn="ctr"/>
            <a:endParaRPr lang="zh-CN" altLang="en-US" b="1">
              <a:noFill/>
              <a:cs typeface="Manrope SemiBold" charset="0"/>
            </a:endParaRPr>
          </a:p>
        </p:txBody>
      </p:sp>
      <p:sp>
        <p:nvSpPr>
          <p:cNvPr id="4" name="矩形 2"/>
          <p:cNvSpPr/>
          <p:nvPr/>
        </p:nvSpPr>
        <p:spPr>
          <a:xfrm>
            <a:off x="3512259" y="3137218"/>
            <a:ext cx="5167481" cy="46037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altLang="zh-CN" sz="2400" b="1">
                <a:solidFill>
                  <a:schemeClr val="tx1"/>
                </a:solidFill>
                <a:latin typeface="Times New Roman" panose="02020603050405020304" charset="0"/>
                <a:cs typeface="Times New Roman" panose="02020603050405020304" charset="0"/>
              </a:rPr>
              <a:t>THANK YOU</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9" name="矩形 8"/>
          <p:cNvSpPr/>
          <p:nvPr/>
        </p:nvSpPr>
        <p:spPr>
          <a:xfrm>
            <a:off x="0" y="0"/>
            <a:ext cx="12192000" cy="6858000"/>
          </a:xfrm>
          <a:prstGeom prst="rect">
            <a:avLst/>
          </a:prstGeom>
          <a:solidFill>
            <a:srgbClr val="F4DB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rgbClr val="FFFFFF"/>
                </a:solidFill>
                <a:latin typeface="Manrope SemiBold"/>
                <a:ea typeface="+mn-ea"/>
                <a:cs typeface="+mn-cs"/>
              </a:defRPr>
            </a:lvl1pPr>
            <a:lvl2pPr marL="457200" algn="l" defTabSz="914400" rtl="0" eaLnBrk="1" latinLnBrk="0" hangingPunct="1">
              <a:defRPr sz="1800" kern="1200">
                <a:solidFill>
                  <a:srgbClr val="FFFFFF"/>
                </a:solidFill>
                <a:latin typeface="Manrope SemiBold"/>
                <a:ea typeface="+mn-ea"/>
                <a:cs typeface="+mn-cs"/>
              </a:defRPr>
            </a:lvl2pPr>
            <a:lvl3pPr marL="914400" algn="l" defTabSz="914400" rtl="0" eaLnBrk="1" latinLnBrk="0" hangingPunct="1">
              <a:defRPr sz="1800" kern="1200">
                <a:solidFill>
                  <a:srgbClr val="FFFFFF"/>
                </a:solidFill>
                <a:latin typeface="Manrope SemiBold"/>
                <a:ea typeface="+mn-ea"/>
                <a:cs typeface="+mn-cs"/>
              </a:defRPr>
            </a:lvl3pPr>
            <a:lvl4pPr marL="1371600" algn="l" defTabSz="914400" rtl="0" eaLnBrk="1" latinLnBrk="0" hangingPunct="1">
              <a:defRPr sz="1800" kern="1200">
                <a:solidFill>
                  <a:srgbClr val="FFFFFF"/>
                </a:solidFill>
                <a:latin typeface="Manrope SemiBold"/>
                <a:ea typeface="+mn-ea"/>
                <a:cs typeface="+mn-cs"/>
              </a:defRPr>
            </a:lvl4pPr>
            <a:lvl5pPr marL="1828800" algn="l" defTabSz="914400" rtl="0" eaLnBrk="1" latinLnBrk="0" hangingPunct="1">
              <a:defRPr sz="1800" kern="1200">
                <a:solidFill>
                  <a:srgbClr val="FFFFFF"/>
                </a:solidFill>
                <a:latin typeface="Manrope SemiBold"/>
                <a:ea typeface="+mn-ea"/>
                <a:cs typeface="+mn-cs"/>
              </a:defRPr>
            </a:lvl5pPr>
            <a:lvl6pPr marL="2286000" algn="l" defTabSz="914400" rtl="0" eaLnBrk="1" latinLnBrk="0" hangingPunct="1">
              <a:defRPr sz="1800" kern="1200">
                <a:solidFill>
                  <a:srgbClr val="FFFFFF"/>
                </a:solidFill>
                <a:latin typeface="Manrope SemiBold"/>
                <a:ea typeface="+mn-ea"/>
                <a:cs typeface="+mn-cs"/>
              </a:defRPr>
            </a:lvl6pPr>
            <a:lvl7pPr marL="2743200" algn="l" defTabSz="914400" rtl="0" eaLnBrk="1" latinLnBrk="0" hangingPunct="1">
              <a:defRPr sz="1800" kern="1200">
                <a:solidFill>
                  <a:srgbClr val="FFFFFF"/>
                </a:solidFill>
                <a:latin typeface="Manrope SemiBold"/>
                <a:ea typeface="+mn-ea"/>
                <a:cs typeface="+mn-cs"/>
              </a:defRPr>
            </a:lvl7pPr>
            <a:lvl8pPr marL="3200400" algn="l" defTabSz="914400" rtl="0" eaLnBrk="1" latinLnBrk="0" hangingPunct="1">
              <a:defRPr sz="1800" kern="1200">
                <a:solidFill>
                  <a:srgbClr val="FFFFFF"/>
                </a:solidFill>
                <a:latin typeface="Manrope SemiBold"/>
                <a:ea typeface="+mn-ea"/>
                <a:cs typeface="+mn-cs"/>
              </a:defRPr>
            </a:lvl8pPr>
            <a:lvl9pPr marL="3657600" algn="l" defTabSz="914400" rtl="0" eaLnBrk="1" latinLnBrk="0" hangingPunct="1">
              <a:defRPr sz="1800" kern="1200">
                <a:solidFill>
                  <a:srgbClr val="FFFFFF"/>
                </a:solidFill>
                <a:latin typeface="Manrope SemiBold"/>
                <a:ea typeface="+mn-ea"/>
                <a:cs typeface="+mn-cs"/>
              </a:defRPr>
            </a:lvl9pPr>
          </a:lstStyle>
          <a:p>
            <a:pPr algn="ctr"/>
            <a:endParaRPr lang="zh-CN" altLang="en-US">
              <a:cs typeface="Manrope SemiBold" charset="0"/>
            </a:endParaRPr>
          </a:p>
        </p:txBody>
      </p:sp>
      <p:pic>
        <p:nvPicPr>
          <p:cNvPr id="31" name="图形 30"/>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rot="16200000" flipH="1" flipV="1">
            <a:off x="9432693" y="-117707"/>
            <a:ext cx="2641600" cy="2877015"/>
          </a:xfrm>
          <a:prstGeom prst="rect">
            <a:avLst/>
          </a:prstGeom>
        </p:spPr>
      </p:pic>
      <p:pic>
        <p:nvPicPr>
          <p:cNvPr id="28" name="图形 27"/>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flipV="1">
            <a:off x="0" y="3980983"/>
            <a:ext cx="2641600" cy="2877015"/>
          </a:xfrm>
          <a:prstGeom prst="rect">
            <a:avLst/>
          </a:prstGeom>
        </p:spPr>
      </p:pic>
      <p:sp>
        <p:nvSpPr>
          <p:cNvPr id="8" name="矩形: 圆角 7"/>
          <p:cNvSpPr/>
          <p:nvPr/>
        </p:nvSpPr>
        <p:spPr>
          <a:xfrm>
            <a:off x="368300" y="330200"/>
            <a:ext cx="11455400" cy="6197600"/>
          </a:xfrm>
          <a:prstGeom prst="roundRect">
            <a:avLst>
              <a:gd name="adj" fmla="val 897"/>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rgbClr val="FFFFFF"/>
                </a:solidFill>
                <a:latin typeface="Manrope SemiBold"/>
                <a:ea typeface="+mn-ea"/>
                <a:cs typeface="+mn-cs"/>
              </a:defRPr>
            </a:lvl1pPr>
            <a:lvl2pPr marL="457200" algn="l" defTabSz="914400" rtl="0" eaLnBrk="1" latinLnBrk="0" hangingPunct="1">
              <a:defRPr sz="1800" kern="1200">
                <a:solidFill>
                  <a:srgbClr val="FFFFFF"/>
                </a:solidFill>
                <a:latin typeface="Manrope SemiBold"/>
                <a:ea typeface="+mn-ea"/>
                <a:cs typeface="+mn-cs"/>
              </a:defRPr>
            </a:lvl2pPr>
            <a:lvl3pPr marL="914400" algn="l" defTabSz="914400" rtl="0" eaLnBrk="1" latinLnBrk="0" hangingPunct="1">
              <a:defRPr sz="1800" kern="1200">
                <a:solidFill>
                  <a:srgbClr val="FFFFFF"/>
                </a:solidFill>
                <a:latin typeface="Manrope SemiBold"/>
                <a:ea typeface="+mn-ea"/>
                <a:cs typeface="+mn-cs"/>
              </a:defRPr>
            </a:lvl3pPr>
            <a:lvl4pPr marL="1371600" algn="l" defTabSz="914400" rtl="0" eaLnBrk="1" latinLnBrk="0" hangingPunct="1">
              <a:defRPr sz="1800" kern="1200">
                <a:solidFill>
                  <a:srgbClr val="FFFFFF"/>
                </a:solidFill>
                <a:latin typeface="Manrope SemiBold"/>
                <a:ea typeface="+mn-ea"/>
                <a:cs typeface="+mn-cs"/>
              </a:defRPr>
            </a:lvl4pPr>
            <a:lvl5pPr marL="1828800" algn="l" defTabSz="914400" rtl="0" eaLnBrk="1" latinLnBrk="0" hangingPunct="1">
              <a:defRPr sz="1800" kern="1200">
                <a:solidFill>
                  <a:srgbClr val="FFFFFF"/>
                </a:solidFill>
                <a:latin typeface="Manrope SemiBold"/>
                <a:ea typeface="+mn-ea"/>
                <a:cs typeface="+mn-cs"/>
              </a:defRPr>
            </a:lvl5pPr>
            <a:lvl6pPr marL="2286000" algn="l" defTabSz="914400" rtl="0" eaLnBrk="1" latinLnBrk="0" hangingPunct="1">
              <a:defRPr sz="1800" kern="1200">
                <a:solidFill>
                  <a:srgbClr val="FFFFFF"/>
                </a:solidFill>
                <a:latin typeface="Manrope SemiBold"/>
                <a:ea typeface="+mn-ea"/>
                <a:cs typeface="+mn-cs"/>
              </a:defRPr>
            </a:lvl6pPr>
            <a:lvl7pPr marL="2743200" algn="l" defTabSz="914400" rtl="0" eaLnBrk="1" latinLnBrk="0" hangingPunct="1">
              <a:defRPr sz="1800" kern="1200">
                <a:solidFill>
                  <a:srgbClr val="FFFFFF"/>
                </a:solidFill>
                <a:latin typeface="Manrope SemiBold"/>
                <a:ea typeface="+mn-ea"/>
                <a:cs typeface="+mn-cs"/>
              </a:defRPr>
            </a:lvl7pPr>
            <a:lvl8pPr marL="3200400" algn="l" defTabSz="914400" rtl="0" eaLnBrk="1" latinLnBrk="0" hangingPunct="1">
              <a:defRPr sz="1800" kern="1200">
                <a:solidFill>
                  <a:srgbClr val="FFFFFF"/>
                </a:solidFill>
                <a:latin typeface="Manrope SemiBold"/>
                <a:ea typeface="+mn-ea"/>
                <a:cs typeface="+mn-cs"/>
              </a:defRPr>
            </a:lvl8pPr>
            <a:lvl9pPr marL="3657600" algn="l" defTabSz="914400" rtl="0" eaLnBrk="1" latinLnBrk="0" hangingPunct="1">
              <a:defRPr sz="1800" kern="1200">
                <a:solidFill>
                  <a:srgbClr val="FFFFFF"/>
                </a:solidFill>
                <a:latin typeface="Manrope SemiBold"/>
                <a:ea typeface="+mn-ea"/>
                <a:cs typeface="+mn-cs"/>
              </a:defRPr>
            </a:lvl9pPr>
          </a:lstStyle>
          <a:p>
            <a:pPr algn="ctr"/>
            <a:endParaRPr lang="zh-CN" altLang="en-US" sz="1400" b="1">
              <a:solidFill>
                <a:schemeClr val="tx1"/>
              </a:solidFill>
              <a:latin typeface="Times New Roman" pitchFamily="18" charset="0"/>
              <a:cs typeface="Times New Roman" pitchFamily="18" charset="0"/>
            </a:endParaRPr>
          </a:p>
        </p:txBody>
      </p:sp>
      <p:sp>
        <p:nvSpPr>
          <p:cNvPr id="6" name="Text Box 5"/>
          <p:cNvSpPr txBox="1"/>
          <p:nvPr/>
        </p:nvSpPr>
        <p:spPr>
          <a:xfrm>
            <a:off x="2280210" y="1105456"/>
            <a:ext cx="7446645"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altLang="en-US" b="1">
                <a:latin typeface="Times New Roman" panose="02020603050405020304" charset="0"/>
                <a:cs typeface="Times New Roman" panose="02020603050405020304" charset="0"/>
              </a:rPr>
              <a:t>ABSTRACT</a:t>
            </a:r>
            <a:endParaRPr lang="en-IN" altLang="en-US" sz="1400" b="1">
              <a:latin typeface="Times New Roman" panose="02020603050405020304" charset="0"/>
              <a:cs typeface="Times New Roman" panose="02020603050405020304" charset="0"/>
            </a:endParaRPr>
          </a:p>
        </p:txBody>
      </p:sp>
      <p:sp>
        <p:nvSpPr>
          <p:cNvPr id="13" name="Rectangle 6">
            <a:extLst>
              <a:ext uri="{FF2B5EF4-FFF2-40B4-BE49-F238E27FC236}">
                <a16:creationId xmlns:a16="http://schemas.microsoft.com/office/drawing/2014/main" xmlns="" id="{F13E8725-69B3-1E58-F79C-832AC5794918}"/>
              </a:ext>
            </a:extLst>
          </p:cNvPr>
          <p:cNvSpPr>
            <a:spLocks noChangeArrowheads="1"/>
          </p:cNvSpPr>
          <p:nvPr/>
        </p:nvSpPr>
        <p:spPr bwMode="auto">
          <a:xfrm>
            <a:off x="1320800" y="2215119"/>
            <a:ext cx="9556713" cy="230832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0" fontAlgn="base" latinLnBrk="0" hangingPunct="0">
              <a:lnSpc>
                <a:spcPct val="100000"/>
              </a:lnSpc>
              <a:spcBef>
                <a:spcPct val="0"/>
              </a:spcBef>
              <a:spcAft>
                <a:spcPct val="0"/>
              </a:spcAft>
              <a:buClrTx/>
              <a:buSzTx/>
              <a:buFontTx/>
              <a:buNone/>
            </a:pPr>
            <a:r>
              <a:rPr lang="en-US" altLang="en-US" sz="1600" dirty="0">
                <a:latin typeface="Times New Roman" pitchFamily="18" charset="0"/>
                <a:cs typeface="Times New Roman" pitchFamily="18" charset="0"/>
              </a:rPr>
              <a:t>        Our</a:t>
            </a:r>
            <a:r>
              <a:rPr kumimoji="0" lang="en-US" altLang="en-US" sz="1600" b="0" i="0" u="none" strike="noStrike" cap="none" normalizeH="0" baseline="0" dirty="0">
                <a:ln>
                  <a:noFill/>
                </a:ln>
                <a:solidFill>
                  <a:schemeClr val="tx1"/>
                </a:solidFill>
                <a:effectLst/>
                <a:latin typeface="Times New Roman" pitchFamily="18" charset="0"/>
                <a:cs typeface="Times New Roman" pitchFamily="18" charset="0"/>
              </a:rPr>
              <a:t> project aims to create an intelligent fraud detection system for online payments using Machine Learning (ML). The system will analyze transaction data, such as </a:t>
            </a:r>
            <a:r>
              <a:rPr kumimoji="0" lang="en-US" altLang="en-US" sz="1600" b="0" i="0" u="none" strike="noStrike" cap="none" normalizeH="0" baseline="0" dirty="0" smtClean="0">
                <a:ln>
                  <a:noFill/>
                </a:ln>
                <a:solidFill>
                  <a:schemeClr val="tx1"/>
                </a:solidFill>
                <a:effectLst/>
                <a:latin typeface="Times New Roman" pitchFamily="18" charset="0"/>
                <a:cs typeface="Times New Roman" pitchFamily="18" charset="0"/>
              </a:rPr>
              <a:t>amount, </a:t>
            </a:r>
            <a:r>
              <a:rPr kumimoji="0" lang="en-US" altLang="en-US" sz="1600" b="0" i="0" u="none" strike="noStrike" cap="none" normalizeH="0" baseline="0" dirty="0">
                <a:ln>
                  <a:noFill/>
                </a:ln>
                <a:solidFill>
                  <a:schemeClr val="tx1"/>
                </a:solidFill>
                <a:effectLst/>
                <a:latin typeface="Times New Roman" pitchFamily="18" charset="0"/>
                <a:cs typeface="Times New Roman" pitchFamily="18" charset="0"/>
              </a:rPr>
              <a:t>time, and user behavior, to identify patterns and anomalies that suggest fraud. It will employ various supervised learning algorithms, including Random Forest, Support Vector Machines (SVM) along with techniques like feature selection, data preprocessing, and anomaly detection to improve accuracy. To enable real-time fraud detection, the trained model will be deployed using frameworks like Flask or </a:t>
            </a:r>
            <a:r>
              <a:rPr kumimoji="0" lang="en-US" altLang="en-US" sz="1600" b="0" i="0" u="none" strike="noStrike" cap="none" normalizeH="0" baseline="0" dirty="0" err="1">
                <a:ln>
                  <a:noFill/>
                </a:ln>
                <a:solidFill>
                  <a:schemeClr val="tx1"/>
                </a:solidFill>
                <a:effectLst/>
                <a:latin typeface="Times New Roman" pitchFamily="18" charset="0"/>
                <a:cs typeface="Times New Roman" pitchFamily="18" charset="0"/>
              </a:rPr>
              <a:t>FastAPI</a:t>
            </a:r>
            <a:r>
              <a:rPr kumimoji="0" lang="en-US" altLang="en-US" sz="1600" b="0" i="0" u="none" strike="noStrike" cap="none" normalizeH="0" baseline="0" dirty="0">
                <a:ln>
                  <a:noFill/>
                </a:ln>
                <a:solidFill>
                  <a:schemeClr val="tx1"/>
                </a:solidFill>
                <a:effectLst/>
                <a:latin typeface="Times New Roman" pitchFamily="18" charset="0"/>
                <a:cs typeface="Times New Roman" pitchFamily="18" charset="0"/>
              </a:rPr>
              <a:t>, allowing seamless integration with online payment systems. A user-friendly dashboard will display transaction details and fraud alerts for monitoring. The project aims to reduce financial losses, enhance payment security, and build trust in online transactions. Future improvements may include incorporating deep learning and self-learning models for continuous enhancement of fraud detection capabilities.</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9" name="矩形 8"/>
          <p:cNvSpPr/>
          <p:nvPr/>
        </p:nvSpPr>
        <p:spPr>
          <a:xfrm>
            <a:off x="0" y="0"/>
            <a:ext cx="12192000" cy="6858000"/>
          </a:xfrm>
          <a:prstGeom prst="rect">
            <a:avLst/>
          </a:prstGeom>
          <a:solidFill>
            <a:srgbClr val="F4DB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rgbClr val="FFFFFF"/>
                </a:solidFill>
                <a:latin typeface="Manrope SemiBold"/>
                <a:ea typeface="+mn-ea"/>
                <a:cs typeface="+mn-cs"/>
              </a:defRPr>
            </a:lvl1pPr>
            <a:lvl2pPr marL="457200" algn="l" defTabSz="914400" rtl="0" eaLnBrk="1" latinLnBrk="0" hangingPunct="1">
              <a:defRPr sz="1800" kern="1200">
                <a:solidFill>
                  <a:srgbClr val="FFFFFF"/>
                </a:solidFill>
                <a:latin typeface="Manrope SemiBold"/>
                <a:ea typeface="+mn-ea"/>
                <a:cs typeface="+mn-cs"/>
              </a:defRPr>
            </a:lvl2pPr>
            <a:lvl3pPr marL="914400" algn="l" defTabSz="914400" rtl="0" eaLnBrk="1" latinLnBrk="0" hangingPunct="1">
              <a:defRPr sz="1800" kern="1200">
                <a:solidFill>
                  <a:srgbClr val="FFFFFF"/>
                </a:solidFill>
                <a:latin typeface="Manrope SemiBold"/>
                <a:ea typeface="+mn-ea"/>
                <a:cs typeface="+mn-cs"/>
              </a:defRPr>
            </a:lvl3pPr>
            <a:lvl4pPr marL="1371600" algn="l" defTabSz="914400" rtl="0" eaLnBrk="1" latinLnBrk="0" hangingPunct="1">
              <a:defRPr sz="1800" kern="1200">
                <a:solidFill>
                  <a:srgbClr val="FFFFFF"/>
                </a:solidFill>
                <a:latin typeface="Manrope SemiBold"/>
                <a:ea typeface="+mn-ea"/>
                <a:cs typeface="+mn-cs"/>
              </a:defRPr>
            </a:lvl4pPr>
            <a:lvl5pPr marL="1828800" algn="l" defTabSz="914400" rtl="0" eaLnBrk="1" latinLnBrk="0" hangingPunct="1">
              <a:defRPr sz="1800" kern="1200">
                <a:solidFill>
                  <a:srgbClr val="FFFFFF"/>
                </a:solidFill>
                <a:latin typeface="Manrope SemiBold"/>
                <a:ea typeface="+mn-ea"/>
                <a:cs typeface="+mn-cs"/>
              </a:defRPr>
            </a:lvl5pPr>
            <a:lvl6pPr marL="2286000" algn="l" defTabSz="914400" rtl="0" eaLnBrk="1" latinLnBrk="0" hangingPunct="1">
              <a:defRPr sz="1800" kern="1200">
                <a:solidFill>
                  <a:srgbClr val="FFFFFF"/>
                </a:solidFill>
                <a:latin typeface="Manrope SemiBold"/>
                <a:ea typeface="+mn-ea"/>
                <a:cs typeface="+mn-cs"/>
              </a:defRPr>
            </a:lvl6pPr>
            <a:lvl7pPr marL="2743200" algn="l" defTabSz="914400" rtl="0" eaLnBrk="1" latinLnBrk="0" hangingPunct="1">
              <a:defRPr sz="1800" kern="1200">
                <a:solidFill>
                  <a:srgbClr val="FFFFFF"/>
                </a:solidFill>
                <a:latin typeface="Manrope SemiBold"/>
                <a:ea typeface="+mn-ea"/>
                <a:cs typeface="+mn-cs"/>
              </a:defRPr>
            </a:lvl7pPr>
            <a:lvl8pPr marL="3200400" algn="l" defTabSz="914400" rtl="0" eaLnBrk="1" latinLnBrk="0" hangingPunct="1">
              <a:defRPr sz="1800" kern="1200">
                <a:solidFill>
                  <a:srgbClr val="FFFFFF"/>
                </a:solidFill>
                <a:latin typeface="Manrope SemiBold"/>
                <a:ea typeface="+mn-ea"/>
                <a:cs typeface="+mn-cs"/>
              </a:defRPr>
            </a:lvl8pPr>
            <a:lvl9pPr marL="3657600" algn="l" defTabSz="914400" rtl="0" eaLnBrk="1" latinLnBrk="0" hangingPunct="1">
              <a:defRPr sz="1800" kern="1200">
                <a:solidFill>
                  <a:srgbClr val="FFFFFF"/>
                </a:solidFill>
                <a:latin typeface="Manrope SemiBold"/>
                <a:ea typeface="+mn-ea"/>
                <a:cs typeface="+mn-cs"/>
              </a:defRPr>
            </a:lvl9pPr>
          </a:lstStyle>
          <a:p>
            <a:pPr algn="ctr"/>
            <a:endParaRPr lang="zh-CN" altLang="en-US">
              <a:cs typeface="Manrope SemiBold" charset="0"/>
            </a:endParaRPr>
          </a:p>
        </p:txBody>
      </p:sp>
      <p:pic>
        <p:nvPicPr>
          <p:cNvPr id="31" name="图形 30"/>
          <p:cNvPicPr>
            <a:picLocks noChangeAspect="1"/>
          </p:cNvPicPr>
          <p:nvPr/>
        </p:nvPicPr>
        <p:blipFill>
          <a:blip r:embed="rId3" cstate="print">
            <a:extLst>
              <a:ext uri="{96DAC541-7B7A-43D3-8B79-37D633B846F1}">
                <asvg:svgBlip xmlns:asvg="http://schemas.microsoft.com/office/drawing/2016/SVG/main" xmlns="" r:embed="rId4"/>
              </a:ext>
            </a:extLst>
          </a:blip>
          <a:stretch>
            <a:fillRect/>
          </a:stretch>
        </p:blipFill>
        <p:spPr>
          <a:xfrm rot="16200000" flipH="1" flipV="1">
            <a:off x="9432693" y="-117707"/>
            <a:ext cx="2641600" cy="2877015"/>
          </a:xfrm>
          <a:prstGeom prst="rect">
            <a:avLst/>
          </a:prstGeom>
        </p:spPr>
      </p:pic>
      <p:pic>
        <p:nvPicPr>
          <p:cNvPr id="28" name="图形 27"/>
          <p:cNvPicPr>
            <a:picLocks noChangeAspect="1"/>
          </p:cNvPicPr>
          <p:nvPr/>
        </p:nvPicPr>
        <p:blipFill>
          <a:blip r:embed="rId3" cstate="print">
            <a:extLst>
              <a:ext uri="{96DAC541-7B7A-43D3-8B79-37D633B846F1}">
                <asvg:svgBlip xmlns:asvg="http://schemas.microsoft.com/office/drawing/2016/SVG/main" xmlns="" r:embed="rId4"/>
              </a:ext>
            </a:extLst>
          </a:blip>
          <a:stretch>
            <a:fillRect/>
          </a:stretch>
        </p:blipFill>
        <p:spPr>
          <a:xfrm flipV="1">
            <a:off x="0" y="3980983"/>
            <a:ext cx="2641600" cy="2877015"/>
          </a:xfrm>
          <a:prstGeom prst="rect">
            <a:avLst/>
          </a:prstGeom>
        </p:spPr>
      </p:pic>
      <p:sp>
        <p:nvSpPr>
          <p:cNvPr id="8" name="矩形: 圆角 7"/>
          <p:cNvSpPr/>
          <p:nvPr/>
        </p:nvSpPr>
        <p:spPr>
          <a:xfrm>
            <a:off x="378132" y="330200"/>
            <a:ext cx="11455400" cy="6197600"/>
          </a:xfrm>
          <a:prstGeom prst="roundRect">
            <a:avLst>
              <a:gd name="adj" fmla="val 897"/>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rgbClr val="FFFFFF"/>
                </a:solidFill>
                <a:latin typeface="Manrope SemiBold"/>
                <a:ea typeface="+mn-ea"/>
                <a:cs typeface="+mn-cs"/>
              </a:defRPr>
            </a:lvl1pPr>
            <a:lvl2pPr marL="457200" algn="l" defTabSz="914400" rtl="0" eaLnBrk="1" latinLnBrk="0" hangingPunct="1">
              <a:defRPr sz="1800" kern="1200">
                <a:solidFill>
                  <a:srgbClr val="FFFFFF"/>
                </a:solidFill>
                <a:latin typeface="Manrope SemiBold"/>
                <a:ea typeface="+mn-ea"/>
                <a:cs typeface="+mn-cs"/>
              </a:defRPr>
            </a:lvl2pPr>
            <a:lvl3pPr marL="914400" algn="l" defTabSz="914400" rtl="0" eaLnBrk="1" latinLnBrk="0" hangingPunct="1">
              <a:defRPr sz="1800" kern="1200">
                <a:solidFill>
                  <a:srgbClr val="FFFFFF"/>
                </a:solidFill>
                <a:latin typeface="Manrope SemiBold"/>
                <a:ea typeface="+mn-ea"/>
                <a:cs typeface="+mn-cs"/>
              </a:defRPr>
            </a:lvl3pPr>
            <a:lvl4pPr marL="1371600" algn="l" defTabSz="914400" rtl="0" eaLnBrk="1" latinLnBrk="0" hangingPunct="1">
              <a:defRPr sz="1800" kern="1200">
                <a:solidFill>
                  <a:srgbClr val="FFFFFF"/>
                </a:solidFill>
                <a:latin typeface="Manrope SemiBold"/>
                <a:ea typeface="+mn-ea"/>
                <a:cs typeface="+mn-cs"/>
              </a:defRPr>
            </a:lvl4pPr>
            <a:lvl5pPr marL="1828800" algn="l" defTabSz="914400" rtl="0" eaLnBrk="1" latinLnBrk="0" hangingPunct="1">
              <a:defRPr sz="1800" kern="1200">
                <a:solidFill>
                  <a:srgbClr val="FFFFFF"/>
                </a:solidFill>
                <a:latin typeface="Manrope SemiBold"/>
                <a:ea typeface="+mn-ea"/>
                <a:cs typeface="+mn-cs"/>
              </a:defRPr>
            </a:lvl5pPr>
            <a:lvl6pPr marL="2286000" algn="l" defTabSz="914400" rtl="0" eaLnBrk="1" latinLnBrk="0" hangingPunct="1">
              <a:defRPr sz="1800" kern="1200">
                <a:solidFill>
                  <a:srgbClr val="FFFFFF"/>
                </a:solidFill>
                <a:latin typeface="Manrope SemiBold"/>
                <a:ea typeface="+mn-ea"/>
                <a:cs typeface="+mn-cs"/>
              </a:defRPr>
            </a:lvl6pPr>
            <a:lvl7pPr marL="2743200" algn="l" defTabSz="914400" rtl="0" eaLnBrk="1" latinLnBrk="0" hangingPunct="1">
              <a:defRPr sz="1800" kern="1200">
                <a:solidFill>
                  <a:srgbClr val="FFFFFF"/>
                </a:solidFill>
                <a:latin typeface="Manrope SemiBold"/>
                <a:ea typeface="+mn-ea"/>
                <a:cs typeface="+mn-cs"/>
              </a:defRPr>
            </a:lvl7pPr>
            <a:lvl8pPr marL="3200400" algn="l" defTabSz="914400" rtl="0" eaLnBrk="1" latinLnBrk="0" hangingPunct="1">
              <a:defRPr sz="1800" kern="1200">
                <a:solidFill>
                  <a:srgbClr val="FFFFFF"/>
                </a:solidFill>
                <a:latin typeface="Manrope SemiBold"/>
                <a:ea typeface="+mn-ea"/>
                <a:cs typeface="+mn-cs"/>
              </a:defRPr>
            </a:lvl8pPr>
            <a:lvl9pPr marL="3657600" algn="l" defTabSz="914400" rtl="0" eaLnBrk="1" latinLnBrk="0" hangingPunct="1">
              <a:defRPr sz="1800" kern="1200">
                <a:solidFill>
                  <a:srgbClr val="FFFFFF"/>
                </a:solidFill>
                <a:latin typeface="Manrope SemiBold"/>
                <a:ea typeface="+mn-ea"/>
                <a:cs typeface="+mn-cs"/>
              </a:defRPr>
            </a:lvl9pPr>
          </a:lstStyle>
          <a:p>
            <a:pPr algn="ctr"/>
            <a:endParaRPr lang="zh-CN" altLang="en-US" b="1">
              <a:solidFill>
                <a:schemeClr val="tx1"/>
              </a:solidFill>
              <a:cs typeface="Manrope SemiBold" charset="0"/>
            </a:endParaRPr>
          </a:p>
        </p:txBody>
      </p:sp>
      <p:sp>
        <p:nvSpPr>
          <p:cNvPr id="6" name="Text Box 5"/>
          <p:cNvSpPr txBox="1"/>
          <p:nvPr/>
        </p:nvSpPr>
        <p:spPr>
          <a:xfrm>
            <a:off x="2120508" y="1321357"/>
            <a:ext cx="7446645"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altLang="en-US" b="1">
                <a:latin typeface="Times New Roman" panose="02020603050405020304" charset="0"/>
                <a:cs typeface="Times New Roman" panose="02020603050405020304" charset="0"/>
              </a:rPr>
              <a:t>INTRODUCTION</a:t>
            </a:r>
            <a:endParaRPr lang="en-IN" altLang="en-US" sz="1400" b="1">
              <a:latin typeface="Times New Roman" panose="02020603050405020304" charset="0"/>
              <a:cs typeface="Times New Roman" panose="02020603050405020304" charset="0"/>
            </a:endParaRPr>
          </a:p>
        </p:txBody>
      </p:sp>
      <p:sp>
        <p:nvSpPr>
          <p:cNvPr id="5" name="Rectangle 1">
            <a:extLst>
              <a:ext uri="{FF2B5EF4-FFF2-40B4-BE49-F238E27FC236}">
                <a16:creationId xmlns:a16="http://schemas.microsoft.com/office/drawing/2014/main" xmlns="" id="{2CFFFA0A-00E1-92B4-AAC6-DE58C7893FB7}"/>
              </a:ext>
            </a:extLst>
          </p:cNvPr>
          <p:cNvSpPr>
            <a:spLocks noChangeArrowheads="1"/>
          </p:cNvSpPr>
          <p:nvPr/>
        </p:nvSpPr>
        <p:spPr bwMode="auto">
          <a:xfrm>
            <a:off x="1388274" y="2182505"/>
            <a:ext cx="8911114" cy="33239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0" fontAlgn="base" latinLnBrk="0" hangingPunct="0">
              <a:lnSpc>
                <a:spcPct val="100000"/>
              </a:lnSpc>
              <a:spcBef>
                <a:spcPct val="0"/>
              </a:spcBef>
              <a:spcAft>
                <a:spcPct val="0"/>
              </a:spcAft>
              <a:buClrTx/>
              <a:buSzTx/>
              <a:buFontTx/>
              <a:buNone/>
            </a:pPr>
            <a:r>
              <a:rPr lang="en-US" altLang="en-US" dirty="0">
                <a:latin typeface="Times New Roman" pitchFamily="18" charset="0"/>
                <a:cs typeface="Times New Roman" pitchFamily="18" charset="0"/>
              </a:rPr>
              <a:t> </a:t>
            </a:r>
            <a:r>
              <a:rPr lang="en-US" altLang="en-US" sz="1600" dirty="0">
                <a:latin typeface="Times New Roman" pitchFamily="18" charset="0"/>
                <a:cs typeface="Times New Roman" pitchFamily="18" charset="0"/>
              </a:rPr>
              <a:t>      </a:t>
            </a:r>
            <a:r>
              <a:rPr kumimoji="0" lang="en-US" altLang="en-US" sz="1600" b="0" i="0" u="none" strike="noStrike" cap="none" normalizeH="0" baseline="0" dirty="0">
                <a:ln>
                  <a:noFill/>
                </a:ln>
                <a:solidFill>
                  <a:schemeClr val="tx1"/>
                </a:solidFill>
                <a:effectLst/>
                <a:latin typeface="Times New Roman" pitchFamily="18" charset="0"/>
                <a:cs typeface="Times New Roman" pitchFamily="18" charset="0"/>
              </a:rPr>
              <a:t>The rapid growth of online payment systems has made financial transactions more convenient but has also led to an increase in fraudulent activities, which pose serious risks to both businesses and consumers. Traditional fraud detection methods are often unable to keep up with the ever-evolving tactics of fraudsters, resulting in undetected fraud, financial losses, and security breaches. To address these challenges, this project aims to develop an intelligent fraud detection system that analyzes transaction data in real time to identify suspicious activities and differentiate between legitimate and fraudulent transactions. Unlike traditional, static rule-based methods, this system will use a dynamic approach, adapting to changing fraud patterns and continuously improving over time</a:t>
            </a:r>
            <a:r>
              <a:rPr kumimoji="0" lang="en-US" altLang="en-US" sz="1600" b="0" i="0" u="none" strike="noStrike" cap="none" normalizeH="0" baseline="0" dirty="0" smtClean="0">
                <a:ln>
                  <a:noFill/>
                </a:ln>
                <a:solidFill>
                  <a:schemeClr val="tx1"/>
                </a:solidFill>
                <a:effectLst/>
                <a:latin typeface="Times New Roman" pitchFamily="18" charset="0"/>
                <a:cs typeface="Times New Roman" pitchFamily="18" charset="0"/>
              </a:rPr>
              <a:t>.</a:t>
            </a:r>
          </a:p>
          <a:p>
            <a:pPr marL="0" marR="0" lvl="0" indent="0" algn="just" defTabSz="914400" rtl="0" eaLnBrk="0" fontAlgn="base" latinLnBrk="0" hangingPunct="0">
              <a:lnSpc>
                <a:spcPct val="100000"/>
              </a:lnSpc>
              <a:spcBef>
                <a:spcPct val="0"/>
              </a:spcBef>
              <a:spcAft>
                <a:spcPct val="0"/>
              </a:spcAft>
              <a:buClrTx/>
              <a:buSzTx/>
              <a:buFontTx/>
              <a:buNone/>
            </a:pPr>
            <a:endParaRPr kumimoji="0" lang="en-US" alt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pPr>
            <a:r>
              <a:rPr lang="en-US" altLang="en-US" sz="1600" dirty="0">
                <a:latin typeface="Times New Roman" pitchFamily="18" charset="0"/>
                <a:cs typeface="Times New Roman" pitchFamily="18" charset="0"/>
              </a:rPr>
              <a:t>       </a:t>
            </a:r>
            <a:r>
              <a:rPr kumimoji="0" lang="en-US" altLang="en-US" sz="1600" b="0" i="0" u="none" strike="noStrike" cap="none" normalizeH="0" baseline="0" dirty="0">
                <a:ln>
                  <a:noFill/>
                </a:ln>
                <a:solidFill>
                  <a:schemeClr val="tx1"/>
                </a:solidFill>
                <a:effectLst/>
                <a:latin typeface="Times New Roman" pitchFamily="18" charset="0"/>
                <a:cs typeface="Times New Roman" pitchFamily="18" charset="0"/>
              </a:rPr>
              <a:t>The system will incorporate advanced data processing and monitoring techniques to enhance the accuracy of fraud detection while reducing false alarms. By strengthening fraud prevention mechanisms, the system will improve the security of digital payment platforms, boosting user trust and protecting both financial assets and sensitive information from fraud.</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nvPr>
        </p:nvGraphicFramePr>
        <p:xfrm>
          <a:off x="838200" y="1825625"/>
          <a:ext cx="10515600" cy="228600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xmlns="" val="20000"/>
                    </a:ext>
                  </a:extLst>
                </a:gridCol>
                <a:gridCol w="2103120">
                  <a:extLst>
                    <a:ext uri="{9D8B030D-6E8A-4147-A177-3AD203B41FA5}">
                      <a16:colId xmlns:a16="http://schemas.microsoft.com/office/drawing/2014/main" xmlns="" val="20001"/>
                    </a:ext>
                  </a:extLst>
                </a:gridCol>
                <a:gridCol w="2103120">
                  <a:extLst>
                    <a:ext uri="{9D8B030D-6E8A-4147-A177-3AD203B41FA5}">
                      <a16:colId xmlns:a16="http://schemas.microsoft.com/office/drawing/2014/main" xmlns="" val="20002"/>
                    </a:ext>
                  </a:extLst>
                </a:gridCol>
                <a:gridCol w="2103120">
                  <a:extLst>
                    <a:ext uri="{9D8B030D-6E8A-4147-A177-3AD203B41FA5}">
                      <a16:colId xmlns:a16="http://schemas.microsoft.com/office/drawing/2014/main" xmlns="" val="20003"/>
                    </a:ext>
                  </a:extLst>
                </a:gridCol>
                <a:gridCol w="2103120">
                  <a:extLst>
                    <a:ext uri="{9D8B030D-6E8A-4147-A177-3AD203B41FA5}">
                      <a16:colId xmlns:a16="http://schemas.microsoft.com/office/drawing/2014/main" xmlns="" val="20004"/>
                    </a:ext>
                  </a:extLst>
                </a:gridCol>
              </a:tblGrid>
              <a:tr h="381000">
                <a:tc>
                  <a:txBody>
                    <a:bodyPr/>
                    <a:lstStyle/>
                    <a:p>
                      <a:pPr>
                        <a:buNone/>
                      </a:pPr>
                      <a:endParaRPr lang="en-US"/>
                    </a:p>
                  </a:txBody>
                  <a:tcPr/>
                </a:tc>
                <a:tc>
                  <a:txBody>
                    <a:bodyPr/>
                    <a:lstStyle/>
                    <a:p>
                      <a:pPr>
                        <a:buNone/>
                      </a:pPr>
                      <a:endParaRPr lang="en-US"/>
                    </a:p>
                  </a:txBody>
                  <a:tcPr/>
                </a:tc>
                <a:tc>
                  <a:txBody>
                    <a:bodyPr/>
                    <a:lstStyle/>
                    <a:p>
                      <a:pPr>
                        <a:buNone/>
                      </a:pPr>
                      <a:endParaRPr lang="en-US"/>
                    </a:p>
                  </a:txBody>
                  <a:tcPr/>
                </a:tc>
                <a:tc>
                  <a:txBody>
                    <a:bodyPr/>
                    <a:lstStyle/>
                    <a:p>
                      <a:pPr>
                        <a:buNone/>
                      </a:pPr>
                      <a:endParaRPr lang="en-US"/>
                    </a:p>
                  </a:txBody>
                  <a:tcPr/>
                </a:tc>
                <a:tc>
                  <a:txBody>
                    <a:bodyPr/>
                    <a:lstStyle/>
                    <a:p>
                      <a:pPr>
                        <a:buNone/>
                      </a:pPr>
                      <a:endParaRPr lang="en-US"/>
                    </a:p>
                  </a:txBody>
                  <a:tcPr/>
                </a:tc>
                <a:extLst>
                  <a:ext uri="{0D108BD9-81ED-4DB2-BD59-A6C34878D82A}">
                    <a16:rowId xmlns:a16="http://schemas.microsoft.com/office/drawing/2014/main" xmlns="" val="10000"/>
                  </a:ext>
                </a:extLst>
              </a:tr>
              <a:tr h="381000">
                <a:tc>
                  <a:txBody>
                    <a:bodyPr/>
                    <a:lstStyle/>
                    <a:p>
                      <a:pPr>
                        <a:buNone/>
                      </a:pPr>
                      <a:endParaRPr lang="en-US"/>
                    </a:p>
                  </a:txBody>
                  <a:tcPr/>
                </a:tc>
                <a:tc>
                  <a:txBody>
                    <a:bodyPr/>
                    <a:lstStyle/>
                    <a:p>
                      <a:pPr>
                        <a:buNone/>
                      </a:pPr>
                      <a:endParaRPr lang="en-US"/>
                    </a:p>
                  </a:txBody>
                  <a:tcPr/>
                </a:tc>
                <a:tc>
                  <a:txBody>
                    <a:bodyPr/>
                    <a:lstStyle/>
                    <a:p>
                      <a:pPr>
                        <a:buNone/>
                      </a:pPr>
                      <a:endParaRPr lang="en-US"/>
                    </a:p>
                  </a:txBody>
                  <a:tcPr/>
                </a:tc>
                <a:tc>
                  <a:txBody>
                    <a:bodyPr/>
                    <a:lstStyle/>
                    <a:p>
                      <a:pPr>
                        <a:buNone/>
                      </a:pPr>
                      <a:endParaRPr lang="en-US"/>
                    </a:p>
                  </a:txBody>
                  <a:tcPr/>
                </a:tc>
                <a:tc>
                  <a:txBody>
                    <a:bodyPr/>
                    <a:lstStyle/>
                    <a:p>
                      <a:pPr>
                        <a:buNone/>
                      </a:pPr>
                      <a:endParaRPr lang="en-US"/>
                    </a:p>
                  </a:txBody>
                  <a:tcPr/>
                </a:tc>
                <a:extLst>
                  <a:ext uri="{0D108BD9-81ED-4DB2-BD59-A6C34878D82A}">
                    <a16:rowId xmlns:a16="http://schemas.microsoft.com/office/drawing/2014/main" xmlns="" val="10001"/>
                  </a:ext>
                </a:extLst>
              </a:tr>
              <a:tr h="381000">
                <a:tc>
                  <a:txBody>
                    <a:bodyPr/>
                    <a:lstStyle/>
                    <a:p>
                      <a:pPr>
                        <a:buNone/>
                      </a:pPr>
                      <a:endParaRPr lang="en-US"/>
                    </a:p>
                  </a:txBody>
                  <a:tcPr/>
                </a:tc>
                <a:tc>
                  <a:txBody>
                    <a:bodyPr/>
                    <a:lstStyle/>
                    <a:p>
                      <a:pPr>
                        <a:buNone/>
                      </a:pPr>
                      <a:endParaRPr lang="en-US"/>
                    </a:p>
                  </a:txBody>
                  <a:tcPr/>
                </a:tc>
                <a:tc>
                  <a:txBody>
                    <a:bodyPr/>
                    <a:lstStyle/>
                    <a:p>
                      <a:pPr>
                        <a:buNone/>
                      </a:pPr>
                      <a:endParaRPr lang="en-US"/>
                    </a:p>
                  </a:txBody>
                  <a:tcPr/>
                </a:tc>
                <a:tc>
                  <a:txBody>
                    <a:bodyPr/>
                    <a:lstStyle/>
                    <a:p>
                      <a:pPr>
                        <a:buNone/>
                      </a:pPr>
                      <a:endParaRPr lang="en-US"/>
                    </a:p>
                  </a:txBody>
                  <a:tcPr/>
                </a:tc>
                <a:tc>
                  <a:txBody>
                    <a:bodyPr/>
                    <a:lstStyle/>
                    <a:p>
                      <a:pPr>
                        <a:buNone/>
                      </a:pPr>
                      <a:endParaRPr lang="en-US"/>
                    </a:p>
                  </a:txBody>
                  <a:tcPr/>
                </a:tc>
                <a:extLst>
                  <a:ext uri="{0D108BD9-81ED-4DB2-BD59-A6C34878D82A}">
                    <a16:rowId xmlns:a16="http://schemas.microsoft.com/office/drawing/2014/main" xmlns="" val="10002"/>
                  </a:ext>
                </a:extLst>
              </a:tr>
              <a:tr h="381000">
                <a:tc>
                  <a:txBody>
                    <a:bodyPr/>
                    <a:lstStyle/>
                    <a:p>
                      <a:pPr>
                        <a:buNone/>
                      </a:pPr>
                      <a:endParaRPr lang="en-US"/>
                    </a:p>
                  </a:txBody>
                  <a:tcPr/>
                </a:tc>
                <a:tc>
                  <a:txBody>
                    <a:bodyPr/>
                    <a:lstStyle/>
                    <a:p>
                      <a:pPr>
                        <a:buNone/>
                      </a:pPr>
                      <a:endParaRPr lang="en-US"/>
                    </a:p>
                  </a:txBody>
                  <a:tcPr/>
                </a:tc>
                <a:tc>
                  <a:txBody>
                    <a:bodyPr/>
                    <a:lstStyle/>
                    <a:p>
                      <a:pPr>
                        <a:buNone/>
                      </a:pPr>
                      <a:endParaRPr lang="en-US"/>
                    </a:p>
                  </a:txBody>
                  <a:tcPr/>
                </a:tc>
                <a:tc>
                  <a:txBody>
                    <a:bodyPr/>
                    <a:lstStyle/>
                    <a:p>
                      <a:pPr>
                        <a:buNone/>
                      </a:pPr>
                      <a:endParaRPr lang="en-US"/>
                    </a:p>
                  </a:txBody>
                  <a:tcPr/>
                </a:tc>
                <a:tc>
                  <a:txBody>
                    <a:bodyPr/>
                    <a:lstStyle/>
                    <a:p>
                      <a:pPr>
                        <a:buNone/>
                      </a:pPr>
                      <a:endParaRPr lang="en-US"/>
                    </a:p>
                  </a:txBody>
                  <a:tcPr/>
                </a:tc>
                <a:extLst>
                  <a:ext uri="{0D108BD9-81ED-4DB2-BD59-A6C34878D82A}">
                    <a16:rowId xmlns:a16="http://schemas.microsoft.com/office/drawing/2014/main" xmlns="" val="10003"/>
                  </a:ext>
                </a:extLst>
              </a:tr>
              <a:tr h="381000">
                <a:tc>
                  <a:txBody>
                    <a:bodyPr/>
                    <a:lstStyle/>
                    <a:p>
                      <a:pPr>
                        <a:buNone/>
                      </a:pPr>
                      <a:endParaRPr lang="en-US"/>
                    </a:p>
                  </a:txBody>
                  <a:tcPr/>
                </a:tc>
                <a:tc>
                  <a:txBody>
                    <a:bodyPr/>
                    <a:lstStyle/>
                    <a:p>
                      <a:pPr>
                        <a:buNone/>
                      </a:pPr>
                      <a:endParaRPr lang="en-US"/>
                    </a:p>
                  </a:txBody>
                  <a:tcPr/>
                </a:tc>
                <a:tc>
                  <a:txBody>
                    <a:bodyPr/>
                    <a:lstStyle/>
                    <a:p>
                      <a:pPr>
                        <a:buNone/>
                      </a:pPr>
                      <a:endParaRPr lang="en-US"/>
                    </a:p>
                  </a:txBody>
                  <a:tcPr/>
                </a:tc>
                <a:tc>
                  <a:txBody>
                    <a:bodyPr/>
                    <a:lstStyle/>
                    <a:p>
                      <a:pPr>
                        <a:buNone/>
                      </a:pPr>
                      <a:endParaRPr lang="en-US"/>
                    </a:p>
                  </a:txBody>
                  <a:tcPr/>
                </a:tc>
                <a:tc>
                  <a:txBody>
                    <a:bodyPr/>
                    <a:lstStyle/>
                    <a:p>
                      <a:pPr>
                        <a:buNone/>
                      </a:pPr>
                      <a:endParaRPr lang="en-US"/>
                    </a:p>
                  </a:txBody>
                  <a:tcPr/>
                </a:tc>
                <a:extLst>
                  <a:ext uri="{0D108BD9-81ED-4DB2-BD59-A6C34878D82A}">
                    <a16:rowId xmlns:a16="http://schemas.microsoft.com/office/drawing/2014/main" xmlns="" val="10004"/>
                  </a:ext>
                </a:extLst>
              </a:tr>
              <a:tr h="381000">
                <a:tc>
                  <a:txBody>
                    <a:bodyPr/>
                    <a:lstStyle/>
                    <a:p>
                      <a:pPr>
                        <a:buNone/>
                      </a:pPr>
                      <a:endParaRPr lang="en-US"/>
                    </a:p>
                  </a:txBody>
                  <a:tcPr/>
                </a:tc>
                <a:tc>
                  <a:txBody>
                    <a:bodyPr/>
                    <a:lstStyle/>
                    <a:p>
                      <a:pPr>
                        <a:buNone/>
                      </a:pPr>
                      <a:endParaRPr lang="en-US"/>
                    </a:p>
                  </a:txBody>
                  <a:tcPr/>
                </a:tc>
                <a:tc>
                  <a:txBody>
                    <a:bodyPr/>
                    <a:lstStyle/>
                    <a:p>
                      <a:pPr>
                        <a:buNone/>
                      </a:pPr>
                      <a:endParaRPr lang="en-US"/>
                    </a:p>
                  </a:txBody>
                  <a:tcPr/>
                </a:tc>
                <a:tc>
                  <a:txBody>
                    <a:bodyPr/>
                    <a:lstStyle/>
                    <a:p>
                      <a:pPr>
                        <a:buNone/>
                      </a:pPr>
                      <a:endParaRPr lang="en-US"/>
                    </a:p>
                  </a:txBody>
                  <a:tcPr/>
                </a:tc>
                <a:tc>
                  <a:txBody>
                    <a:bodyPr/>
                    <a:lstStyle/>
                    <a:p>
                      <a:pPr>
                        <a:buNone/>
                      </a:pPr>
                      <a:endParaRPr lang="en-US"/>
                    </a:p>
                  </a:txBody>
                  <a:tcPr/>
                </a:tc>
                <a:extLst>
                  <a:ext uri="{0D108BD9-81ED-4DB2-BD59-A6C34878D82A}">
                    <a16:rowId xmlns:a16="http://schemas.microsoft.com/office/drawing/2014/main" xmlns="" val="10005"/>
                  </a:ext>
                </a:extLst>
              </a:tr>
            </a:tbl>
          </a:graphicData>
        </a:graphic>
      </p:graphicFrame>
      <p:sp>
        <p:nvSpPr>
          <p:cNvPr id="9" name="矩形 8"/>
          <p:cNvSpPr/>
          <p:nvPr/>
        </p:nvSpPr>
        <p:spPr>
          <a:xfrm>
            <a:off x="-10633" y="0"/>
            <a:ext cx="12192000" cy="6858000"/>
          </a:xfrm>
          <a:prstGeom prst="rect">
            <a:avLst/>
          </a:prstGeom>
          <a:solidFill>
            <a:srgbClr val="F4DB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rgbClr val="FFFFFF"/>
                </a:solidFill>
                <a:latin typeface="Manrope SemiBold"/>
                <a:ea typeface="+mn-ea"/>
                <a:cs typeface="+mn-cs"/>
              </a:defRPr>
            </a:lvl1pPr>
            <a:lvl2pPr marL="457200" algn="l" defTabSz="914400" rtl="0" eaLnBrk="1" latinLnBrk="0" hangingPunct="1">
              <a:defRPr sz="1800" kern="1200">
                <a:solidFill>
                  <a:srgbClr val="FFFFFF"/>
                </a:solidFill>
                <a:latin typeface="Manrope SemiBold"/>
                <a:ea typeface="+mn-ea"/>
                <a:cs typeface="+mn-cs"/>
              </a:defRPr>
            </a:lvl2pPr>
            <a:lvl3pPr marL="914400" algn="l" defTabSz="914400" rtl="0" eaLnBrk="1" latinLnBrk="0" hangingPunct="1">
              <a:defRPr sz="1800" kern="1200">
                <a:solidFill>
                  <a:srgbClr val="FFFFFF"/>
                </a:solidFill>
                <a:latin typeface="Manrope SemiBold"/>
                <a:ea typeface="+mn-ea"/>
                <a:cs typeface="+mn-cs"/>
              </a:defRPr>
            </a:lvl3pPr>
            <a:lvl4pPr marL="1371600" algn="l" defTabSz="914400" rtl="0" eaLnBrk="1" latinLnBrk="0" hangingPunct="1">
              <a:defRPr sz="1800" kern="1200">
                <a:solidFill>
                  <a:srgbClr val="FFFFFF"/>
                </a:solidFill>
                <a:latin typeface="Manrope SemiBold"/>
                <a:ea typeface="+mn-ea"/>
                <a:cs typeface="+mn-cs"/>
              </a:defRPr>
            </a:lvl4pPr>
            <a:lvl5pPr marL="1828800" algn="l" defTabSz="914400" rtl="0" eaLnBrk="1" latinLnBrk="0" hangingPunct="1">
              <a:defRPr sz="1800" kern="1200">
                <a:solidFill>
                  <a:srgbClr val="FFFFFF"/>
                </a:solidFill>
                <a:latin typeface="Manrope SemiBold"/>
                <a:ea typeface="+mn-ea"/>
                <a:cs typeface="+mn-cs"/>
              </a:defRPr>
            </a:lvl5pPr>
            <a:lvl6pPr marL="2286000" algn="l" defTabSz="914400" rtl="0" eaLnBrk="1" latinLnBrk="0" hangingPunct="1">
              <a:defRPr sz="1800" kern="1200">
                <a:solidFill>
                  <a:srgbClr val="FFFFFF"/>
                </a:solidFill>
                <a:latin typeface="Manrope SemiBold"/>
                <a:ea typeface="+mn-ea"/>
                <a:cs typeface="+mn-cs"/>
              </a:defRPr>
            </a:lvl6pPr>
            <a:lvl7pPr marL="2743200" algn="l" defTabSz="914400" rtl="0" eaLnBrk="1" latinLnBrk="0" hangingPunct="1">
              <a:defRPr sz="1800" kern="1200">
                <a:solidFill>
                  <a:srgbClr val="FFFFFF"/>
                </a:solidFill>
                <a:latin typeface="Manrope SemiBold"/>
                <a:ea typeface="+mn-ea"/>
                <a:cs typeface="+mn-cs"/>
              </a:defRPr>
            </a:lvl7pPr>
            <a:lvl8pPr marL="3200400" algn="l" defTabSz="914400" rtl="0" eaLnBrk="1" latinLnBrk="0" hangingPunct="1">
              <a:defRPr sz="1800" kern="1200">
                <a:solidFill>
                  <a:srgbClr val="FFFFFF"/>
                </a:solidFill>
                <a:latin typeface="Manrope SemiBold"/>
                <a:ea typeface="+mn-ea"/>
                <a:cs typeface="+mn-cs"/>
              </a:defRPr>
            </a:lvl8pPr>
            <a:lvl9pPr marL="3657600" algn="l" defTabSz="914400" rtl="0" eaLnBrk="1" latinLnBrk="0" hangingPunct="1">
              <a:defRPr sz="1800" kern="1200">
                <a:solidFill>
                  <a:srgbClr val="FFFFFF"/>
                </a:solidFill>
                <a:latin typeface="Manrope SemiBold"/>
                <a:ea typeface="+mn-ea"/>
                <a:cs typeface="+mn-cs"/>
              </a:defRPr>
            </a:lvl9pPr>
          </a:lstStyle>
          <a:p>
            <a:pPr algn="ctr"/>
            <a:endParaRPr lang="zh-CN" altLang="en-US">
              <a:cs typeface="Manrope SemiBold" charset="0"/>
            </a:endParaRPr>
          </a:p>
        </p:txBody>
      </p:sp>
      <p:pic>
        <p:nvPicPr>
          <p:cNvPr id="31" name="图形 30"/>
          <p:cNvPicPr>
            <a:picLocks noChangeAspect="1"/>
          </p:cNvPicPr>
          <p:nvPr/>
        </p:nvPicPr>
        <p:blipFill>
          <a:blip r:embed="rId3" cstate="print">
            <a:extLst>
              <a:ext uri="{96DAC541-7B7A-43D3-8B79-37D633B846F1}">
                <asvg:svgBlip xmlns:asvg="http://schemas.microsoft.com/office/drawing/2016/SVG/main" xmlns="" r:embed="rId4"/>
              </a:ext>
            </a:extLst>
          </a:blip>
          <a:stretch>
            <a:fillRect/>
          </a:stretch>
        </p:blipFill>
        <p:spPr>
          <a:xfrm rot="16200000" flipH="1" flipV="1">
            <a:off x="9432693" y="-117707"/>
            <a:ext cx="2641600" cy="2877015"/>
          </a:xfrm>
          <a:prstGeom prst="rect">
            <a:avLst/>
          </a:prstGeom>
        </p:spPr>
      </p:pic>
      <p:pic>
        <p:nvPicPr>
          <p:cNvPr id="28" name="图形 27"/>
          <p:cNvPicPr>
            <a:picLocks noChangeAspect="1"/>
          </p:cNvPicPr>
          <p:nvPr/>
        </p:nvPicPr>
        <p:blipFill>
          <a:blip r:embed="rId3" cstate="print">
            <a:extLst>
              <a:ext uri="{96DAC541-7B7A-43D3-8B79-37D633B846F1}">
                <asvg:svgBlip xmlns:asvg="http://schemas.microsoft.com/office/drawing/2016/SVG/main" xmlns="" r:embed="rId4"/>
              </a:ext>
            </a:extLst>
          </a:blip>
          <a:stretch>
            <a:fillRect/>
          </a:stretch>
        </p:blipFill>
        <p:spPr>
          <a:xfrm flipV="1">
            <a:off x="0" y="3980983"/>
            <a:ext cx="2641600" cy="2877015"/>
          </a:xfrm>
          <a:prstGeom prst="rect">
            <a:avLst/>
          </a:prstGeom>
        </p:spPr>
      </p:pic>
      <p:sp>
        <p:nvSpPr>
          <p:cNvPr id="8" name="矩形: 圆角 7"/>
          <p:cNvSpPr/>
          <p:nvPr/>
        </p:nvSpPr>
        <p:spPr>
          <a:xfrm>
            <a:off x="368300" y="330200"/>
            <a:ext cx="11455400" cy="6197600"/>
          </a:xfrm>
          <a:prstGeom prst="roundRect">
            <a:avLst>
              <a:gd name="adj" fmla="val 897"/>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rgbClr val="FFFFFF"/>
                </a:solidFill>
                <a:latin typeface="Manrope SemiBold"/>
                <a:ea typeface="+mn-ea"/>
                <a:cs typeface="+mn-cs"/>
              </a:defRPr>
            </a:lvl1pPr>
            <a:lvl2pPr marL="457200" algn="l" defTabSz="914400" rtl="0" eaLnBrk="1" latinLnBrk="0" hangingPunct="1">
              <a:defRPr sz="1800" kern="1200">
                <a:solidFill>
                  <a:srgbClr val="FFFFFF"/>
                </a:solidFill>
                <a:latin typeface="Manrope SemiBold"/>
                <a:ea typeface="+mn-ea"/>
                <a:cs typeface="+mn-cs"/>
              </a:defRPr>
            </a:lvl2pPr>
            <a:lvl3pPr marL="914400" algn="l" defTabSz="914400" rtl="0" eaLnBrk="1" latinLnBrk="0" hangingPunct="1">
              <a:defRPr sz="1800" kern="1200">
                <a:solidFill>
                  <a:srgbClr val="FFFFFF"/>
                </a:solidFill>
                <a:latin typeface="Manrope SemiBold"/>
                <a:ea typeface="+mn-ea"/>
                <a:cs typeface="+mn-cs"/>
              </a:defRPr>
            </a:lvl3pPr>
            <a:lvl4pPr marL="1371600" algn="l" defTabSz="914400" rtl="0" eaLnBrk="1" latinLnBrk="0" hangingPunct="1">
              <a:defRPr sz="1800" kern="1200">
                <a:solidFill>
                  <a:srgbClr val="FFFFFF"/>
                </a:solidFill>
                <a:latin typeface="Manrope SemiBold"/>
                <a:ea typeface="+mn-ea"/>
                <a:cs typeface="+mn-cs"/>
              </a:defRPr>
            </a:lvl4pPr>
            <a:lvl5pPr marL="1828800" algn="l" defTabSz="914400" rtl="0" eaLnBrk="1" latinLnBrk="0" hangingPunct="1">
              <a:defRPr sz="1800" kern="1200">
                <a:solidFill>
                  <a:srgbClr val="FFFFFF"/>
                </a:solidFill>
                <a:latin typeface="Manrope SemiBold"/>
                <a:ea typeface="+mn-ea"/>
                <a:cs typeface="+mn-cs"/>
              </a:defRPr>
            </a:lvl5pPr>
            <a:lvl6pPr marL="2286000" algn="l" defTabSz="914400" rtl="0" eaLnBrk="1" latinLnBrk="0" hangingPunct="1">
              <a:defRPr sz="1800" kern="1200">
                <a:solidFill>
                  <a:srgbClr val="FFFFFF"/>
                </a:solidFill>
                <a:latin typeface="Manrope SemiBold"/>
                <a:ea typeface="+mn-ea"/>
                <a:cs typeface="+mn-cs"/>
              </a:defRPr>
            </a:lvl6pPr>
            <a:lvl7pPr marL="2743200" algn="l" defTabSz="914400" rtl="0" eaLnBrk="1" latinLnBrk="0" hangingPunct="1">
              <a:defRPr sz="1800" kern="1200">
                <a:solidFill>
                  <a:srgbClr val="FFFFFF"/>
                </a:solidFill>
                <a:latin typeface="Manrope SemiBold"/>
                <a:ea typeface="+mn-ea"/>
                <a:cs typeface="+mn-cs"/>
              </a:defRPr>
            </a:lvl7pPr>
            <a:lvl8pPr marL="3200400" algn="l" defTabSz="914400" rtl="0" eaLnBrk="1" latinLnBrk="0" hangingPunct="1">
              <a:defRPr sz="1800" kern="1200">
                <a:solidFill>
                  <a:srgbClr val="FFFFFF"/>
                </a:solidFill>
                <a:latin typeface="Manrope SemiBold"/>
                <a:ea typeface="+mn-ea"/>
                <a:cs typeface="+mn-cs"/>
              </a:defRPr>
            </a:lvl8pPr>
            <a:lvl9pPr marL="3657600" algn="l" defTabSz="914400" rtl="0" eaLnBrk="1" latinLnBrk="0" hangingPunct="1">
              <a:defRPr sz="1800" kern="1200">
                <a:solidFill>
                  <a:srgbClr val="FFFFFF"/>
                </a:solidFill>
                <a:latin typeface="Manrope SemiBold"/>
                <a:ea typeface="+mn-ea"/>
                <a:cs typeface="+mn-cs"/>
              </a:defRPr>
            </a:lvl9pPr>
          </a:lstStyle>
          <a:p>
            <a:pPr algn="ctr"/>
            <a:endParaRPr lang="zh-CN" altLang="en-US" b="1">
              <a:noFill/>
              <a:cs typeface="Manrope SemiBold" charset="0"/>
            </a:endParaRPr>
          </a:p>
        </p:txBody>
      </p:sp>
      <p:sp>
        <p:nvSpPr>
          <p:cNvPr id="6" name="Text Box 5"/>
          <p:cNvSpPr txBox="1"/>
          <p:nvPr/>
        </p:nvSpPr>
        <p:spPr>
          <a:xfrm>
            <a:off x="2146286" y="689352"/>
            <a:ext cx="7446645"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altLang="en-US" sz="1600" b="1">
                <a:latin typeface="Times New Roman" panose="02020603050405020304" charset="0"/>
                <a:cs typeface="Times New Roman" panose="02020603050405020304" charset="0"/>
              </a:rPr>
              <a:t>LITERATURE SURVEY</a:t>
            </a:r>
          </a:p>
        </p:txBody>
      </p:sp>
      <p:graphicFrame>
        <p:nvGraphicFramePr>
          <p:cNvPr id="7" name="Table 6"/>
          <p:cNvGraphicFramePr>
            <a:graphicFrameLocks noGrp="1"/>
          </p:cNvGraphicFramePr>
          <p:nvPr>
            <p:custDataLst>
              <p:tags r:id="rId1"/>
            </p:custDataLst>
            <p:extLst>
              <p:ext uri="{D42A27DB-BD31-4B8C-83A1-F6EECF244321}">
                <p14:modId xmlns:p14="http://schemas.microsoft.com/office/powerpoint/2010/main" xmlns="" val="1554723576"/>
              </p:ext>
            </p:extLst>
          </p:nvPr>
        </p:nvGraphicFramePr>
        <p:xfrm>
          <a:off x="1004977" y="1320800"/>
          <a:ext cx="10160780" cy="4815840"/>
        </p:xfrm>
        <a:graphic>
          <a:graphicData uri="http://schemas.openxmlformats.org/drawingml/2006/table">
            <a:tbl>
              <a:tblPr firstRow="1" bandRow="1">
                <a:tableStyleId>{6E25E649-3F16-4E02-A733-19D2CDBF48F0}</a:tableStyleId>
              </a:tblPr>
              <a:tblGrid>
                <a:gridCol w="620742">
                  <a:extLst>
                    <a:ext uri="{9D8B030D-6E8A-4147-A177-3AD203B41FA5}">
                      <a16:colId xmlns:a16="http://schemas.microsoft.com/office/drawing/2014/main" xmlns="" val="20000"/>
                    </a:ext>
                  </a:extLst>
                </a:gridCol>
                <a:gridCol w="805818">
                  <a:extLst>
                    <a:ext uri="{9D8B030D-6E8A-4147-A177-3AD203B41FA5}">
                      <a16:colId xmlns:a16="http://schemas.microsoft.com/office/drawing/2014/main" xmlns="" val="20001"/>
                    </a:ext>
                  </a:extLst>
                </a:gridCol>
                <a:gridCol w="1663905">
                  <a:extLst>
                    <a:ext uri="{9D8B030D-6E8A-4147-A177-3AD203B41FA5}">
                      <a16:colId xmlns:a16="http://schemas.microsoft.com/office/drawing/2014/main" xmlns="" val="20002"/>
                    </a:ext>
                  </a:extLst>
                </a:gridCol>
                <a:gridCol w="1947942">
                  <a:extLst>
                    <a:ext uri="{9D8B030D-6E8A-4147-A177-3AD203B41FA5}">
                      <a16:colId xmlns:a16="http://schemas.microsoft.com/office/drawing/2014/main" xmlns="" val="20003"/>
                    </a:ext>
                  </a:extLst>
                </a:gridCol>
                <a:gridCol w="3022061">
                  <a:extLst>
                    <a:ext uri="{9D8B030D-6E8A-4147-A177-3AD203B41FA5}">
                      <a16:colId xmlns:a16="http://schemas.microsoft.com/office/drawing/2014/main" xmlns="" val="20004"/>
                    </a:ext>
                  </a:extLst>
                </a:gridCol>
                <a:gridCol w="2100312">
                  <a:extLst>
                    <a:ext uri="{9D8B030D-6E8A-4147-A177-3AD203B41FA5}">
                      <a16:colId xmlns:a16="http://schemas.microsoft.com/office/drawing/2014/main" xmlns="" val="20005"/>
                    </a:ext>
                  </a:extLst>
                </a:gridCol>
              </a:tblGrid>
              <a:tr h="443813">
                <a:tc>
                  <a:txBody>
                    <a:bodyPr/>
                    <a:lstStyle/>
                    <a:p>
                      <a:pPr algn="ctr">
                        <a:buNone/>
                      </a:pPr>
                      <a:r>
                        <a:rPr lang="en-IN" altLang="en-US" sz="1400" dirty="0">
                          <a:solidFill>
                            <a:schemeClr val="tx1"/>
                          </a:solidFill>
                          <a:latin typeface="Times New Roman" panose="02020603050405020304" charset="0"/>
                          <a:cs typeface="Times New Roman" panose="02020603050405020304" charset="0"/>
                        </a:rPr>
                        <a:t>S. NO</a:t>
                      </a:r>
                    </a:p>
                  </a:txBody>
                  <a:tcPr anchor="ctr">
                    <a:lnL w="12700">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tcPr>
                </a:tc>
                <a:tc>
                  <a:txBody>
                    <a:bodyPr/>
                    <a:lstStyle/>
                    <a:p>
                      <a:pPr algn="ctr">
                        <a:buNone/>
                      </a:pPr>
                      <a:r>
                        <a:rPr lang="en-IN" altLang="en-US" sz="1400">
                          <a:solidFill>
                            <a:schemeClr val="tx1"/>
                          </a:solidFill>
                          <a:latin typeface="Times New Roman" panose="02020603050405020304" charset="0"/>
                          <a:cs typeface="Times New Roman" panose="02020603050405020304" charset="0"/>
                        </a:rPr>
                        <a:t>YEAR</a:t>
                      </a:r>
                    </a:p>
                  </a:txBody>
                  <a:tcPr anchor="ctr">
                    <a:lnL w="12700">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tcPr>
                </a:tc>
                <a:tc>
                  <a:txBody>
                    <a:bodyPr/>
                    <a:lstStyle/>
                    <a:p>
                      <a:pPr algn="ctr">
                        <a:buNone/>
                      </a:pPr>
                      <a:r>
                        <a:rPr lang="en-IN" altLang="en-US" sz="1400">
                          <a:solidFill>
                            <a:schemeClr val="tx1"/>
                          </a:solidFill>
                          <a:latin typeface="Times New Roman" panose="02020603050405020304" charset="0"/>
                          <a:cs typeface="Times New Roman" panose="02020603050405020304" charset="0"/>
                        </a:rPr>
                        <a:t>AUTHORS</a:t>
                      </a:r>
                    </a:p>
                  </a:txBody>
                  <a:tcPr anchor="ctr">
                    <a:lnL w="12700">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tcPr>
                </a:tc>
                <a:tc>
                  <a:txBody>
                    <a:bodyPr/>
                    <a:lstStyle/>
                    <a:p>
                      <a:pPr algn="ctr">
                        <a:buNone/>
                      </a:pPr>
                      <a:r>
                        <a:rPr lang="en-IN" altLang="en-US" sz="1400">
                          <a:solidFill>
                            <a:schemeClr val="tx1"/>
                          </a:solidFill>
                          <a:latin typeface="Times New Roman" panose="02020603050405020304" charset="0"/>
                          <a:cs typeface="Times New Roman" panose="02020603050405020304" charset="0"/>
                        </a:rPr>
                        <a:t>PAPER TITLE</a:t>
                      </a:r>
                    </a:p>
                  </a:txBody>
                  <a:tcPr anchor="ctr">
                    <a:lnL w="12700">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tcPr>
                </a:tc>
                <a:tc>
                  <a:txBody>
                    <a:bodyPr/>
                    <a:lstStyle/>
                    <a:p>
                      <a:pPr algn="ctr">
                        <a:buNone/>
                      </a:pPr>
                      <a:r>
                        <a:rPr lang="en-IN" altLang="en-US" sz="1400">
                          <a:solidFill>
                            <a:schemeClr val="tx1"/>
                          </a:solidFill>
                          <a:latin typeface="Times New Roman" panose="02020603050405020304" charset="0"/>
                          <a:cs typeface="Times New Roman" panose="02020603050405020304" charset="0"/>
                        </a:rPr>
                        <a:t>METHODOLOGY</a:t>
                      </a:r>
                    </a:p>
                  </a:txBody>
                  <a:tcPr anchor="ctr">
                    <a:lnL w="12700">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tcPr>
                </a:tc>
                <a:tc>
                  <a:txBody>
                    <a:bodyPr/>
                    <a:lstStyle/>
                    <a:p>
                      <a:pPr algn="ctr">
                        <a:buNone/>
                      </a:pPr>
                      <a:r>
                        <a:rPr lang="en-IN" altLang="en-US" sz="1400">
                          <a:solidFill>
                            <a:schemeClr val="tx1"/>
                          </a:solidFill>
                          <a:latin typeface="Times New Roman" panose="02020603050405020304" charset="0"/>
                          <a:cs typeface="Times New Roman" panose="02020603050405020304" charset="0"/>
                        </a:rPr>
                        <a:t>OUTCOMES</a:t>
                      </a:r>
                    </a:p>
                  </a:txBody>
                  <a:tcPr anchor="ctr">
                    <a:lnL w="12700">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xmlns="" val="10000"/>
                  </a:ext>
                </a:extLst>
              </a:tr>
              <a:tr h="663245">
                <a:tc>
                  <a:txBody>
                    <a:bodyPr/>
                    <a:lstStyle/>
                    <a:p>
                      <a:pPr algn="ctr">
                        <a:buNone/>
                      </a:pPr>
                      <a:r>
                        <a:rPr lang="en-IN" altLang="en-US" sz="1200" dirty="0">
                          <a:latin typeface="Times New Roman" panose="02020603050405020304" charset="0"/>
                          <a:cs typeface="Times New Roman" panose="02020603050405020304" charset="0"/>
                        </a:rPr>
                        <a:t>1</a:t>
                      </a:r>
                    </a:p>
                  </a:txBody>
                  <a:tcPr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lgn="ctr">
                        <a:buNone/>
                      </a:pPr>
                      <a:r>
                        <a:rPr lang="en-US" sz="1200" dirty="0">
                          <a:latin typeface="Times New Roman" panose="02020603050405020304" charset="0"/>
                          <a:cs typeface="Times New Roman" panose="02020603050405020304" charset="0"/>
                        </a:rPr>
                        <a:t>2023</a:t>
                      </a:r>
                    </a:p>
                  </a:txBody>
                  <a:tcPr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lgn="ctr">
                        <a:buNone/>
                      </a:pPr>
                      <a:r>
                        <a:rPr lang="en-IN" sz="1200" b="0" i="0" u="none" strike="noStrike" kern="1200" baseline="0" dirty="0">
                          <a:solidFill>
                            <a:schemeClr val="dk1"/>
                          </a:solidFill>
                          <a:latin typeface="Times New Roman" pitchFamily="18" charset="0"/>
                          <a:ea typeface="+mn-ea"/>
                          <a:cs typeface="Times New Roman" pitchFamily="18" charset="0"/>
                        </a:rPr>
                        <a:t>ABDULWAHAB ALI ALMAZROI  AND NASIR AYUB </a:t>
                      </a:r>
                      <a:endParaRPr lang="en-US" sz="1000" dirty="0">
                        <a:latin typeface="Times New Roman" pitchFamily="18" charset="0"/>
                        <a:cs typeface="Times New Roman" pitchFamily="18" charset="0"/>
                      </a:endParaRPr>
                    </a:p>
                  </a:txBody>
                  <a:tcPr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lgn="ctr"/>
                      <a:r>
                        <a:rPr lang="en-US" sz="1200" b="0" i="0" u="none" strike="noStrike" kern="1200" baseline="0" dirty="0">
                          <a:solidFill>
                            <a:schemeClr val="dk1"/>
                          </a:solidFill>
                          <a:latin typeface="Times New Roman" pitchFamily="18" charset="0"/>
                          <a:ea typeface="+mn-ea"/>
                          <a:cs typeface="Times New Roman" pitchFamily="18" charset="0"/>
                        </a:rPr>
                        <a:t>Online Payment Fraud Detection Model Using</a:t>
                      </a:r>
                    </a:p>
                    <a:p>
                      <a:pPr algn="ctr"/>
                      <a:r>
                        <a:rPr lang="en-IN" sz="1200" b="0" i="0" u="none" strike="noStrike" kern="1200" baseline="0" dirty="0">
                          <a:solidFill>
                            <a:schemeClr val="dk1"/>
                          </a:solidFill>
                          <a:latin typeface="Times New Roman" pitchFamily="18" charset="0"/>
                          <a:ea typeface="+mn-ea"/>
                          <a:cs typeface="Times New Roman" pitchFamily="18" charset="0"/>
                        </a:rPr>
                        <a:t>Machine Learning Techniques</a:t>
                      </a:r>
                      <a:endParaRPr lang="en-US" sz="1200" b="0" i="0" u="none" strike="noStrike" kern="1200" baseline="0" dirty="0">
                        <a:solidFill>
                          <a:schemeClr val="dk1"/>
                        </a:solidFill>
                        <a:latin typeface="Times New Roman" pitchFamily="18" charset="0"/>
                        <a:ea typeface="+mn-ea"/>
                        <a:cs typeface="Times New Roman" pitchFamily="18" charset="0"/>
                      </a:endParaRPr>
                    </a:p>
                  </a:txBody>
                  <a:tcPr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lgn="ctr"/>
                      <a:r>
                        <a:rPr lang="en-IN" sz="1200" b="0" i="0" u="none" strike="noStrike" kern="1200" baseline="0" dirty="0">
                          <a:solidFill>
                            <a:schemeClr val="dk1"/>
                          </a:solidFill>
                          <a:latin typeface="Times New Roman" pitchFamily="18" charset="0"/>
                          <a:ea typeface="+mn-ea"/>
                          <a:cs typeface="Times New Roman" pitchFamily="18" charset="0"/>
                        </a:rPr>
                        <a:t>JA to adjust weights</a:t>
                      </a:r>
                    </a:p>
                    <a:p>
                      <a:pPr algn="ctr"/>
                      <a:r>
                        <a:rPr lang="en-US" sz="1200" b="0" i="0" u="none" strike="noStrike" kern="1200" baseline="0" dirty="0">
                          <a:solidFill>
                            <a:schemeClr val="dk1"/>
                          </a:solidFill>
                          <a:latin typeface="Times New Roman" pitchFamily="18" charset="0"/>
                          <a:ea typeface="+mn-ea"/>
                          <a:cs typeface="Times New Roman" pitchFamily="18" charset="0"/>
                        </a:rPr>
                        <a:t>and hyper parameters in the </a:t>
                      </a:r>
                      <a:r>
                        <a:rPr lang="en-US" sz="1200" b="0" i="0" u="none" strike="noStrike" kern="1200" baseline="0" dirty="0" err="1">
                          <a:solidFill>
                            <a:schemeClr val="dk1"/>
                          </a:solidFill>
                          <a:latin typeface="Times New Roman" pitchFamily="18" charset="0"/>
                          <a:ea typeface="+mn-ea"/>
                          <a:cs typeface="Times New Roman" pitchFamily="18" charset="0"/>
                        </a:rPr>
                        <a:t>ResNeXt</a:t>
                      </a:r>
                      <a:r>
                        <a:rPr lang="en-US" sz="1200" b="0" i="0" u="none" strike="noStrike" kern="1200" baseline="0" dirty="0">
                          <a:solidFill>
                            <a:schemeClr val="dk1"/>
                          </a:solidFill>
                          <a:latin typeface="Times New Roman" pitchFamily="18" charset="0"/>
                          <a:ea typeface="+mn-ea"/>
                          <a:cs typeface="Times New Roman" pitchFamily="18" charset="0"/>
                        </a:rPr>
                        <a:t>-GRU ensemble</a:t>
                      </a:r>
                    </a:p>
                  </a:txBody>
                  <a:tcPr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lgn="ctr"/>
                      <a:r>
                        <a:rPr lang="en-US" sz="1200" b="0" i="0" u="none" strike="noStrike" kern="1200" baseline="0" dirty="0">
                          <a:solidFill>
                            <a:schemeClr val="dk1"/>
                          </a:solidFill>
                          <a:latin typeface="Times New Roman" pitchFamily="18" charset="0"/>
                          <a:ea typeface="+mn-ea"/>
                          <a:cs typeface="Times New Roman" pitchFamily="18" charset="0"/>
                        </a:rPr>
                        <a:t>the RXT-J, mainly exhibits the shortest execution time,</a:t>
                      </a:r>
                    </a:p>
                    <a:p>
                      <a:pPr algn="ctr"/>
                      <a:r>
                        <a:rPr lang="en-US" sz="1200" b="0" i="0" u="none" strike="noStrike" kern="1200" baseline="0" dirty="0">
                          <a:solidFill>
                            <a:schemeClr val="dk1"/>
                          </a:solidFill>
                          <a:latin typeface="Times New Roman" pitchFamily="18" charset="0"/>
                          <a:ea typeface="+mn-ea"/>
                          <a:cs typeface="Times New Roman" pitchFamily="18" charset="0"/>
                        </a:rPr>
                        <a:t>demonstrating its efficiency.</a:t>
                      </a:r>
                    </a:p>
                  </a:txBody>
                  <a:tcPr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extLst>
                  <a:ext uri="{0D108BD9-81ED-4DB2-BD59-A6C34878D82A}">
                    <a16:rowId xmlns:a16="http://schemas.microsoft.com/office/drawing/2014/main" xmlns="" val="10001"/>
                  </a:ext>
                </a:extLst>
              </a:tr>
              <a:tr h="841001">
                <a:tc>
                  <a:txBody>
                    <a:bodyPr/>
                    <a:lstStyle/>
                    <a:p>
                      <a:pPr algn="ctr">
                        <a:buNone/>
                      </a:pPr>
                      <a:r>
                        <a:rPr lang="en-IN" altLang="en-US" sz="1200">
                          <a:latin typeface="Times New Roman" panose="02020603050405020304" charset="0"/>
                          <a:cs typeface="Times New Roman" panose="02020603050405020304" charset="0"/>
                        </a:rPr>
                        <a:t>2</a:t>
                      </a:r>
                    </a:p>
                  </a:txBody>
                  <a:tcPr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lgn="ctr">
                        <a:buNone/>
                      </a:pPr>
                      <a:r>
                        <a:rPr lang="en-US" sz="1200">
                          <a:latin typeface="Times New Roman" panose="02020603050405020304" charset="0"/>
                          <a:cs typeface="Times New Roman" panose="02020603050405020304" charset="0"/>
                        </a:rPr>
                        <a:t>2024</a:t>
                      </a:r>
                    </a:p>
                  </a:txBody>
                  <a:tcPr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lgn="ctr">
                        <a:buNone/>
                      </a:pPr>
                      <a:r>
                        <a:rPr lang="it-IT" sz="1200" b="0" i="0" u="none" strike="noStrike" kern="1200" baseline="0" dirty="0">
                          <a:solidFill>
                            <a:schemeClr val="dk1"/>
                          </a:solidFill>
                          <a:latin typeface="Times New Roman" pitchFamily="18" charset="0"/>
                          <a:ea typeface="+mn-ea"/>
                          <a:cs typeface="Times New Roman" pitchFamily="18" charset="0"/>
                        </a:rPr>
                        <a:t>M.N. Naga Keerthi,Saragada Nalini </a:t>
                      </a:r>
                      <a:endParaRPr lang="en-US" sz="1200" b="0" i="0" u="none" strike="noStrike" kern="1200" baseline="0" dirty="0">
                        <a:solidFill>
                          <a:schemeClr val="dk1"/>
                        </a:solidFill>
                        <a:latin typeface="Times New Roman" pitchFamily="18" charset="0"/>
                        <a:ea typeface="+mn-ea"/>
                        <a:cs typeface="Times New Roman" pitchFamily="18" charset="0"/>
                      </a:endParaRPr>
                    </a:p>
                  </a:txBody>
                  <a:tcPr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lgn="ctr">
                        <a:buNone/>
                      </a:pPr>
                      <a:r>
                        <a:rPr lang="en-US" sz="1200" b="0" i="0" u="none" strike="noStrike" kern="1200" baseline="0" dirty="0">
                          <a:solidFill>
                            <a:schemeClr val="dk1"/>
                          </a:solidFill>
                          <a:latin typeface="Times New Roman" pitchFamily="18" charset="0"/>
                          <a:ea typeface="+mn-ea"/>
                          <a:cs typeface="Times New Roman" pitchFamily="18" charset="0"/>
                        </a:rPr>
                        <a:t>Online payment fraud detection using machine learning</a:t>
                      </a:r>
                    </a:p>
                  </a:txBody>
                  <a:tcPr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lgn="ctr">
                        <a:buNone/>
                      </a:pPr>
                      <a:r>
                        <a:rPr lang="en-US" sz="1200" b="0" i="0" u="none" strike="noStrike" kern="1200" baseline="0" dirty="0">
                          <a:solidFill>
                            <a:schemeClr val="dk1"/>
                          </a:solidFill>
                          <a:latin typeface="Times New Roman" pitchFamily="18" charset="0"/>
                          <a:ea typeface="+mn-ea"/>
                          <a:cs typeface="Times New Roman" pitchFamily="18" charset="0"/>
                        </a:rPr>
                        <a:t>logistic regression, </a:t>
                      </a:r>
                      <a:r>
                        <a:rPr lang="en-US" sz="1200" b="0" i="0" u="none" strike="noStrike" kern="1200" baseline="0" dirty="0" smtClean="0">
                          <a:solidFill>
                            <a:schemeClr val="dk1"/>
                          </a:solidFill>
                          <a:latin typeface="Times New Roman" pitchFamily="18" charset="0"/>
                          <a:ea typeface="+mn-ea"/>
                          <a:cs typeface="Times New Roman" pitchFamily="18" charset="0"/>
                        </a:rPr>
                        <a:t>decision trees</a:t>
                      </a:r>
                      <a:endParaRPr lang="en-US" sz="1200" b="0" i="0" u="none" strike="noStrike" kern="1200" baseline="0" dirty="0">
                        <a:solidFill>
                          <a:schemeClr val="dk1"/>
                        </a:solidFill>
                        <a:latin typeface="Times New Roman" pitchFamily="18" charset="0"/>
                        <a:ea typeface="+mn-ea"/>
                        <a:cs typeface="Times New Roman" pitchFamily="18" charset="0"/>
                      </a:endParaRPr>
                    </a:p>
                  </a:txBody>
                  <a:tcPr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lgn="ctr">
                        <a:buNone/>
                      </a:pPr>
                      <a:r>
                        <a:rPr lang="en-US" sz="1200" b="0" i="0" u="none" strike="noStrike" kern="1200" baseline="0" dirty="0">
                          <a:solidFill>
                            <a:schemeClr val="dk1"/>
                          </a:solidFill>
                          <a:latin typeface="Times New Roman" pitchFamily="18" charset="0"/>
                          <a:ea typeface="+mn-ea"/>
                          <a:cs typeface="Times New Roman" pitchFamily="18" charset="0"/>
                        </a:rPr>
                        <a:t>The outputs are designed to support decision making processes, enhance security measures, and contribute to the ongoing refinement of fraud detection </a:t>
                      </a:r>
                    </a:p>
                  </a:txBody>
                  <a:tcPr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extLst>
                  <a:ext uri="{0D108BD9-81ED-4DB2-BD59-A6C34878D82A}">
                    <a16:rowId xmlns:a16="http://schemas.microsoft.com/office/drawing/2014/main" xmlns="" val="10002"/>
                  </a:ext>
                </a:extLst>
              </a:tr>
              <a:tr h="582231">
                <a:tc>
                  <a:txBody>
                    <a:bodyPr/>
                    <a:lstStyle/>
                    <a:p>
                      <a:pPr algn="ctr">
                        <a:buNone/>
                      </a:pPr>
                      <a:r>
                        <a:rPr lang="en-IN" altLang="en-US" sz="1200">
                          <a:latin typeface="Times New Roman" panose="02020603050405020304" charset="0"/>
                          <a:cs typeface="Times New Roman" panose="02020603050405020304" charset="0"/>
                        </a:rPr>
                        <a:t>3</a:t>
                      </a:r>
                    </a:p>
                  </a:txBody>
                  <a:tcPr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lgn="ctr">
                        <a:buNone/>
                      </a:pPr>
                      <a:r>
                        <a:rPr lang="en-US" sz="1200">
                          <a:latin typeface="Times New Roman" panose="02020603050405020304" charset="0"/>
                          <a:cs typeface="Times New Roman" panose="02020603050405020304" charset="0"/>
                        </a:rPr>
                        <a:t>2024</a:t>
                      </a:r>
                    </a:p>
                  </a:txBody>
                  <a:tcPr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lgn="ctr">
                        <a:buNone/>
                      </a:pPr>
                      <a:r>
                        <a:rPr lang="en-US" sz="1200">
                          <a:latin typeface="Times New Roman" panose="02020603050405020304" charset="0"/>
                          <a:cs typeface="Times New Roman" panose="02020603050405020304" charset="0"/>
                        </a:rPr>
                        <a:t>Dia salama</a:t>
                      </a:r>
                    </a:p>
                  </a:txBody>
                  <a:tcPr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lgn="ctr">
                        <a:buNone/>
                      </a:pPr>
                      <a:r>
                        <a:rPr lang="en-US" sz="1200" b="0" i="0" u="none" strike="noStrike" kern="1200" baseline="0" dirty="0" err="1">
                          <a:solidFill>
                            <a:schemeClr val="dk1"/>
                          </a:solidFill>
                          <a:latin typeface="Times New Roman" pitchFamily="18" charset="0"/>
                          <a:ea typeface="+mn-ea"/>
                          <a:cs typeface="Times New Roman" pitchFamily="18" charset="0"/>
                        </a:rPr>
                        <a:t>Fraud_detection_ML</a:t>
                      </a:r>
                      <a:r>
                        <a:rPr lang="en-US" sz="1200" b="0" i="0" u="none" strike="noStrike" kern="1200" baseline="0" dirty="0">
                          <a:solidFill>
                            <a:schemeClr val="dk1"/>
                          </a:solidFill>
                          <a:latin typeface="Times New Roman" pitchFamily="18" charset="0"/>
                          <a:ea typeface="+mn-ea"/>
                          <a:cs typeface="Times New Roman" pitchFamily="18" charset="0"/>
                        </a:rPr>
                        <a:t>: machine learning based on online payment fraud detection</a:t>
                      </a:r>
                    </a:p>
                  </a:txBody>
                  <a:tcPr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lgn="ctr">
                        <a:buNone/>
                      </a:pPr>
                      <a:r>
                        <a:rPr lang="en-US" sz="1200" dirty="0">
                          <a:latin typeface="Times New Roman" panose="02020603050405020304" charset="0"/>
                          <a:cs typeface="Times New Roman" panose="02020603050405020304" charset="0"/>
                        </a:rPr>
                        <a:t>Gradient boosting, k-NN, logistic regression</a:t>
                      </a:r>
                    </a:p>
                  </a:txBody>
                  <a:tcPr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lgn="ctr">
                        <a:buNone/>
                      </a:pPr>
                      <a:r>
                        <a:rPr lang="en-US" sz="1200" dirty="0" smtClean="0">
                          <a:latin typeface="Times New Roman" panose="02020603050405020304" charset="0"/>
                          <a:cs typeface="Times New Roman" panose="02020603050405020304" charset="0"/>
                        </a:rPr>
                        <a:t>K-</a:t>
                      </a:r>
                      <a:r>
                        <a:rPr lang="en-US" sz="1200" dirty="0" err="1" smtClean="0">
                          <a:latin typeface="Times New Roman" panose="02020603050405020304" charset="0"/>
                          <a:cs typeface="Times New Roman" panose="02020603050405020304" charset="0"/>
                        </a:rPr>
                        <a:t>nn</a:t>
                      </a:r>
                      <a:r>
                        <a:rPr lang="en-US" sz="1200" dirty="0" smtClean="0">
                          <a:latin typeface="Times New Roman" panose="02020603050405020304" charset="0"/>
                          <a:cs typeface="Times New Roman" panose="02020603050405020304" charset="0"/>
                        </a:rPr>
                        <a:t> gives </a:t>
                      </a:r>
                      <a:r>
                        <a:rPr lang="en-US" sz="1200" dirty="0">
                          <a:latin typeface="Times New Roman" panose="02020603050405020304" charset="0"/>
                          <a:cs typeface="Times New Roman" panose="02020603050405020304" charset="0"/>
                        </a:rPr>
                        <a:t>the best </a:t>
                      </a:r>
                      <a:r>
                        <a:rPr lang="en-US" sz="1200" dirty="0" smtClean="0">
                          <a:latin typeface="Times New Roman" panose="02020603050405020304" charset="0"/>
                          <a:cs typeface="Times New Roman" panose="02020603050405020304" charset="0"/>
                        </a:rPr>
                        <a:t>accuracy but</a:t>
                      </a:r>
                      <a:r>
                        <a:rPr lang="en-US" sz="1200" baseline="0" dirty="0" smtClean="0">
                          <a:latin typeface="Times New Roman" panose="02020603050405020304" charset="0"/>
                          <a:cs typeface="Times New Roman" panose="02020603050405020304" charset="0"/>
                        </a:rPr>
                        <a:t> it may works slow</a:t>
                      </a:r>
                      <a:endParaRPr lang="en-US" sz="1200" dirty="0">
                        <a:latin typeface="Times New Roman" panose="02020603050405020304" charset="0"/>
                        <a:cs typeface="Times New Roman" panose="02020603050405020304" charset="0"/>
                      </a:endParaRPr>
                    </a:p>
                  </a:txBody>
                  <a:tcPr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extLst>
                  <a:ext uri="{0D108BD9-81ED-4DB2-BD59-A6C34878D82A}">
                    <a16:rowId xmlns:a16="http://schemas.microsoft.com/office/drawing/2014/main" xmlns="" val="10003"/>
                  </a:ext>
                </a:extLst>
              </a:tr>
              <a:tr h="582231">
                <a:tc>
                  <a:txBody>
                    <a:bodyPr/>
                    <a:lstStyle/>
                    <a:p>
                      <a:pPr algn="ctr">
                        <a:buNone/>
                      </a:pPr>
                      <a:r>
                        <a:rPr lang="en-IN" altLang="en-US" sz="1200">
                          <a:latin typeface="Times New Roman" panose="02020603050405020304" charset="0"/>
                          <a:cs typeface="Times New Roman" panose="02020603050405020304" charset="0"/>
                        </a:rPr>
                        <a:t>4</a:t>
                      </a:r>
                    </a:p>
                  </a:txBody>
                  <a:tcPr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lgn="ctr">
                        <a:buNone/>
                      </a:pPr>
                      <a:r>
                        <a:rPr lang="en-US" sz="1200">
                          <a:latin typeface="Times New Roman" panose="02020603050405020304" charset="0"/>
                          <a:cs typeface="Times New Roman" panose="02020603050405020304" charset="0"/>
                        </a:rPr>
                        <a:t>2022</a:t>
                      </a:r>
                    </a:p>
                  </a:txBody>
                  <a:tcPr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lgn="ctr">
                        <a:buNone/>
                      </a:pPr>
                      <a:r>
                        <a:rPr lang="en-US" sz="1200">
                          <a:latin typeface="Times New Roman" panose="02020603050405020304" charset="0"/>
                          <a:cs typeface="Times New Roman" panose="02020603050405020304" charset="0"/>
                        </a:rPr>
                        <a:t>M J  madhurya, H  L Gururaj, B C  Soundarya K P vidyashree</a:t>
                      </a:r>
                    </a:p>
                  </a:txBody>
                  <a:tcPr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lgn="ctr">
                        <a:buNone/>
                      </a:pPr>
                      <a:r>
                        <a:rPr lang="en-US" sz="1200">
                          <a:latin typeface="Times New Roman" panose="02020603050405020304" charset="0"/>
                          <a:cs typeface="Times New Roman" panose="02020603050405020304" charset="0"/>
                        </a:rPr>
                        <a:t>Global transitions Proceedings</a:t>
                      </a:r>
                    </a:p>
                  </a:txBody>
                  <a:tcPr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lgn="ctr">
                        <a:buNone/>
                      </a:pPr>
                      <a:r>
                        <a:rPr lang="en-US" sz="1200" dirty="0">
                          <a:latin typeface="Times New Roman" panose="02020603050405020304" charset="0"/>
                          <a:cs typeface="Times New Roman" panose="02020603050405020304" charset="0"/>
                        </a:rPr>
                        <a:t>Naïve </a:t>
                      </a:r>
                      <a:r>
                        <a:rPr lang="en-US" sz="1200" dirty="0" err="1">
                          <a:latin typeface="Times New Roman" panose="02020603050405020304" charset="0"/>
                          <a:cs typeface="Times New Roman" panose="02020603050405020304" charset="0"/>
                        </a:rPr>
                        <a:t>bayes</a:t>
                      </a:r>
                      <a:r>
                        <a:rPr lang="en-US" sz="1200" dirty="0">
                          <a:latin typeface="Times New Roman" panose="02020603050405020304" charset="0"/>
                          <a:cs typeface="Times New Roman" panose="02020603050405020304" charset="0"/>
                        </a:rPr>
                        <a:t> </a:t>
                      </a:r>
                      <a:r>
                        <a:rPr lang="en-US" sz="1200" dirty="0" err="1">
                          <a:latin typeface="Times New Roman" panose="02020603050405020304" charset="0"/>
                          <a:cs typeface="Times New Roman" panose="02020603050405020304" charset="0"/>
                        </a:rPr>
                        <a:t>algoritnm</a:t>
                      </a:r>
                      <a:r>
                        <a:rPr lang="en-US" sz="1200" dirty="0">
                          <a:latin typeface="Times New Roman" panose="02020603050405020304" charset="0"/>
                          <a:cs typeface="Times New Roman" panose="02020603050405020304" charset="0"/>
                        </a:rPr>
                        <a:t>, decision tree algorithm</a:t>
                      </a:r>
                    </a:p>
                  </a:txBody>
                  <a:tcPr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lgn="ctr">
                        <a:buNone/>
                      </a:pPr>
                      <a:r>
                        <a:rPr lang="en-US" sz="1200" dirty="0">
                          <a:latin typeface="Times New Roman" panose="02020603050405020304" charset="0"/>
                          <a:cs typeface="Times New Roman" panose="02020603050405020304" charset="0"/>
                        </a:rPr>
                        <a:t>The neural network perform best results varied with folds</a:t>
                      </a:r>
                    </a:p>
                  </a:txBody>
                  <a:tcPr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extLst>
                  <a:ext uri="{0D108BD9-81ED-4DB2-BD59-A6C34878D82A}">
                    <a16:rowId xmlns:a16="http://schemas.microsoft.com/office/drawing/2014/main" xmlns="" val="10004"/>
                  </a:ext>
                </a:extLst>
              </a:tr>
              <a:tr h="452847">
                <a:tc>
                  <a:txBody>
                    <a:bodyPr/>
                    <a:lstStyle/>
                    <a:p>
                      <a:pPr algn="ctr">
                        <a:buNone/>
                      </a:pPr>
                      <a:r>
                        <a:rPr lang="en-IN" altLang="en-US" sz="1200">
                          <a:latin typeface="Times New Roman" panose="02020603050405020304" charset="0"/>
                          <a:cs typeface="Times New Roman" panose="02020603050405020304" charset="0"/>
                        </a:rPr>
                        <a:t>5</a:t>
                      </a:r>
                    </a:p>
                  </a:txBody>
                  <a:tcPr anchor="ctr">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tcPr>
                </a:tc>
                <a:tc>
                  <a:txBody>
                    <a:bodyPr/>
                    <a:lstStyle/>
                    <a:p>
                      <a:pPr algn="ctr">
                        <a:buNone/>
                      </a:pPr>
                      <a:r>
                        <a:rPr lang="en-US" sz="1200">
                          <a:latin typeface="Times New Roman" panose="02020603050405020304" charset="0"/>
                          <a:cs typeface="Times New Roman" panose="02020603050405020304" charset="0"/>
                        </a:rPr>
                        <a:t>2023</a:t>
                      </a:r>
                    </a:p>
                  </a:txBody>
                  <a:tcPr anchor="ctr">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tcPr>
                </a:tc>
                <a:tc>
                  <a:txBody>
                    <a:bodyPr/>
                    <a:lstStyle/>
                    <a:p>
                      <a:pPr algn="ctr">
                        <a:buNone/>
                      </a:pPr>
                      <a:r>
                        <a:rPr lang="en-US" sz="1200" err="1">
                          <a:latin typeface="Times New Roman" panose="02020603050405020304" charset="0"/>
                          <a:cs typeface="Times New Roman" panose="02020603050405020304" charset="0"/>
                        </a:rPr>
                        <a:t>Dr.Yvan Lucas, Dr Johannes Jurgosky</a:t>
                      </a:r>
                      <a:endParaRPr lang="en-US" sz="1200">
                        <a:latin typeface="Times New Roman" panose="02020603050405020304" charset="0"/>
                        <a:cs typeface="Times New Roman" panose="02020603050405020304" charset="0"/>
                      </a:endParaRPr>
                    </a:p>
                  </a:txBody>
                  <a:tcPr anchor="ctr">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tcPr>
                </a:tc>
                <a:tc>
                  <a:txBody>
                    <a:bodyPr/>
                    <a:lstStyle/>
                    <a:p>
                      <a:pPr algn="ctr">
                        <a:buNone/>
                      </a:pPr>
                      <a:r>
                        <a:rPr lang="en-US" sz="1200">
                          <a:latin typeface="Times New Roman" panose="02020603050405020304" charset="0"/>
                          <a:cs typeface="Times New Roman" panose="02020603050405020304" charset="0"/>
                        </a:rPr>
                        <a:t>Credit card fraud detection using machine learning :A survey </a:t>
                      </a:r>
                    </a:p>
                  </a:txBody>
                  <a:tcPr anchor="ctr">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tcPr>
                </a:tc>
                <a:tc>
                  <a:txBody>
                    <a:bodyPr/>
                    <a:lstStyle/>
                    <a:p>
                      <a:pPr algn="ctr">
                        <a:buNone/>
                      </a:pPr>
                      <a:r>
                        <a:rPr lang="en-US" sz="1200" dirty="0">
                          <a:latin typeface="Times New Roman" panose="02020603050405020304" charset="0"/>
                          <a:cs typeface="Times New Roman" panose="02020603050405020304" charset="0"/>
                        </a:rPr>
                        <a:t>Data based methods, </a:t>
                      </a:r>
                      <a:r>
                        <a:rPr lang="en-US" sz="1200" dirty="0" err="1">
                          <a:latin typeface="Times New Roman" panose="02020603050405020304" charset="0"/>
                          <a:cs typeface="Times New Roman" panose="02020603050405020304" charset="0"/>
                        </a:rPr>
                        <a:t>classifer</a:t>
                      </a:r>
                      <a:r>
                        <a:rPr lang="en-US" sz="1200" dirty="0">
                          <a:latin typeface="Times New Roman" panose="02020603050405020304" charset="0"/>
                          <a:cs typeface="Times New Roman" panose="02020603050405020304" charset="0"/>
                        </a:rPr>
                        <a:t> based methods</a:t>
                      </a:r>
                    </a:p>
                  </a:txBody>
                  <a:tcPr anchor="ctr">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tcPr>
                </a:tc>
                <a:tc>
                  <a:txBody>
                    <a:bodyPr/>
                    <a:lstStyle/>
                    <a:p>
                      <a:pPr algn="ctr">
                        <a:buNone/>
                      </a:pPr>
                      <a:r>
                        <a:rPr lang="en-US" sz="1200" dirty="0">
                          <a:latin typeface="Times New Roman" panose="02020603050405020304" charset="0"/>
                          <a:cs typeface="Times New Roman" panose="02020603050405020304" charset="0"/>
                        </a:rPr>
                        <a:t>fraud detection faces imbalance, </a:t>
                      </a:r>
                      <a:r>
                        <a:rPr lang="en-US" sz="1200" dirty="0" err="1">
                          <a:latin typeface="Times New Roman" panose="02020603050405020304" charset="0"/>
                          <a:cs typeface="Times New Roman" panose="02020603050405020304" charset="0"/>
                        </a:rPr>
                        <a:t>evoling</a:t>
                      </a:r>
                      <a:r>
                        <a:rPr lang="en-US" sz="1200" dirty="0">
                          <a:latin typeface="Times New Roman" panose="02020603050405020304" charset="0"/>
                          <a:cs typeface="Times New Roman" panose="02020603050405020304" charset="0"/>
                        </a:rPr>
                        <a:t> patterns and data limitations</a:t>
                      </a:r>
                    </a:p>
                  </a:txBody>
                  <a:tcPr anchor="ctr">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tcPr>
                </a:tc>
                <a:extLst>
                  <a:ext uri="{0D108BD9-81ED-4DB2-BD59-A6C34878D82A}">
                    <a16:rowId xmlns:a16="http://schemas.microsoft.com/office/drawing/2014/main" xmlns="" val="10005"/>
                  </a:ext>
                </a:extLst>
              </a:tr>
            </a:tbl>
          </a:graphicData>
        </a:graphic>
      </p:graphicFrame>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9" name="矩形 8"/>
          <p:cNvSpPr/>
          <p:nvPr/>
        </p:nvSpPr>
        <p:spPr>
          <a:xfrm>
            <a:off x="0" y="0"/>
            <a:ext cx="12192000" cy="6858000"/>
          </a:xfrm>
          <a:prstGeom prst="rect">
            <a:avLst/>
          </a:prstGeom>
          <a:solidFill>
            <a:srgbClr val="F4DB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rgbClr val="FFFFFF"/>
                </a:solidFill>
                <a:latin typeface="Manrope SemiBold"/>
                <a:ea typeface="+mn-ea"/>
                <a:cs typeface="+mn-cs"/>
              </a:defRPr>
            </a:lvl1pPr>
            <a:lvl2pPr marL="457200" algn="l" defTabSz="914400" rtl="0" eaLnBrk="1" latinLnBrk="0" hangingPunct="1">
              <a:defRPr sz="1800" kern="1200">
                <a:solidFill>
                  <a:srgbClr val="FFFFFF"/>
                </a:solidFill>
                <a:latin typeface="Manrope SemiBold"/>
                <a:ea typeface="+mn-ea"/>
                <a:cs typeface="+mn-cs"/>
              </a:defRPr>
            </a:lvl2pPr>
            <a:lvl3pPr marL="914400" algn="l" defTabSz="914400" rtl="0" eaLnBrk="1" latinLnBrk="0" hangingPunct="1">
              <a:defRPr sz="1800" kern="1200">
                <a:solidFill>
                  <a:srgbClr val="FFFFFF"/>
                </a:solidFill>
                <a:latin typeface="Manrope SemiBold"/>
                <a:ea typeface="+mn-ea"/>
                <a:cs typeface="+mn-cs"/>
              </a:defRPr>
            </a:lvl3pPr>
            <a:lvl4pPr marL="1371600" algn="l" defTabSz="914400" rtl="0" eaLnBrk="1" latinLnBrk="0" hangingPunct="1">
              <a:defRPr sz="1800" kern="1200">
                <a:solidFill>
                  <a:srgbClr val="FFFFFF"/>
                </a:solidFill>
                <a:latin typeface="Manrope SemiBold"/>
                <a:ea typeface="+mn-ea"/>
                <a:cs typeface="+mn-cs"/>
              </a:defRPr>
            </a:lvl4pPr>
            <a:lvl5pPr marL="1828800" algn="l" defTabSz="914400" rtl="0" eaLnBrk="1" latinLnBrk="0" hangingPunct="1">
              <a:defRPr sz="1800" kern="1200">
                <a:solidFill>
                  <a:srgbClr val="FFFFFF"/>
                </a:solidFill>
                <a:latin typeface="Manrope SemiBold"/>
                <a:ea typeface="+mn-ea"/>
                <a:cs typeface="+mn-cs"/>
              </a:defRPr>
            </a:lvl5pPr>
            <a:lvl6pPr marL="2286000" algn="l" defTabSz="914400" rtl="0" eaLnBrk="1" latinLnBrk="0" hangingPunct="1">
              <a:defRPr sz="1800" kern="1200">
                <a:solidFill>
                  <a:srgbClr val="FFFFFF"/>
                </a:solidFill>
                <a:latin typeface="Manrope SemiBold"/>
                <a:ea typeface="+mn-ea"/>
                <a:cs typeface="+mn-cs"/>
              </a:defRPr>
            </a:lvl6pPr>
            <a:lvl7pPr marL="2743200" algn="l" defTabSz="914400" rtl="0" eaLnBrk="1" latinLnBrk="0" hangingPunct="1">
              <a:defRPr sz="1800" kern="1200">
                <a:solidFill>
                  <a:srgbClr val="FFFFFF"/>
                </a:solidFill>
                <a:latin typeface="Manrope SemiBold"/>
                <a:ea typeface="+mn-ea"/>
                <a:cs typeface="+mn-cs"/>
              </a:defRPr>
            </a:lvl7pPr>
            <a:lvl8pPr marL="3200400" algn="l" defTabSz="914400" rtl="0" eaLnBrk="1" latinLnBrk="0" hangingPunct="1">
              <a:defRPr sz="1800" kern="1200">
                <a:solidFill>
                  <a:srgbClr val="FFFFFF"/>
                </a:solidFill>
                <a:latin typeface="Manrope SemiBold"/>
                <a:ea typeface="+mn-ea"/>
                <a:cs typeface="+mn-cs"/>
              </a:defRPr>
            </a:lvl8pPr>
            <a:lvl9pPr marL="3657600" algn="l" defTabSz="914400" rtl="0" eaLnBrk="1" latinLnBrk="0" hangingPunct="1">
              <a:defRPr sz="1800" kern="1200">
                <a:solidFill>
                  <a:srgbClr val="FFFFFF"/>
                </a:solidFill>
                <a:latin typeface="Manrope SemiBold"/>
                <a:ea typeface="+mn-ea"/>
                <a:cs typeface="+mn-cs"/>
              </a:defRPr>
            </a:lvl9pPr>
          </a:lstStyle>
          <a:p>
            <a:pPr algn="ctr"/>
            <a:endParaRPr lang="zh-CN" altLang="en-US" sz="1600">
              <a:cs typeface="Manrope SemiBold" charset="0"/>
            </a:endParaRPr>
          </a:p>
        </p:txBody>
      </p:sp>
      <p:pic>
        <p:nvPicPr>
          <p:cNvPr id="31" name="图形 30"/>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rot="16200000" flipH="1" flipV="1">
            <a:off x="9432693" y="-117707"/>
            <a:ext cx="2641600" cy="2877015"/>
          </a:xfrm>
          <a:prstGeom prst="rect">
            <a:avLst/>
          </a:prstGeom>
        </p:spPr>
      </p:pic>
      <p:pic>
        <p:nvPicPr>
          <p:cNvPr id="28" name="图形 27"/>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flipV="1">
            <a:off x="0" y="3980983"/>
            <a:ext cx="2641600" cy="2877015"/>
          </a:xfrm>
          <a:prstGeom prst="rect">
            <a:avLst/>
          </a:prstGeom>
        </p:spPr>
      </p:pic>
      <p:sp>
        <p:nvSpPr>
          <p:cNvPr id="8" name="矩形: 圆角 7"/>
          <p:cNvSpPr/>
          <p:nvPr/>
        </p:nvSpPr>
        <p:spPr>
          <a:xfrm>
            <a:off x="368300" y="330200"/>
            <a:ext cx="11455400" cy="6197600"/>
          </a:xfrm>
          <a:prstGeom prst="roundRect">
            <a:avLst>
              <a:gd name="adj" fmla="val 897"/>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rgbClr val="FFFFFF"/>
                </a:solidFill>
                <a:latin typeface="Manrope SemiBold"/>
                <a:ea typeface="+mn-ea"/>
                <a:cs typeface="+mn-cs"/>
              </a:defRPr>
            </a:lvl1pPr>
            <a:lvl2pPr marL="457200" algn="l" defTabSz="914400" rtl="0" eaLnBrk="1" latinLnBrk="0" hangingPunct="1">
              <a:defRPr sz="1800" kern="1200">
                <a:solidFill>
                  <a:srgbClr val="FFFFFF"/>
                </a:solidFill>
                <a:latin typeface="Manrope SemiBold"/>
                <a:ea typeface="+mn-ea"/>
                <a:cs typeface="+mn-cs"/>
              </a:defRPr>
            </a:lvl2pPr>
            <a:lvl3pPr marL="914400" algn="l" defTabSz="914400" rtl="0" eaLnBrk="1" latinLnBrk="0" hangingPunct="1">
              <a:defRPr sz="1800" kern="1200">
                <a:solidFill>
                  <a:srgbClr val="FFFFFF"/>
                </a:solidFill>
                <a:latin typeface="Manrope SemiBold"/>
                <a:ea typeface="+mn-ea"/>
                <a:cs typeface="+mn-cs"/>
              </a:defRPr>
            </a:lvl3pPr>
            <a:lvl4pPr marL="1371600" algn="l" defTabSz="914400" rtl="0" eaLnBrk="1" latinLnBrk="0" hangingPunct="1">
              <a:defRPr sz="1800" kern="1200">
                <a:solidFill>
                  <a:srgbClr val="FFFFFF"/>
                </a:solidFill>
                <a:latin typeface="Manrope SemiBold"/>
                <a:ea typeface="+mn-ea"/>
                <a:cs typeface="+mn-cs"/>
              </a:defRPr>
            </a:lvl4pPr>
            <a:lvl5pPr marL="1828800" algn="l" defTabSz="914400" rtl="0" eaLnBrk="1" latinLnBrk="0" hangingPunct="1">
              <a:defRPr sz="1800" kern="1200">
                <a:solidFill>
                  <a:srgbClr val="FFFFFF"/>
                </a:solidFill>
                <a:latin typeface="Manrope SemiBold"/>
                <a:ea typeface="+mn-ea"/>
                <a:cs typeface="+mn-cs"/>
              </a:defRPr>
            </a:lvl5pPr>
            <a:lvl6pPr marL="2286000" algn="l" defTabSz="914400" rtl="0" eaLnBrk="1" latinLnBrk="0" hangingPunct="1">
              <a:defRPr sz="1800" kern="1200">
                <a:solidFill>
                  <a:srgbClr val="FFFFFF"/>
                </a:solidFill>
                <a:latin typeface="Manrope SemiBold"/>
                <a:ea typeface="+mn-ea"/>
                <a:cs typeface="+mn-cs"/>
              </a:defRPr>
            </a:lvl6pPr>
            <a:lvl7pPr marL="2743200" algn="l" defTabSz="914400" rtl="0" eaLnBrk="1" latinLnBrk="0" hangingPunct="1">
              <a:defRPr sz="1800" kern="1200">
                <a:solidFill>
                  <a:srgbClr val="FFFFFF"/>
                </a:solidFill>
                <a:latin typeface="Manrope SemiBold"/>
                <a:ea typeface="+mn-ea"/>
                <a:cs typeface="+mn-cs"/>
              </a:defRPr>
            </a:lvl7pPr>
            <a:lvl8pPr marL="3200400" algn="l" defTabSz="914400" rtl="0" eaLnBrk="1" latinLnBrk="0" hangingPunct="1">
              <a:defRPr sz="1800" kern="1200">
                <a:solidFill>
                  <a:srgbClr val="FFFFFF"/>
                </a:solidFill>
                <a:latin typeface="Manrope SemiBold"/>
                <a:ea typeface="+mn-ea"/>
                <a:cs typeface="+mn-cs"/>
              </a:defRPr>
            </a:lvl8pPr>
            <a:lvl9pPr marL="3657600" algn="l" defTabSz="914400" rtl="0" eaLnBrk="1" latinLnBrk="0" hangingPunct="1">
              <a:defRPr sz="1800" kern="1200">
                <a:solidFill>
                  <a:srgbClr val="FFFFFF"/>
                </a:solidFill>
                <a:latin typeface="Manrope SemiBold"/>
                <a:ea typeface="+mn-ea"/>
                <a:cs typeface="+mn-cs"/>
              </a:defRPr>
            </a:lvl9pPr>
          </a:lstStyle>
          <a:p>
            <a:pPr algn="ctr"/>
            <a:r>
              <a:rPr lang="en-US" altLang="zh-CN" b="1" err="1">
                <a:noFill/>
                <a:cs typeface="Manrope SemiBold" charset="0"/>
              </a:rPr>
              <a:t>Jjjjjjj   j</a:t>
            </a:r>
            <a:endParaRPr lang="zh-CN" altLang="en-US" b="1">
              <a:noFill/>
              <a:cs typeface="Manrope SemiBold" charset="0"/>
            </a:endParaRPr>
          </a:p>
        </p:txBody>
      </p:sp>
      <p:sp>
        <p:nvSpPr>
          <p:cNvPr id="6" name="Text Box 5"/>
          <p:cNvSpPr txBox="1"/>
          <p:nvPr/>
        </p:nvSpPr>
        <p:spPr>
          <a:xfrm>
            <a:off x="2238348" y="1000108"/>
            <a:ext cx="7446645"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altLang="en-US" b="1" dirty="0">
                <a:latin typeface="Times New Roman" panose="02020603050405020304" charset="0"/>
                <a:cs typeface="Times New Roman" panose="02020603050405020304" charset="0"/>
              </a:rPr>
              <a:t>EXISTING SYSTEM</a:t>
            </a:r>
          </a:p>
        </p:txBody>
      </p:sp>
      <p:sp>
        <p:nvSpPr>
          <p:cNvPr id="11" name="TextBox 10">
            <a:extLst>
              <a:ext uri="{FF2B5EF4-FFF2-40B4-BE49-F238E27FC236}">
                <a16:creationId xmlns:a16="http://schemas.microsoft.com/office/drawing/2014/main" xmlns="" id="{FD0BCC29-0B35-8556-76C8-2CE21DDF4F59}"/>
              </a:ext>
            </a:extLst>
          </p:cNvPr>
          <p:cNvSpPr txBox="1"/>
          <p:nvPr/>
        </p:nvSpPr>
        <p:spPr>
          <a:xfrm>
            <a:off x="952464" y="1571612"/>
            <a:ext cx="10417995" cy="452431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1600" dirty="0">
                <a:latin typeface="Times New Roman" pitchFamily="18" charset="0"/>
                <a:cs typeface="Times New Roman" pitchFamily="18" charset="0"/>
              </a:rPr>
              <a:t>           Existing online payment fraud detection systems, while serving as the foundation of current security measures, are increasingly showing their age in the face of sophisticated and rapidly evolving fraud tactics. Primarily, these systems are built upon rule-based and statistical methodologies, each possessing inherent limitations.</a:t>
            </a:r>
          </a:p>
          <a:p>
            <a:pPr algn="just"/>
            <a:r>
              <a:rPr lang="en-US" sz="1600" dirty="0">
                <a:latin typeface="Times New Roman" pitchFamily="18" charset="0"/>
                <a:cs typeface="Times New Roman" pitchFamily="18" charset="0"/>
              </a:rPr>
              <a:t> </a:t>
            </a:r>
          </a:p>
          <a:p>
            <a:pPr marL="285750" indent="-285750" algn="just">
              <a:buFont typeface="Wingdings" pitchFamily="2" charset="2"/>
              <a:buChar char="v"/>
            </a:pPr>
            <a:r>
              <a:rPr lang="en-US" sz="1600" dirty="0">
                <a:latin typeface="Times New Roman" pitchFamily="18" charset="0"/>
                <a:cs typeface="Times New Roman" pitchFamily="18" charset="0"/>
              </a:rPr>
              <a:t>Rule-based systems use predefined criteria, making them easy to implement but inflexible against evolving fraud tactics. Fraudsters can adapt and bypass these static rules, keeping such systems reactive.</a:t>
            </a:r>
          </a:p>
          <a:p>
            <a:pPr marL="285750" indent="-285750" algn="just"/>
            <a:endParaRPr lang="en-US" sz="1600" dirty="0">
              <a:latin typeface="Times New Roman" pitchFamily="18" charset="0"/>
              <a:cs typeface="Times New Roman" pitchFamily="18" charset="0"/>
            </a:endParaRPr>
          </a:p>
          <a:p>
            <a:pPr marL="285750" indent="-285750" algn="just">
              <a:buFont typeface="Wingdings" pitchFamily="2" charset="2"/>
              <a:buChar char="v"/>
            </a:pPr>
            <a:r>
              <a:rPr lang="en-US" sz="1600" dirty="0">
                <a:latin typeface="Times New Roman" pitchFamily="18" charset="0"/>
                <a:cs typeface="Times New Roman" pitchFamily="18" charset="0"/>
              </a:rPr>
              <a:t>Statistical methods use anomaly detection but struggle with modern fraud complexities. They are sensitive to data shifts, leading to false positives, and often miss sophisticated, coordinated fraud patterns</a:t>
            </a:r>
            <a:r>
              <a:rPr lang="en-US" sz="1600" dirty="0" smtClean="0">
                <a:latin typeface="Times New Roman" pitchFamily="18" charset="0"/>
                <a:cs typeface="Times New Roman" pitchFamily="18" charset="0"/>
              </a:rPr>
              <a:t>.</a:t>
            </a:r>
          </a:p>
          <a:p>
            <a:pPr marL="285750" indent="-285750" algn="just"/>
            <a:endParaRPr lang="en-US" sz="1600" dirty="0" smtClean="0">
              <a:latin typeface="Times New Roman" pitchFamily="18" charset="0"/>
              <a:cs typeface="Times New Roman" pitchFamily="18" charset="0"/>
            </a:endParaRPr>
          </a:p>
          <a:p>
            <a:r>
              <a:rPr lang="en-US" sz="1600" b="1" dirty="0" smtClean="0">
                <a:solidFill>
                  <a:srgbClr val="7030A0"/>
                </a:solidFill>
                <a:latin typeface="Times New Roman" pitchFamily="18" charset="0"/>
                <a:cs typeface="Times New Roman" pitchFamily="18" charset="0"/>
              </a:rPr>
              <a:t>DISADVANTAGES:</a:t>
            </a:r>
          </a:p>
          <a:p>
            <a:pPr marL="623888" indent="-263525">
              <a:buFont typeface="+mj-lt"/>
              <a:buAutoNum type="arabicPeriod"/>
            </a:pPr>
            <a:r>
              <a:rPr lang="en-US" sz="1600" dirty="0" smtClean="0">
                <a:latin typeface="Times New Roman" pitchFamily="18" charset="0"/>
                <a:cs typeface="Times New Roman" pitchFamily="18" charset="0"/>
              </a:rPr>
              <a:t>Inflexible to new fraud patterns</a:t>
            </a:r>
          </a:p>
          <a:p>
            <a:pPr marL="623888" indent="-263525">
              <a:buFont typeface="+mj-lt"/>
              <a:buAutoNum type="arabicPeriod"/>
            </a:pPr>
            <a:r>
              <a:rPr lang="en-US" sz="1600" dirty="0" smtClean="0">
                <a:latin typeface="Times New Roman" pitchFamily="18" charset="0"/>
                <a:cs typeface="Times New Roman" pitchFamily="18" charset="0"/>
              </a:rPr>
              <a:t>High false positive rates</a:t>
            </a:r>
          </a:p>
          <a:p>
            <a:pPr marL="623888" indent="-263525">
              <a:buFont typeface="+mj-lt"/>
              <a:buAutoNum type="arabicPeriod"/>
            </a:pPr>
            <a:r>
              <a:rPr lang="en-US" sz="1600" dirty="0" smtClean="0">
                <a:latin typeface="Times New Roman" pitchFamily="18" charset="0"/>
                <a:cs typeface="Times New Roman" pitchFamily="18" charset="0"/>
              </a:rPr>
              <a:t>Misses complex fraud schemes</a:t>
            </a:r>
          </a:p>
          <a:p>
            <a:pPr marL="623888" indent="-263525">
              <a:buFont typeface="+mj-lt"/>
              <a:buAutoNum type="arabicPeriod"/>
            </a:pPr>
            <a:r>
              <a:rPr lang="en-US" sz="1600" dirty="0" smtClean="0">
                <a:latin typeface="Times New Roman" pitchFamily="18" charset="0"/>
                <a:cs typeface="Times New Roman" pitchFamily="18" charset="0"/>
              </a:rPr>
              <a:t>Biased due to data imbalance</a:t>
            </a:r>
          </a:p>
          <a:p>
            <a:pPr marL="623888" indent="-263525">
              <a:buFont typeface="+mj-lt"/>
              <a:buAutoNum type="arabicPeriod"/>
            </a:pPr>
            <a:r>
              <a:rPr lang="en-US" sz="1600" dirty="0" smtClean="0">
                <a:latin typeface="Times New Roman" pitchFamily="18" charset="0"/>
                <a:cs typeface="Times New Roman" pitchFamily="18" charset="0"/>
              </a:rPr>
              <a:t>Not suitable for real-time detection</a:t>
            </a:r>
          </a:p>
          <a:p>
            <a:pPr marL="285750" indent="-285750" algn="just"/>
            <a:endParaRPr lang="en-US" sz="1600" dirty="0">
              <a:latin typeface="Times New Roman" pitchFamily="18" charset="0"/>
              <a:cs typeface="Times New Roman" pitchFamily="18" charset="0"/>
            </a:endParaRPr>
          </a:p>
          <a:p>
            <a:pPr marL="285750" indent="-285750" algn="just">
              <a:buFont typeface="Wingdings" pitchFamily="2" charset="2"/>
              <a:buChar char="v"/>
            </a:pPr>
            <a:endParaRPr lang="en-US" sz="1600" dirty="0">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9" name="矩形 8"/>
          <p:cNvSpPr/>
          <p:nvPr/>
        </p:nvSpPr>
        <p:spPr>
          <a:xfrm>
            <a:off x="0" y="0"/>
            <a:ext cx="12192000" cy="6858000"/>
          </a:xfrm>
          <a:prstGeom prst="rect">
            <a:avLst/>
          </a:prstGeom>
          <a:solidFill>
            <a:srgbClr val="F4DB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rgbClr val="FFFFFF"/>
                </a:solidFill>
                <a:latin typeface="Manrope SemiBold"/>
                <a:ea typeface="+mn-ea"/>
                <a:cs typeface="+mn-cs"/>
              </a:defRPr>
            </a:lvl1pPr>
            <a:lvl2pPr marL="457200" algn="l" defTabSz="914400" rtl="0" eaLnBrk="1" latinLnBrk="0" hangingPunct="1">
              <a:defRPr sz="1800" kern="1200">
                <a:solidFill>
                  <a:srgbClr val="FFFFFF"/>
                </a:solidFill>
                <a:latin typeface="Manrope SemiBold"/>
                <a:ea typeface="+mn-ea"/>
                <a:cs typeface="+mn-cs"/>
              </a:defRPr>
            </a:lvl2pPr>
            <a:lvl3pPr marL="914400" algn="l" defTabSz="914400" rtl="0" eaLnBrk="1" latinLnBrk="0" hangingPunct="1">
              <a:defRPr sz="1800" kern="1200">
                <a:solidFill>
                  <a:srgbClr val="FFFFFF"/>
                </a:solidFill>
                <a:latin typeface="Manrope SemiBold"/>
                <a:ea typeface="+mn-ea"/>
                <a:cs typeface="+mn-cs"/>
              </a:defRPr>
            </a:lvl3pPr>
            <a:lvl4pPr marL="1371600" algn="l" defTabSz="914400" rtl="0" eaLnBrk="1" latinLnBrk="0" hangingPunct="1">
              <a:defRPr sz="1800" kern="1200">
                <a:solidFill>
                  <a:srgbClr val="FFFFFF"/>
                </a:solidFill>
                <a:latin typeface="Manrope SemiBold"/>
                <a:ea typeface="+mn-ea"/>
                <a:cs typeface="+mn-cs"/>
              </a:defRPr>
            </a:lvl4pPr>
            <a:lvl5pPr marL="1828800" algn="l" defTabSz="914400" rtl="0" eaLnBrk="1" latinLnBrk="0" hangingPunct="1">
              <a:defRPr sz="1800" kern="1200">
                <a:solidFill>
                  <a:srgbClr val="FFFFFF"/>
                </a:solidFill>
                <a:latin typeface="Manrope SemiBold"/>
                <a:ea typeface="+mn-ea"/>
                <a:cs typeface="+mn-cs"/>
              </a:defRPr>
            </a:lvl5pPr>
            <a:lvl6pPr marL="2286000" algn="l" defTabSz="914400" rtl="0" eaLnBrk="1" latinLnBrk="0" hangingPunct="1">
              <a:defRPr sz="1800" kern="1200">
                <a:solidFill>
                  <a:srgbClr val="FFFFFF"/>
                </a:solidFill>
                <a:latin typeface="Manrope SemiBold"/>
                <a:ea typeface="+mn-ea"/>
                <a:cs typeface="+mn-cs"/>
              </a:defRPr>
            </a:lvl6pPr>
            <a:lvl7pPr marL="2743200" algn="l" defTabSz="914400" rtl="0" eaLnBrk="1" latinLnBrk="0" hangingPunct="1">
              <a:defRPr sz="1800" kern="1200">
                <a:solidFill>
                  <a:srgbClr val="FFFFFF"/>
                </a:solidFill>
                <a:latin typeface="Manrope SemiBold"/>
                <a:ea typeface="+mn-ea"/>
                <a:cs typeface="+mn-cs"/>
              </a:defRPr>
            </a:lvl7pPr>
            <a:lvl8pPr marL="3200400" algn="l" defTabSz="914400" rtl="0" eaLnBrk="1" latinLnBrk="0" hangingPunct="1">
              <a:defRPr sz="1800" kern="1200">
                <a:solidFill>
                  <a:srgbClr val="FFFFFF"/>
                </a:solidFill>
                <a:latin typeface="Manrope SemiBold"/>
                <a:ea typeface="+mn-ea"/>
                <a:cs typeface="+mn-cs"/>
              </a:defRPr>
            </a:lvl8pPr>
            <a:lvl9pPr marL="3657600" algn="l" defTabSz="914400" rtl="0" eaLnBrk="1" latinLnBrk="0" hangingPunct="1">
              <a:defRPr sz="1800" kern="1200">
                <a:solidFill>
                  <a:srgbClr val="FFFFFF"/>
                </a:solidFill>
                <a:latin typeface="Manrope SemiBold"/>
                <a:ea typeface="+mn-ea"/>
                <a:cs typeface="+mn-cs"/>
              </a:defRPr>
            </a:lvl9pPr>
          </a:lstStyle>
          <a:p>
            <a:pPr algn="ctr"/>
            <a:endParaRPr lang="zh-CN" altLang="en-US">
              <a:cs typeface="Manrope SemiBold" charset="0"/>
            </a:endParaRPr>
          </a:p>
        </p:txBody>
      </p:sp>
      <p:pic>
        <p:nvPicPr>
          <p:cNvPr id="31" name="图形 30"/>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rot="16200000" flipH="1" flipV="1">
            <a:off x="9432693" y="-117707"/>
            <a:ext cx="2641600" cy="2877015"/>
          </a:xfrm>
          <a:prstGeom prst="rect">
            <a:avLst/>
          </a:prstGeom>
        </p:spPr>
      </p:pic>
      <p:pic>
        <p:nvPicPr>
          <p:cNvPr id="28" name="图形 27"/>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flipV="1">
            <a:off x="0" y="3980983"/>
            <a:ext cx="2641600" cy="2877015"/>
          </a:xfrm>
          <a:prstGeom prst="rect">
            <a:avLst/>
          </a:prstGeom>
        </p:spPr>
      </p:pic>
      <p:sp>
        <p:nvSpPr>
          <p:cNvPr id="8" name="矩形: 圆角 7"/>
          <p:cNvSpPr/>
          <p:nvPr/>
        </p:nvSpPr>
        <p:spPr>
          <a:xfrm>
            <a:off x="368300" y="301001"/>
            <a:ext cx="11455400" cy="6197600"/>
          </a:xfrm>
          <a:prstGeom prst="roundRect">
            <a:avLst>
              <a:gd name="adj" fmla="val 897"/>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rgbClr val="FFFFFF"/>
                </a:solidFill>
                <a:latin typeface="Manrope SemiBold"/>
                <a:ea typeface="+mn-ea"/>
                <a:cs typeface="+mn-cs"/>
              </a:defRPr>
            </a:lvl1pPr>
            <a:lvl2pPr marL="457200" algn="l" defTabSz="914400" rtl="0" eaLnBrk="1" latinLnBrk="0" hangingPunct="1">
              <a:defRPr sz="1800" kern="1200">
                <a:solidFill>
                  <a:srgbClr val="FFFFFF"/>
                </a:solidFill>
                <a:latin typeface="Manrope SemiBold"/>
                <a:ea typeface="+mn-ea"/>
                <a:cs typeface="+mn-cs"/>
              </a:defRPr>
            </a:lvl2pPr>
            <a:lvl3pPr marL="914400" algn="l" defTabSz="914400" rtl="0" eaLnBrk="1" latinLnBrk="0" hangingPunct="1">
              <a:defRPr sz="1800" kern="1200">
                <a:solidFill>
                  <a:srgbClr val="FFFFFF"/>
                </a:solidFill>
                <a:latin typeface="Manrope SemiBold"/>
                <a:ea typeface="+mn-ea"/>
                <a:cs typeface="+mn-cs"/>
              </a:defRPr>
            </a:lvl3pPr>
            <a:lvl4pPr marL="1371600" algn="l" defTabSz="914400" rtl="0" eaLnBrk="1" latinLnBrk="0" hangingPunct="1">
              <a:defRPr sz="1800" kern="1200">
                <a:solidFill>
                  <a:srgbClr val="FFFFFF"/>
                </a:solidFill>
                <a:latin typeface="Manrope SemiBold"/>
                <a:ea typeface="+mn-ea"/>
                <a:cs typeface="+mn-cs"/>
              </a:defRPr>
            </a:lvl4pPr>
            <a:lvl5pPr marL="1828800" algn="l" defTabSz="914400" rtl="0" eaLnBrk="1" latinLnBrk="0" hangingPunct="1">
              <a:defRPr sz="1800" kern="1200">
                <a:solidFill>
                  <a:srgbClr val="FFFFFF"/>
                </a:solidFill>
                <a:latin typeface="Manrope SemiBold"/>
                <a:ea typeface="+mn-ea"/>
                <a:cs typeface="+mn-cs"/>
              </a:defRPr>
            </a:lvl5pPr>
            <a:lvl6pPr marL="2286000" algn="l" defTabSz="914400" rtl="0" eaLnBrk="1" latinLnBrk="0" hangingPunct="1">
              <a:defRPr sz="1800" kern="1200">
                <a:solidFill>
                  <a:srgbClr val="FFFFFF"/>
                </a:solidFill>
                <a:latin typeface="Manrope SemiBold"/>
                <a:ea typeface="+mn-ea"/>
                <a:cs typeface="+mn-cs"/>
              </a:defRPr>
            </a:lvl6pPr>
            <a:lvl7pPr marL="2743200" algn="l" defTabSz="914400" rtl="0" eaLnBrk="1" latinLnBrk="0" hangingPunct="1">
              <a:defRPr sz="1800" kern="1200">
                <a:solidFill>
                  <a:srgbClr val="FFFFFF"/>
                </a:solidFill>
                <a:latin typeface="Manrope SemiBold"/>
                <a:ea typeface="+mn-ea"/>
                <a:cs typeface="+mn-cs"/>
              </a:defRPr>
            </a:lvl7pPr>
            <a:lvl8pPr marL="3200400" algn="l" defTabSz="914400" rtl="0" eaLnBrk="1" latinLnBrk="0" hangingPunct="1">
              <a:defRPr sz="1800" kern="1200">
                <a:solidFill>
                  <a:srgbClr val="FFFFFF"/>
                </a:solidFill>
                <a:latin typeface="Manrope SemiBold"/>
                <a:ea typeface="+mn-ea"/>
                <a:cs typeface="+mn-cs"/>
              </a:defRPr>
            </a:lvl8pPr>
            <a:lvl9pPr marL="3657600" algn="l" defTabSz="914400" rtl="0" eaLnBrk="1" latinLnBrk="0" hangingPunct="1">
              <a:defRPr sz="1800" kern="1200">
                <a:solidFill>
                  <a:srgbClr val="FFFFFF"/>
                </a:solidFill>
                <a:latin typeface="Manrope SemiBold"/>
                <a:ea typeface="+mn-ea"/>
                <a:cs typeface="+mn-cs"/>
              </a:defRPr>
            </a:lvl9pPr>
          </a:lstStyle>
          <a:p>
            <a:pPr algn="ctr"/>
            <a:r>
              <a:rPr lang="en-US" altLang="zh-CN" b="1">
                <a:noFill/>
                <a:cs typeface="Manrope SemiBold" charset="0"/>
              </a:rPr>
              <a:t>H </a:t>
            </a:r>
            <a:endParaRPr lang="zh-CN" altLang="en-US" b="1">
              <a:noFill/>
              <a:cs typeface="Manrope SemiBold" charset="0"/>
            </a:endParaRPr>
          </a:p>
        </p:txBody>
      </p:sp>
      <p:sp>
        <p:nvSpPr>
          <p:cNvPr id="6" name="Text Box 5"/>
          <p:cNvSpPr txBox="1"/>
          <p:nvPr/>
        </p:nvSpPr>
        <p:spPr>
          <a:xfrm>
            <a:off x="2182556" y="1214249"/>
            <a:ext cx="7446645"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altLang="en-US" b="1">
                <a:latin typeface="Times New Roman" panose="02020603050405020304" charset="0"/>
                <a:cs typeface="Times New Roman" panose="02020603050405020304" charset="0"/>
              </a:rPr>
              <a:t>PROPOSED SYSYTEM</a:t>
            </a:r>
          </a:p>
        </p:txBody>
      </p:sp>
      <p:sp>
        <p:nvSpPr>
          <p:cNvPr id="4" name="TextBox 3"/>
          <p:cNvSpPr txBox="1"/>
          <p:nvPr/>
        </p:nvSpPr>
        <p:spPr>
          <a:xfrm>
            <a:off x="1107745" y="1985655"/>
            <a:ext cx="9976510" cy="329320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1600" dirty="0">
                <a:latin typeface="Times New Roman" pitchFamily="18" charset="0"/>
                <a:cs typeface="Times New Roman" pitchFamily="18" charset="0"/>
              </a:rPr>
              <a:t>        Our proposed system revolutionizes online payment fraud detection by implementing a real-time, adaptive machine learning framework. Unlike traditional rule-based systems that are easily circumvented by evolving fraud tactics, our approach leverages advanced algorithms, such as Random </a:t>
            </a:r>
            <a:r>
              <a:rPr lang="en-US" sz="1600" dirty="0" smtClean="0">
                <a:latin typeface="Times New Roman" pitchFamily="18" charset="0"/>
                <a:cs typeface="Times New Roman" pitchFamily="18" charset="0"/>
              </a:rPr>
              <a:t>Forest and </a:t>
            </a:r>
            <a:r>
              <a:rPr lang="en-US" sz="1600" dirty="0">
                <a:latin typeface="Times New Roman" pitchFamily="18" charset="0"/>
                <a:cs typeface="Times New Roman" pitchFamily="18" charset="0"/>
              </a:rPr>
              <a:t>support vector machine (SVM) , to continuously learn from transaction data and identify complex fraud patterns. </a:t>
            </a:r>
          </a:p>
          <a:p>
            <a:pPr algn="just"/>
            <a:r>
              <a:rPr lang="en-US" sz="1600" dirty="0">
                <a:latin typeface="Times New Roman" pitchFamily="18" charset="0"/>
                <a:cs typeface="Times New Roman" pitchFamily="18" charset="0"/>
              </a:rPr>
              <a:t>         </a:t>
            </a:r>
          </a:p>
          <a:p>
            <a:pPr algn="just"/>
            <a:r>
              <a:rPr lang="en-US" sz="1600" b="1" dirty="0">
                <a:solidFill>
                  <a:srgbClr val="7030A0"/>
                </a:solidFill>
                <a:latin typeface="Times New Roman" pitchFamily="18" charset="0"/>
                <a:cs typeface="Times New Roman" pitchFamily="18" charset="0"/>
              </a:rPr>
              <a:t>ADVANTAGES: </a:t>
            </a:r>
          </a:p>
          <a:p>
            <a:pPr algn="just"/>
            <a:r>
              <a:rPr lang="en-US" sz="1600" dirty="0">
                <a:latin typeface="Times New Roman" pitchFamily="18" charset="0"/>
                <a:cs typeface="Times New Roman" pitchFamily="18" charset="0"/>
              </a:rPr>
              <a:t>       • Enhanced Accuracy: Machine learning algorithms provide a higher accuracy rate in detecting fraud by learning from diverse data patterns. </a:t>
            </a:r>
          </a:p>
          <a:p>
            <a:pPr algn="just"/>
            <a:r>
              <a:rPr lang="en-US" sz="1600" dirty="0">
                <a:latin typeface="Times New Roman" pitchFamily="18" charset="0"/>
                <a:cs typeface="Times New Roman" pitchFamily="18" charset="0"/>
              </a:rPr>
              <a:t>       • Real-time Detection: The system can identify and flag suspicious transactions in </a:t>
            </a:r>
            <a:r>
              <a:rPr lang="en-US" sz="1600" dirty="0" err="1">
                <a:latin typeface="Times New Roman" pitchFamily="18" charset="0"/>
                <a:cs typeface="Times New Roman" pitchFamily="18" charset="0"/>
              </a:rPr>
              <a:t>realtime</a:t>
            </a:r>
            <a:r>
              <a:rPr lang="en-US" sz="1600" dirty="0">
                <a:latin typeface="Times New Roman" pitchFamily="18" charset="0"/>
                <a:cs typeface="Times New Roman" pitchFamily="18" charset="0"/>
              </a:rPr>
              <a:t>, preventing potential fraud immediately.</a:t>
            </a:r>
          </a:p>
          <a:p>
            <a:pPr algn="just"/>
            <a:r>
              <a:rPr lang="en-US" sz="1600" dirty="0">
                <a:latin typeface="Times New Roman" pitchFamily="18" charset="0"/>
                <a:cs typeface="Times New Roman" pitchFamily="18" charset="0"/>
              </a:rPr>
              <a:t>       • Adaptability: Continuous learning and model updates allow the system to adapt to new and emerging fraud techniques. </a:t>
            </a:r>
          </a:p>
          <a:p>
            <a:pPr algn="just"/>
            <a:r>
              <a:rPr lang="en-US" sz="1600" dirty="0">
                <a:latin typeface="Times New Roman" pitchFamily="18" charset="0"/>
                <a:cs typeface="Times New Roman" pitchFamily="18" charset="0"/>
              </a:rPr>
              <a:t>       • Reduced False Positives: Advanced algorithms. </a:t>
            </a:r>
            <a:endParaRPr lang="en-IN" sz="1600" dirty="0">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9" name="矩形 8"/>
          <p:cNvSpPr/>
          <p:nvPr/>
        </p:nvSpPr>
        <p:spPr>
          <a:xfrm>
            <a:off x="0" y="0"/>
            <a:ext cx="12192000" cy="6858000"/>
          </a:xfrm>
          <a:prstGeom prst="rect">
            <a:avLst/>
          </a:prstGeom>
          <a:solidFill>
            <a:srgbClr val="F4DB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rgbClr val="FFFFFF"/>
                </a:solidFill>
                <a:latin typeface="Manrope SemiBold"/>
                <a:ea typeface="+mn-ea"/>
                <a:cs typeface="+mn-cs"/>
              </a:defRPr>
            </a:lvl1pPr>
            <a:lvl2pPr marL="457200" algn="l" defTabSz="914400" rtl="0" eaLnBrk="1" latinLnBrk="0" hangingPunct="1">
              <a:defRPr sz="1800" kern="1200">
                <a:solidFill>
                  <a:srgbClr val="FFFFFF"/>
                </a:solidFill>
                <a:latin typeface="Manrope SemiBold"/>
                <a:ea typeface="+mn-ea"/>
                <a:cs typeface="+mn-cs"/>
              </a:defRPr>
            </a:lvl2pPr>
            <a:lvl3pPr marL="914400" algn="l" defTabSz="914400" rtl="0" eaLnBrk="1" latinLnBrk="0" hangingPunct="1">
              <a:defRPr sz="1800" kern="1200">
                <a:solidFill>
                  <a:srgbClr val="FFFFFF"/>
                </a:solidFill>
                <a:latin typeface="Manrope SemiBold"/>
                <a:ea typeface="+mn-ea"/>
                <a:cs typeface="+mn-cs"/>
              </a:defRPr>
            </a:lvl3pPr>
            <a:lvl4pPr marL="1371600" algn="l" defTabSz="914400" rtl="0" eaLnBrk="1" latinLnBrk="0" hangingPunct="1">
              <a:defRPr sz="1800" kern="1200">
                <a:solidFill>
                  <a:srgbClr val="FFFFFF"/>
                </a:solidFill>
                <a:latin typeface="Manrope SemiBold"/>
                <a:ea typeface="+mn-ea"/>
                <a:cs typeface="+mn-cs"/>
              </a:defRPr>
            </a:lvl4pPr>
            <a:lvl5pPr marL="1828800" algn="l" defTabSz="914400" rtl="0" eaLnBrk="1" latinLnBrk="0" hangingPunct="1">
              <a:defRPr sz="1800" kern="1200">
                <a:solidFill>
                  <a:srgbClr val="FFFFFF"/>
                </a:solidFill>
                <a:latin typeface="Manrope SemiBold"/>
                <a:ea typeface="+mn-ea"/>
                <a:cs typeface="+mn-cs"/>
              </a:defRPr>
            </a:lvl5pPr>
            <a:lvl6pPr marL="2286000" algn="l" defTabSz="914400" rtl="0" eaLnBrk="1" latinLnBrk="0" hangingPunct="1">
              <a:defRPr sz="1800" kern="1200">
                <a:solidFill>
                  <a:srgbClr val="FFFFFF"/>
                </a:solidFill>
                <a:latin typeface="Manrope SemiBold"/>
                <a:ea typeface="+mn-ea"/>
                <a:cs typeface="+mn-cs"/>
              </a:defRPr>
            </a:lvl6pPr>
            <a:lvl7pPr marL="2743200" algn="l" defTabSz="914400" rtl="0" eaLnBrk="1" latinLnBrk="0" hangingPunct="1">
              <a:defRPr sz="1800" kern="1200">
                <a:solidFill>
                  <a:srgbClr val="FFFFFF"/>
                </a:solidFill>
                <a:latin typeface="Manrope SemiBold"/>
                <a:ea typeface="+mn-ea"/>
                <a:cs typeface="+mn-cs"/>
              </a:defRPr>
            </a:lvl7pPr>
            <a:lvl8pPr marL="3200400" algn="l" defTabSz="914400" rtl="0" eaLnBrk="1" latinLnBrk="0" hangingPunct="1">
              <a:defRPr sz="1800" kern="1200">
                <a:solidFill>
                  <a:srgbClr val="FFFFFF"/>
                </a:solidFill>
                <a:latin typeface="Manrope SemiBold"/>
                <a:ea typeface="+mn-ea"/>
                <a:cs typeface="+mn-cs"/>
              </a:defRPr>
            </a:lvl8pPr>
            <a:lvl9pPr marL="3657600" algn="l" defTabSz="914400" rtl="0" eaLnBrk="1" latinLnBrk="0" hangingPunct="1">
              <a:defRPr sz="1800" kern="1200">
                <a:solidFill>
                  <a:srgbClr val="FFFFFF"/>
                </a:solidFill>
                <a:latin typeface="Manrope SemiBold"/>
                <a:ea typeface="+mn-ea"/>
                <a:cs typeface="+mn-cs"/>
              </a:defRPr>
            </a:lvl9pPr>
          </a:lstStyle>
          <a:p>
            <a:pPr algn="ctr"/>
            <a:endParaRPr lang="zh-CN" altLang="en-US">
              <a:cs typeface="Manrope SemiBold" charset="0"/>
            </a:endParaRPr>
          </a:p>
        </p:txBody>
      </p:sp>
      <p:pic>
        <p:nvPicPr>
          <p:cNvPr id="31" name="图形 30"/>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rot="16200000" flipH="1" flipV="1">
            <a:off x="9432693" y="-117707"/>
            <a:ext cx="2641600" cy="2877015"/>
          </a:xfrm>
          <a:prstGeom prst="rect">
            <a:avLst/>
          </a:prstGeom>
        </p:spPr>
      </p:pic>
      <p:pic>
        <p:nvPicPr>
          <p:cNvPr id="28" name="图形 27"/>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flipV="1">
            <a:off x="0" y="3980983"/>
            <a:ext cx="2641600" cy="2877015"/>
          </a:xfrm>
          <a:prstGeom prst="rect">
            <a:avLst/>
          </a:prstGeom>
        </p:spPr>
      </p:pic>
      <p:sp>
        <p:nvSpPr>
          <p:cNvPr id="8" name="矩形: 圆角 7"/>
          <p:cNvSpPr/>
          <p:nvPr/>
        </p:nvSpPr>
        <p:spPr>
          <a:xfrm>
            <a:off x="368300" y="330200"/>
            <a:ext cx="11455400" cy="6197600"/>
          </a:xfrm>
          <a:prstGeom prst="roundRect">
            <a:avLst>
              <a:gd name="adj" fmla="val 897"/>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rgbClr val="FFFFFF"/>
                </a:solidFill>
                <a:latin typeface="Manrope SemiBold"/>
                <a:ea typeface="+mn-ea"/>
                <a:cs typeface="+mn-cs"/>
              </a:defRPr>
            </a:lvl1pPr>
            <a:lvl2pPr marL="457200" algn="l" defTabSz="914400" rtl="0" eaLnBrk="1" latinLnBrk="0" hangingPunct="1">
              <a:defRPr sz="1800" kern="1200">
                <a:solidFill>
                  <a:srgbClr val="FFFFFF"/>
                </a:solidFill>
                <a:latin typeface="Manrope SemiBold"/>
                <a:ea typeface="+mn-ea"/>
                <a:cs typeface="+mn-cs"/>
              </a:defRPr>
            </a:lvl2pPr>
            <a:lvl3pPr marL="914400" algn="l" defTabSz="914400" rtl="0" eaLnBrk="1" latinLnBrk="0" hangingPunct="1">
              <a:defRPr sz="1800" kern="1200">
                <a:solidFill>
                  <a:srgbClr val="FFFFFF"/>
                </a:solidFill>
                <a:latin typeface="Manrope SemiBold"/>
                <a:ea typeface="+mn-ea"/>
                <a:cs typeface="+mn-cs"/>
              </a:defRPr>
            </a:lvl3pPr>
            <a:lvl4pPr marL="1371600" algn="l" defTabSz="914400" rtl="0" eaLnBrk="1" latinLnBrk="0" hangingPunct="1">
              <a:defRPr sz="1800" kern="1200">
                <a:solidFill>
                  <a:srgbClr val="FFFFFF"/>
                </a:solidFill>
                <a:latin typeface="Manrope SemiBold"/>
                <a:ea typeface="+mn-ea"/>
                <a:cs typeface="+mn-cs"/>
              </a:defRPr>
            </a:lvl4pPr>
            <a:lvl5pPr marL="1828800" algn="l" defTabSz="914400" rtl="0" eaLnBrk="1" latinLnBrk="0" hangingPunct="1">
              <a:defRPr sz="1800" kern="1200">
                <a:solidFill>
                  <a:srgbClr val="FFFFFF"/>
                </a:solidFill>
                <a:latin typeface="Manrope SemiBold"/>
                <a:ea typeface="+mn-ea"/>
                <a:cs typeface="+mn-cs"/>
              </a:defRPr>
            </a:lvl5pPr>
            <a:lvl6pPr marL="2286000" algn="l" defTabSz="914400" rtl="0" eaLnBrk="1" latinLnBrk="0" hangingPunct="1">
              <a:defRPr sz="1800" kern="1200">
                <a:solidFill>
                  <a:srgbClr val="FFFFFF"/>
                </a:solidFill>
                <a:latin typeface="Manrope SemiBold"/>
                <a:ea typeface="+mn-ea"/>
                <a:cs typeface="+mn-cs"/>
              </a:defRPr>
            </a:lvl6pPr>
            <a:lvl7pPr marL="2743200" algn="l" defTabSz="914400" rtl="0" eaLnBrk="1" latinLnBrk="0" hangingPunct="1">
              <a:defRPr sz="1800" kern="1200">
                <a:solidFill>
                  <a:srgbClr val="FFFFFF"/>
                </a:solidFill>
                <a:latin typeface="Manrope SemiBold"/>
                <a:ea typeface="+mn-ea"/>
                <a:cs typeface="+mn-cs"/>
              </a:defRPr>
            </a:lvl7pPr>
            <a:lvl8pPr marL="3200400" algn="l" defTabSz="914400" rtl="0" eaLnBrk="1" latinLnBrk="0" hangingPunct="1">
              <a:defRPr sz="1800" kern="1200">
                <a:solidFill>
                  <a:srgbClr val="FFFFFF"/>
                </a:solidFill>
                <a:latin typeface="Manrope SemiBold"/>
                <a:ea typeface="+mn-ea"/>
                <a:cs typeface="+mn-cs"/>
              </a:defRPr>
            </a:lvl8pPr>
            <a:lvl9pPr marL="3657600" algn="l" defTabSz="914400" rtl="0" eaLnBrk="1" latinLnBrk="0" hangingPunct="1">
              <a:defRPr sz="1800" kern="1200">
                <a:solidFill>
                  <a:srgbClr val="FFFFFF"/>
                </a:solidFill>
                <a:latin typeface="Manrope SemiBold"/>
                <a:ea typeface="+mn-ea"/>
                <a:cs typeface="+mn-cs"/>
              </a:defRPr>
            </a:lvl9pPr>
          </a:lstStyle>
          <a:p>
            <a:pPr algn="ctr"/>
            <a:r>
              <a:rPr lang="en-US" altLang="zh-CN" b="1">
                <a:noFill/>
                <a:cs typeface="Manrope SemiBold" charset="0"/>
              </a:rPr>
              <a:t>mmm</a:t>
            </a:r>
            <a:endParaRPr lang="zh-CN" altLang="en-US" b="1">
              <a:noFill/>
              <a:cs typeface="Manrope SemiBold" charset="0"/>
            </a:endParaRPr>
          </a:p>
        </p:txBody>
      </p:sp>
      <p:sp>
        <p:nvSpPr>
          <p:cNvPr id="6" name="Text Box 5"/>
          <p:cNvSpPr txBox="1"/>
          <p:nvPr/>
        </p:nvSpPr>
        <p:spPr>
          <a:xfrm>
            <a:off x="2238348" y="857232"/>
            <a:ext cx="7446645"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altLang="en-US" b="1">
                <a:latin typeface="Times New Roman" panose="02020603050405020304" charset="0"/>
                <a:cs typeface="Times New Roman" panose="02020603050405020304" charset="0"/>
              </a:rPr>
              <a:t>SOFTWARE AND HARDWARE REQUIRMENTS</a:t>
            </a:r>
          </a:p>
        </p:txBody>
      </p:sp>
      <p:sp>
        <p:nvSpPr>
          <p:cNvPr id="4" name="TextBox 3"/>
          <p:cNvSpPr txBox="1"/>
          <p:nvPr/>
        </p:nvSpPr>
        <p:spPr>
          <a:xfrm>
            <a:off x="1238216" y="1571612"/>
            <a:ext cx="10356944" cy="46012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b="1" dirty="0">
                <a:solidFill>
                  <a:srgbClr val="7030A0"/>
                </a:solidFill>
                <a:latin typeface="Times New Roman" pitchFamily="18" charset="0"/>
                <a:cs typeface="Times New Roman" pitchFamily="18" charset="0"/>
              </a:rPr>
              <a:t>SOFTWARE:</a:t>
            </a:r>
          </a:p>
          <a:p>
            <a:pPr>
              <a:lnSpc>
                <a:spcPct val="150000"/>
              </a:lnSpc>
            </a:pPr>
            <a:endParaRPr lang="en-IN" sz="1600" dirty="0">
              <a:solidFill>
                <a:srgbClr val="7030A0"/>
              </a:solidFill>
              <a:latin typeface="Times New Roman" pitchFamily="18" charset="0"/>
              <a:cs typeface="Times New Roman" pitchFamily="18" charset="0"/>
            </a:endParaRPr>
          </a:p>
          <a:p>
            <a:pPr marL="539750" indent="-254000">
              <a:lnSpc>
                <a:spcPct val="150000"/>
              </a:lnSpc>
              <a:buFont typeface="Wingdings" pitchFamily="2" charset="2"/>
              <a:buChar char="v"/>
            </a:pPr>
            <a:r>
              <a:rPr lang="en-US" sz="1600" b="1" dirty="0" smtClean="0">
                <a:latin typeface="Times New Roman" pitchFamily="18" charset="0"/>
                <a:cs typeface="Times New Roman" pitchFamily="18" charset="0"/>
              </a:rPr>
              <a:t>Development: </a:t>
            </a:r>
            <a:r>
              <a:rPr lang="en-US" sz="1600" dirty="0" smtClean="0">
                <a:latin typeface="Times New Roman" pitchFamily="18" charset="0"/>
                <a:cs typeface="Times New Roman" pitchFamily="18" charset="0"/>
              </a:rPr>
              <a:t>Python (</a:t>
            </a:r>
            <a:r>
              <a:rPr lang="en-US" sz="1600" dirty="0" err="1" smtClean="0">
                <a:latin typeface="Times New Roman" pitchFamily="18" charset="0"/>
                <a:cs typeface="Times New Roman" pitchFamily="18" charset="0"/>
              </a:rPr>
              <a:t>NumPy</a:t>
            </a:r>
            <a:r>
              <a:rPr lang="en-US" sz="1600" dirty="0" smtClean="0">
                <a:latin typeface="Times New Roman" pitchFamily="18" charset="0"/>
                <a:cs typeface="Times New Roman" pitchFamily="18" charset="0"/>
              </a:rPr>
              <a:t>, Pandas, </a:t>
            </a:r>
            <a:r>
              <a:rPr lang="en-US" sz="1600" dirty="0" err="1" smtClean="0">
                <a:latin typeface="Times New Roman" pitchFamily="18" charset="0"/>
                <a:cs typeface="Times New Roman" pitchFamily="18" charset="0"/>
              </a:rPr>
              <a:t>Scikit</a:t>
            </a:r>
            <a:r>
              <a:rPr lang="en-US" sz="1600" dirty="0" smtClean="0">
                <a:latin typeface="Times New Roman" pitchFamily="18" charset="0"/>
                <a:cs typeface="Times New Roman" pitchFamily="18" charset="0"/>
              </a:rPr>
              <a:t>-learn, </a:t>
            </a:r>
            <a:r>
              <a:rPr lang="en-US" sz="1600" dirty="0" err="1" smtClean="0">
                <a:latin typeface="Times New Roman" pitchFamily="18" charset="0"/>
                <a:cs typeface="Times New Roman" pitchFamily="18" charset="0"/>
              </a:rPr>
              <a:t>Matplotlib</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Seaborn</a:t>
            </a:r>
            <a:r>
              <a:rPr lang="en-US" sz="1600" dirty="0" smtClean="0">
                <a:latin typeface="Times New Roman" pitchFamily="18" charset="0"/>
                <a:cs typeface="Times New Roman" pitchFamily="18" charset="0"/>
              </a:rPr>
              <a:t>)</a:t>
            </a:r>
          </a:p>
          <a:p>
            <a:pPr marL="539750" indent="-254000">
              <a:lnSpc>
                <a:spcPct val="150000"/>
              </a:lnSpc>
              <a:buFont typeface="Wingdings" pitchFamily="2" charset="2"/>
              <a:buChar char="v"/>
            </a:pPr>
            <a:r>
              <a:rPr lang="en-US" sz="1600" b="1" dirty="0" smtClean="0">
                <a:latin typeface="Times New Roman" pitchFamily="18" charset="0"/>
                <a:cs typeface="Times New Roman" pitchFamily="18" charset="0"/>
              </a:rPr>
              <a:t>IDEs: </a:t>
            </a:r>
            <a:r>
              <a:rPr lang="en-US" sz="1600" dirty="0" smtClean="0">
                <a:latin typeface="Times New Roman" pitchFamily="18" charset="0"/>
                <a:cs typeface="Times New Roman" pitchFamily="18" charset="0"/>
              </a:rPr>
              <a:t>VS Code,  Google </a:t>
            </a:r>
            <a:r>
              <a:rPr lang="en-US" sz="1600" dirty="0" err="1" smtClean="0">
                <a:latin typeface="Times New Roman" pitchFamily="18" charset="0"/>
                <a:cs typeface="Times New Roman" pitchFamily="18" charset="0"/>
              </a:rPr>
              <a:t>colab</a:t>
            </a:r>
            <a:r>
              <a:rPr lang="en-US" sz="1600" dirty="0" smtClean="0">
                <a:latin typeface="Times New Roman" pitchFamily="18" charset="0"/>
                <a:cs typeface="Times New Roman" pitchFamily="18" charset="0"/>
              </a:rPr>
              <a:t> </a:t>
            </a:r>
          </a:p>
          <a:p>
            <a:pPr marL="539750" indent="-254000">
              <a:lnSpc>
                <a:spcPct val="150000"/>
              </a:lnSpc>
              <a:buFont typeface="Wingdings" pitchFamily="2" charset="2"/>
              <a:buChar char="v"/>
            </a:pPr>
            <a:r>
              <a:rPr lang="en-US" sz="1600" b="1" dirty="0" smtClean="0">
                <a:latin typeface="Times New Roman" pitchFamily="18" charset="0"/>
                <a:cs typeface="Times New Roman" pitchFamily="18" charset="0"/>
              </a:rPr>
              <a:t>Operating System: </a:t>
            </a:r>
            <a:r>
              <a:rPr lang="en-US" sz="1600" dirty="0" smtClean="0">
                <a:latin typeface="Times New Roman" pitchFamily="18" charset="0"/>
                <a:cs typeface="Times New Roman" pitchFamily="18" charset="0"/>
              </a:rPr>
              <a:t>Windows</a:t>
            </a:r>
          </a:p>
          <a:p>
            <a:pPr marL="539750" indent="-254000">
              <a:lnSpc>
                <a:spcPct val="150000"/>
              </a:lnSpc>
              <a:buFont typeface="Wingdings" pitchFamily="2" charset="2"/>
              <a:buChar char="v"/>
            </a:pPr>
            <a:r>
              <a:rPr lang="en-US" sz="1600" b="1" dirty="0" smtClean="0">
                <a:latin typeface="Times New Roman" pitchFamily="18" charset="0"/>
                <a:cs typeface="Times New Roman" pitchFamily="18" charset="0"/>
              </a:rPr>
              <a:t>Database: </a:t>
            </a:r>
            <a:r>
              <a:rPr lang="en-US" sz="1600" dirty="0" err="1" smtClean="0">
                <a:latin typeface="Times New Roman" pitchFamily="18" charset="0"/>
                <a:cs typeface="Times New Roman" pitchFamily="18" charset="0"/>
              </a:rPr>
              <a:t>SQLite</a:t>
            </a:r>
            <a:endParaRPr lang="en-US" sz="1600" dirty="0" smtClean="0">
              <a:latin typeface="Times New Roman" pitchFamily="18" charset="0"/>
              <a:cs typeface="Times New Roman" pitchFamily="18" charset="0"/>
            </a:endParaRPr>
          </a:p>
          <a:p>
            <a:pPr marL="539750" indent="-276225">
              <a:lnSpc>
                <a:spcPct val="150000"/>
              </a:lnSpc>
              <a:buFont typeface="Wingdings" pitchFamily="2" charset="2"/>
              <a:buChar char="v"/>
            </a:pPr>
            <a:r>
              <a:rPr lang="en-US" sz="1600" b="1" dirty="0" smtClean="0">
                <a:latin typeface="Times New Roman" pitchFamily="18" charset="0"/>
                <a:cs typeface="Times New Roman" pitchFamily="18" charset="0"/>
              </a:rPr>
              <a:t>Deployment:</a:t>
            </a:r>
            <a:r>
              <a:rPr lang="en-US" sz="1600" dirty="0" smtClean="0">
                <a:latin typeface="Times New Roman" pitchFamily="18" charset="0"/>
                <a:cs typeface="Times New Roman" pitchFamily="18" charset="0"/>
              </a:rPr>
              <a:t> Python Frameworks (Flask, </a:t>
            </a:r>
            <a:r>
              <a:rPr lang="en-US" sz="1600" dirty="0" err="1" smtClean="0">
                <a:latin typeface="Times New Roman" pitchFamily="18" charset="0"/>
                <a:cs typeface="Times New Roman" pitchFamily="18" charset="0"/>
              </a:rPr>
              <a:t>FastAPI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Streamlit</a:t>
            </a:r>
            <a:r>
              <a:rPr lang="en-US" sz="1600" dirty="0" smtClean="0">
                <a:latin typeface="Times New Roman" pitchFamily="18" charset="0"/>
                <a:cs typeface="Times New Roman" pitchFamily="18" charset="0"/>
              </a:rPr>
              <a:t>).</a:t>
            </a:r>
          </a:p>
          <a:p>
            <a:pPr marL="539750" indent="-254000">
              <a:buFont typeface="Wingdings" pitchFamily="2" charset="2"/>
              <a:buChar char="v"/>
            </a:pPr>
            <a:endParaRPr lang="en-US" sz="1600" dirty="0" smtClean="0">
              <a:latin typeface="Times New Roman" pitchFamily="18" charset="0"/>
              <a:cs typeface="Times New Roman" pitchFamily="18" charset="0"/>
            </a:endParaRPr>
          </a:p>
          <a:p>
            <a:endParaRPr lang="en-IN" sz="1600" b="1" dirty="0">
              <a:latin typeface="Times New Roman" pitchFamily="18" charset="0"/>
              <a:cs typeface="Times New Roman" pitchFamily="18" charset="0"/>
            </a:endParaRPr>
          </a:p>
          <a:p>
            <a:r>
              <a:rPr lang="en-IN" sz="1600" b="1" dirty="0">
                <a:solidFill>
                  <a:srgbClr val="7030A0"/>
                </a:solidFill>
                <a:latin typeface="Times New Roman" pitchFamily="18" charset="0"/>
                <a:cs typeface="Times New Roman" pitchFamily="18" charset="0"/>
              </a:rPr>
              <a:t>HARDWARE:</a:t>
            </a:r>
            <a:endParaRPr lang="en-IN" sz="1600" dirty="0">
              <a:solidFill>
                <a:srgbClr val="7030A0"/>
              </a:solidFill>
              <a:latin typeface="Times New Roman" pitchFamily="18" charset="0"/>
              <a:cs typeface="Times New Roman" pitchFamily="18" charset="0"/>
            </a:endParaRPr>
          </a:p>
          <a:p>
            <a:endParaRPr lang="en-IN" sz="1600" b="1" dirty="0">
              <a:latin typeface="Times New Roman" pitchFamily="18" charset="0"/>
              <a:cs typeface="Times New Roman" pitchFamily="18" charset="0"/>
            </a:endParaRPr>
          </a:p>
          <a:p>
            <a:pPr marL="285750" indent="246063">
              <a:buFont typeface="Wingdings" pitchFamily="2" charset="2"/>
              <a:buChar char="v"/>
            </a:pPr>
            <a:r>
              <a:rPr lang="en-IN" sz="1600" b="1" dirty="0">
                <a:latin typeface="Times New Roman" pitchFamily="18" charset="0"/>
                <a:cs typeface="Times New Roman" pitchFamily="18" charset="0"/>
              </a:rPr>
              <a:t>Development:</a:t>
            </a:r>
            <a:r>
              <a:rPr lang="en-IN" sz="1600" dirty="0">
                <a:latin typeface="Times New Roman" pitchFamily="18" charset="0"/>
                <a:cs typeface="Times New Roman" pitchFamily="18" charset="0"/>
              </a:rPr>
              <a:t> Powerful workstation (multi-core CPU, ample RAM, SSD, optional GPU).</a:t>
            </a:r>
          </a:p>
          <a:p>
            <a:pPr marL="285750"/>
            <a:endParaRPr lang="en-IN" sz="1600" dirty="0">
              <a:latin typeface="Times New Roman" pitchFamily="18" charset="0"/>
              <a:cs typeface="Times New Roman" pitchFamily="18" charset="0"/>
            </a:endParaRPr>
          </a:p>
          <a:p>
            <a:pPr marL="285750" indent="246063">
              <a:buFont typeface="Wingdings" pitchFamily="2" charset="2"/>
              <a:buChar char="v"/>
            </a:pPr>
            <a:r>
              <a:rPr lang="en-IN" sz="1600" b="1" dirty="0">
                <a:latin typeface="Times New Roman" pitchFamily="18" charset="0"/>
                <a:cs typeface="Times New Roman" pitchFamily="18" charset="0"/>
              </a:rPr>
              <a:t>Deployment:</a:t>
            </a:r>
            <a:r>
              <a:rPr lang="en-IN" sz="1600" dirty="0">
                <a:latin typeface="Times New Roman" pitchFamily="18" charset="0"/>
                <a:cs typeface="Times New Roman" pitchFamily="18" charset="0"/>
              </a:rPr>
              <a:t> High-performance servers, fast storage, robust network, database servers, load balancers..</a:t>
            </a:r>
          </a:p>
          <a:p>
            <a:endParaRPr lang="en-IN"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endParaRPr lang="en-US"/>
          </a:p>
        </p:txBody>
      </p:sp>
      <p:sp>
        <p:nvSpPr>
          <p:cNvPr id="9" name="矩形 8"/>
          <p:cNvSpPr/>
          <p:nvPr/>
        </p:nvSpPr>
        <p:spPr>
          <a:xfrm>
            <a:off x="0" y="0"/>
            <a:ext cx="12192000" cy="6858000"/>
          </a:xfrm>
          <a:prstGeom prst="rect">
            <a:avLst/>
          </a:prstGeom>
          <a:solidFill>
            <a:srgbClr val="F4DB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rgbClr val="FFFFFF"/>
                </a:solidFill>
                <a:latin typeface="Manrope SemiBold"/>
                <a:ea typeface="+mn-ea"/>
                <a:cs typeface="+mn-cs"/>
              </a:defRPr>
            </a:lvl1pPr>
            <a:lvl2pPr marL="457200" algn="l" defTabSz="914400" rtl="0" eaLnBrk="1" latinLnBrk="0" hangingPunct="1">
              <a:defRPr sz="1800" kern="1200">
                <a:solidFill>
                  <a:srgbClr val="FFFFFF"/>
                </a:solidFill>
                <a:latin typeface="Manrope SemiBold"/>
                <a:ea typeface="+mn-ea"/>
                <a:cs typeface="+mn-cs"/>
              </a:defRPr>
            </a:lvl2pPr>
            <a:lvl3pPr marL="914400" algn="l" defTabSz="914400" rtl="0" eaLnBrk="1" latinLnBrk="0" hangingPunct="1">
              <a:defRPr sz="1800" kern="1200">
                <a:solidFill>
                  <a:srgbClr val="FFFFFF"/>
                </a:solidFill>
                <a:latin typeface="Manrope SemiBold"/>
                <a:ea typeface="+mn-ea"/>
                <a:cs typeface="+mn-cs"/>
              </a:defRPr>
            </a:lvl3pPr>
            <a:lvl4pPr marL="1371600" algn="l" defTabSz="914400" rtl="0" eaLnBrk="1" latinLnBrk="0" hangingPunct="1">
              <a:defRPr sz="1800" kern="1200">
                <a:solidFill>
                  <a:srgbClr val="FFFFFF"/>
                </a:solidFill>
                <a:latin typeface="Manrope SemiBold"/>
                <a:ea typeface="+mn-ea"/>
                <a:cs typeface="+mn-cs"/>
              </a:defRPr>
            </a:lvl4pPr>
            <a:lvl5pPr marL="1828800" algn="l" defTabSz="914400" rtl="0" eaLnBrk="1" latinLnBrk="0" hangingPunct="1">
              <a:defRPr sz="1800" kern="1200">
                <a:solidFill>
                  <a:srgbClr val="FFFFFF"/>
                </a:solidFill>
                <a:latin typeface="Manrope SemiBold"/>
                <a:ea typeface="+mn-ea"/>
                <a:cs typeface="+mn-cs"/>
              </a:defRPr>
            </a:lvl5pPr>
            <a:lvl6pPr marL="2286000" algn="l" defTabSz="914400" rtl="0" eaLnBrk="1" latinLnBrk="0" hangingPunct="1">
              <a:defRPr sz="1800" kern="1200">
                <a:solidFill>
                  <a:srgbClr val="FFFFFF"/>
                </a:solidFill>
                <a:latin typeface="Manrope SemiBold"/>
                <a:ea typeface="+mn-ea"/>
                <a:cs typeface="+mn-cs"/>
              </a:defRPr>
            </a:lvl6pPr>
            <a:lvl7pPr marL="2743200" algn="l" defTabSz="914400" rtl="0" eaLnBrk="1" latinLnBrk="0" hangingPunct="1">
              <a:defRPr sz="1800" kern="1200">
                <a:solidFill>
                  <a:srgbClr val="FFFFFF"/>
                </a:solidFill>
                <a:latin typeface="Manrope SemiBold"/>
                <a:ea typeface="+mn-ea"/>
                <a:cs typeface="+mn-cs"/>
              </a:defRPr>
            </a:lvl7pPr>
            <a:lvl8pPr marL="3200400" algn="l" defTabSz="914400" rtl="0" eaLnBrk="1" latinLnBrk="0" hangingPunct="1">
              <a:defRPr sz="1800" kern="1200">
                <a:solidFill>
                  <a:srgbClr val="FFFFFF"/>
                </a:solidFill>
                <a:latin typeface="Manrope SemiBold"/>
                <a:ea typeface="+mn-ea"/>
                <a:cs typeface="+mn-cs"/>
              </a:defRPr>
            </a:lvl8pPr>
            <a:lvl9pPr marL="3657600" algn="l" defTabSz="914400" rtl="0" eaLnBrk="1" latinLnBrk="0" hangingPunct="1">
              <a:defRPr sz="1800" kern="1200">
                <a:solidFill>
                  <a:srgbClr val="FFFFFF"/>
                </a:solidFill>
                <a:latin typeface="Manrope SemiBold"/>
                <a:ea typeface="+mn-ea"/>
                <a:cs typeface="+mn-cs"/>
              </a:defRPr>
            </a:lvl9pPr>
          </a:lstStyle>
          <a:p>
            <a:pPr algn="ctr"/>
            <a:endParaRPr lang="zh-CN" altLang="en-US">
              <a:cs typeface="Manrope SemiBold" charset="0"/>
            </a:endParaRPr>
          </a:p>
        </p:txBody>
      </p:sp>
      <p:pic>
        <p:nvPicPr>
          <p:cNvPr id="31" name="图形 30"/>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rot="16200000" flipH="1" flipV="1">
            <a:off x="9432693" y="-117707"/>
            <a:ext cx="2641600" cy="2877015"/>
          </a:xfrm>
          <a:prstGeom prst="rect">
            <a:avLst/>
          </a:prstGeom>
        </p:spPr>
      </p:pic>
      <p:pic>
        <p:nvPicPr>
          <p:cNvPr id="28" name="图形 27"/>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flipV="1">
            <a:off x="0" y="3980983"/>
            <a:ext cx="2641600" cy="2877015"/>
          </a:xfrm>
          <a:prstGeom prst="rect">
            <a:avLst/>
          </a:prstGeom>
        </p:spPr>
      </p:pic>
      <p:sp>
        <p:nvSpPr>
          <p:cNvPr id="8" name="矩形: 圆角 7"/>
          <p:cNvSpPr/>
          <p:nvPr/>
        </p:nvSpPr>
        <p:spPr>
          <a:xfrm>
            <a:off x="382368" y="330200"/>
            <a:ext cx="11455400" cy="6197600"/>
          </a:xfrm>
          <a:prstGeom prst="roundRect">
            <a:avLst>
              <a:gd name="adj" fmla="val 897"/>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rgbClr val="FFFFFF"/>
                </a:solidFill>
                <a:latin typeface="Manrope SemiBold"/>
                <a:ea typeface="+mn-ea"/>
                <a:cs typeface="+mn-cs"/>
              </a:defRPr>
            </a:lvl1pPr>
            <a:lvl2pPr marL="457200" algn="l" defTabSz="914400" rtl="0" eaLnBrk="1" latinLnBrk="0" hangingPunct="1">
              <a:defRPr sz="1800" kern="1200">
                <a:solidFill>
                  <a:srgbClr val="FFFFFF"/>
                </a:solidFill>
                <a:latin typeface="Manrope SemiBold"/>
                <a:ea typeface="+mn-ea"/>
                <a:cs typeface="+mn-cs"/>
              </a:defRPr>
            </a:lvl2pPr>
            <a:lvl3pPr marL="914400" algn="l" defTabSz="914400" rtl="0" eaLnBrk="1" latinLnBrk="0" hangingPunct="1">
              <a:defRPr sz="1800" kern="1200">
                <a:solidFill>
                  <a:srgbClr val="FFFFFF"/>
                </a:solidFill>
                <a:latin typeface="Manrope SemiBold"/>
                <a:ea typeface="+mn-ea"/>
                <a:cs typeface="+mn-cs"/>
              </a:defRPr>
            </a:lvl3pPr>
            <a:lvl4pPr marL="1371600" algn="l" defTabSz="914400" rtl="0" eaLnBrk="1" latinLnBrk="0" hangingPunct="1">
              <a:defRPr sz="1800" kern="1200">
                <a:solidFill>
                  <a:srgbClr val="FFFFFF"/>
                </a:solidFill>
                <a:latin typeface="Manrope SemiBold"/>
                <a:ea typeface="+mn-ea"/>
                <a:cs typeface="+mn-cs"/>
              </a:defRPr>
            </a:lvl4pPr>
            <a:lvl5pPr marL="1828800" algn="l" defTabSz="914400" rtl="0" eaLnBrk="1" latinLnBrk="0" hangingPunct="1">
              <a:defRPr sz="1800" kern="1200">
                <a:solidFill>
                  <a:srgbClr val="FFFFFF"/>
                </a:solidFill>
                <a:latin typeface="Manrope SemiBold"/>
                <a:ea typeface="+mn-ea"/>
                <a:cs typeface="+mn-cs"/>
              </a:defRPr>
            </a:lvl5pPr>
            <a:lvl6pPr marL="2286000" algn="l" defTabSz="914400" rtl="0" eaLnBrk="1" latinLnBrk="0" hangingPunct="1">
              <a:defRPr sz="1800" kern="1200">
                <a:solidFill>
                  <a:srgbClr val="FFFFFF"/>
                </a:solidFill>
                <a:latin typeface="Manrope SemiBold"/>
                <a:ea typeface="+mn-ea"/>
                <a:cs typeface="+mn-cs"/>
              </a:defRPr>
            </a:lvl6pPr>
            <a:lvl7pPr marL="2743200" algn="l" defTabSz="914400" rtl="0" eaLnBrk="1" latinLnBrk="0" hangingPunct="1">
              <a:defRPr sz="1800" kern="1200">
                <a:solidFill>
                  <a:srgbClr val="FFFFFF"/>
                </a:solidFill>
                <a:latin typeface="Manrope SemiBold"/>
                <a:ea typeface="+mn-ea"/>
                <a:cs typeface="+mn-cs"/>
              </a:defRPr>
            </a:lvl7pPr>
            <a:lvl8pPr marL="3200400" algn="l" defTabSz="914400" rtl="0" eaLnBrk="1" latinLnBrk="0" hangingPunct="1">
              <a:defRPr sz="1800" kern="1200">
                <a:solidFill>
                  <a:srgbClr val="FFFFFF"/>
                </a:solidFill>
                <a:latin typeface="Manrope SemiBold"/>
                <a:ea typeface="+mn-ea"/>
                <a:cs typeface="+mn-cs"/>
              </a:defRPr>
            </a:lvl8pPr>
            <a:lvl9pPr marL="3657600" algn="l" defTabSz="914400" rtl="0" eaLnBrk="1" latinLnBrk="0" hangingPunct="1">
              <a:defRPr sz="1800" kern="1200">
                <a:solidFill>
                  <a:srgbClr val="FFFFFF"/>
                </a:solidFill>
                <a:latin typeface="Manrope SemiBold"/>
                <a:ea typeface="+mn-ea"/>
                <a:cs typeface="+mn-cs"/>
              </a:defRPr>
            </a:lvl9pPr>
          </a:lstStyle>
          <a:p>
            <a:pPr algn="ctr"/>
            <a:r>
              <a:rPr lang="en-IN" altLang="zh-CN" b="1" err="1">
                <a:noFill/>
                <a:cs typeface="Manrope SemiBold" charset="0"/>
              </a:rPr>
              <a:t>litr</a:t>
            </a:r>
            <a:endParaRPr lang="zh-CN" altLang="en-US" b="1">
              <a:noFill/>
              <a:cs typeface="Manrope SemiBold" charset="0"/>
            </a:endParaRPr>
          </a:p>
        </p:txBody>
      </p:sp>
      <p:sp>
        <p:nvSpPr>
          <p:cNvPr id="6" name="Text Box 5"/>
          <p:cNvSpPr txBox="1"/>
          <p:nvPr/>
        </p:nvSpPr>
        <p:spPr>
          <a:xfrm>
            <a:off x="2372678" y="815975"/>
            <a:ext cx="7446645" cy="33718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altLang="en-US" sz="1600" b="1">
                <a:latin typeface="Times New Roman" panose="02020603050405020304" charset="0"/>
                <a:cs typeface="Times New Roman" panose="02020603050405020304" charset="0"/>
              </a:rPr>
              <a:t>LITERATURE GAP ANALYSIS</a:t>
            </a:r>
          </a:p>
        </p:txBody>
      </p:sp>
      <p:sp>
        <p:nvSpPr>
          <p:cNvPr id="11" name="TextBox 10"/>
          <p:cNvSpPr txBox="1"/>
          <p:nvPr/>
        </p:nvSpPr>
        <p:spPr>
          <a:xfrm>
            <a:off x="1166778" y="1571612"/>
            <a:ext cx="10119448" cy="375487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smtClean="0">
                <a:latin typeface="Times New Roman" pitchFamily="18" charset="0"/>
                <a:cs typeface="Times New Roman" pitchFamily="18" charset="0"/>
              </a:rPr>
              <a:t>LITERATURE GAP</a:t>
            </a:r>
          </a:p>
          <a:p>
            <a:endParaRPr lang="en-US" sz="1600" b="1" dirty="0" smtClean="0">
              <a:latin typeface="Times New Roman" pitchFamily="18" charset="0"/>
              <a:cs typeface="Times New Roman" pitchFamily="18" charset="0"/>
            </a:endParaRPr>
          </a:p>
          <a:p>
            <a:pPr marL="539750" indent="263525">
              <a:buFont typeface="Wingdings" pitchFamily="2" charset="2"/>
              <a:buChar char="Ø"/>
            </a:pPr>
            <a:r>
              <a:rPr lang="en-US" sz="1600" b="1" dirty="0" smtClean="0">
                <a:latin typeface="Times New Roman" pitchFamily="18" charset="0"/>
                <a:cs typeface="Times New Roman" pitchFamily="18" charset="0"/>
              </a:rPr>
              <a:t>Data Imbalance:</a:t>
            </a:r>
            <a:r>
              <a:rPr lang="en-US" sz="1600" dirty="0" smtClean="0">
                <a:latin typeface="Times New Roman" pitchFamily="18" charset="0"/>
                <a:cs typeface="Times New Roman" pitchFamily="18" charset="0"/>
              </a:rPr>
              <a:t> Synthetic datasets  help, but imbalanced class distribution still affects detection accuracy.</a:t>
            </a:r>
          </a:p>
          <a:p>
            <a:pPr marL="539750" indent="263525">
              <a:buFont typeface="Wingdings" pitchFamily="2" charset="2"/>
              <a:buChar char="Ø"/>
            </a:pPr>
            <a:r>
              <a:rPr lang="en-US" sz="1600" b="1" dirty="0" err="1" smtClean="0">
                <a:latin typeface="Times New Roman" pitchFamily="18" charset="0"/>
                <a:cs typeface="Times New Roman" pitchFamily="18" charset="0"/>
              </a:rPr>
              <a:t>Overfitting</a:t>
            </a:r>
            <a:r>
              <a:rPr lang="en-US" sz="1600" b="1" dirty="0" smtClean="0">
                <a:latin typeface="Times New Roman" pitchFamily="18" charset="0"/>
                <a:cs typeface="Times New Roman" pitchFamily="18" charset="0"/>
              </a:rPr>
              <a:t> Risk:</a:t>
            </a:r>
            <a:r>
              <a:rPr lang="en-US" sz="1600" dirty="0" smtClean="0">
                <a:latin typeface="Times New Roman" pitchFamily="18" charset="0"/>
                <a:cs typeface="Times New Roman" pitchFamily="18" charset="0"/>
              </a:rPr>
              <a:t> Traditional models tend to </a:t>
            </a:r>
            <a:r>
              <a:rPr lang="en-US" sz="1600" dirty="0" err="1" smtClean="0">
                <a:latin typeface="Times New Roman" pitchFamily="18" charset="0"/>
                <a:cs typeface="Times New Roman" pitchFamily="18" charset="0"/>
              </a:rPr>
              <a:t>overfit</a:t>
            </a:r>
            <a:r>
              <a:rPr lang="en-US" sz="1600" dirty="0" smtClean="0">
                <a:latin typeface="Times New Roman" pitchFamily="18" charset="0"/>
                <a:cs typeface="Times New Roman" pitchFamily="18" charset="0"/>
              </a:rPr>
              <a:t> on training data, especially when tuned aggressively.</a:t>
            </a:r>
          </a:p>
          <a:p>
            <a:pPr marL="539750" indent="263525">
              <a:buFont typeface="Wingdings" pitchFamily="2" charset="2"/>
              <a:buChar char="Ø"/>
            </a:pPr>
            <a:r>
              <a:rPr lang="en-US" sz="1600" b="1" dirty="0" smtClean="0">
                <a:latin typeface="Times New Roman" pitchFamily="18" charset="0"/>
                <a:cs typeface="Times New Roman" pitchFamily="18" charset="0"/>
              </a:rPr>
              <a:t>Feature Limitations:</a:t>
            </a:r>
            <a:r>
              <a:rPr lang="en-US" sz="1600" dirty="0" smtClean="0">
                <a:latin typeface="Times New Roman" pitchFamily="18" charset="0"/>
                <a:cs typeface="Times New Roman" pitchFamily="18" charset="0"/>
              </a:rPr>
              <a:t> Standard techniques like PCA may fail to detect non-linear patterns in financial fraud.</a:t>
            </a:r>
          </a:p>
          <a:p>
            <a:pPr marL="539750" indent="263525">
              <a:buFont typeface="Wingdings" pitchFamily="2" charset="2"/>
              <a:buChar char="Ø"/>
            </a:pPr>
            <a:r>
              <a:rPr lang="en-US" sz="1600" b="1" dirty="0" smtClean="0">
                <a:latin typeface="Times New Roman" pitchFamily="18" charset="0"/>
                <a:cs typeface="Times New Roman" pitchFamily="18" charset="0"/>
              </a:rPr>
              <a:t>Evolving Fraud Tactics:</a:t>
            </a:r>
            <a:r>
              <a:rPr lang="en-US" sz="1600" dirty="0" smtClean="0">
                <a:latin typeface="Times New Roman" pitchFamily="18" charset="0"/>
                <a:cs typeface="Times New Roman" pitchFamily="18" charset="0"/>
              </a:rPr>
              <a:t> Static models struggle to maintain accuracy as fraud behaviors constantly change.</a:t>
            </a:r>
          </a:p>
          <a:p>
            <a:pPr marL="539750" indent="263525"/>
            <a:endParaRPr lang="en-US" sz="1600" dirty="0" smtClean="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r>
              <a:rPr lang="en-US" sz="1600" b="1" dirty="0" smtClean="0">
                <a:latin typeface="Times New Roman" pitchFamily="18" charset="0"/>
                <a:cs typeface="Times New Roman" pitchFamily="18" charset="0"/>
              </a:rPr>
              <a:t>SOLVING  GAPS  WITH  RANDOM FOREST &amp; SVM</a:t>
            </a:r>
          </a:p>
          <a:p>
            <a:endParaRPr lang="en-US" sz="1600" b="1" dirty="0" smtClean="0">
              <a:latin typeface="Times New Roman" pitchFamily="18" charset="0"/>
              <a:cs typeface="Times New Roman" pitchFamily="18" charset="0"/>
            </a:endParaRPr>
          </a:p>
          <a:p>
            <a:pPr marL="539750" indent="263525">
              <a:buFont typeface="Wingdings" pitchFamily="2" charset="2"/>
              <a:buChar char="Ø"/>
            </a:pPr>
            <a:r>
              <a:rPr lang="en-US" sz="1600" b="1" dirty="0" smtClean="0">
                <a:latin typeface="Times New Roman" pitchFamily="18" charset="0"/>
                <a:cs typeface="Times New Roman" pitchFamily="18" charset="0"/>
              </a:rPr>
              <a:t>Random Forest: </a:t>
            </a:r>
            <a:r>
              <a:rPr lang="en-US" sz="1600" dirty="0" smtClean="0">
                <a:latin typeface="Times New Roman" pitchFamily="18" charset="0"/>
                <a:cs typeface="Times New Roman" pitchFamily="18" charset="0"/>
              </a:rPr>
              <a:t>Handles missing data and outliers well; offers feature importance to reduce noise.</a:t>
            </a:r>
          </a:p>
          <a:p>
            <a:pPr marL="539750" indent="263525">
              <a:buFont typeface="Wingdings" pitchFamily="2" charset="2"/>
              <a:buChar char="Ø"/>
            </a:pPr>
            <a:r>
              <a:rPr lang="en-US" sz="1600" b="1" dirty="0" smtClean="0">
                <a:latin typeface="Times New Roman" pitchFamily="18" charset="0"/>
                <a:cs typeface="Times New Roman" pitchFamily="18" charset="0"/>
              </a:rPr>
              <a:t>SVM : </a:t>
            </a:r>
            <a:r>
              <a:rPr lang="en-US" sz="1600" dirty="0" smtClean="0">
                <a:latin typeface="Times New Roman" pitchFamily="18" charset="0"/>
                <a:cs typeface="Times New Roman" pitchFamily="18" charset="0"/>
              </a:rPr>
              <a:t>Effectively identifies complex, non-linear fraud patterns in transaction data. </a:t>
            </a:r>
          </a:p>
          <a:p>
            <a:pPr marL="539750" indent="263525">
              <a:buFont typeface="Wingdings" pitchFamily="2" charset="2"/>
              <a:buChar char="Ø"/>
            </a:pPr>
            <a:r>
              <a:rPr lang="en-US" sz="1600" b="1" dirty="0" smtClean="0">
                <a:latin typeface="Times New Roman" pitchFamily="18" charset="0"/>
                <a:cs typeface="Times New Roman" pitchFamily="18" charset="0"/>
              </a:rPr>
              <a:t>Improved Generalization: </a:t>
            </a:r>
            <a:r>
              <a:rPr lang="en-US" sz="1600" dirty="0" smtClean="0">
                <a:latin typeface="Times New Roman" pitchFamily="18" charset="0"/>
                <a:cs typeface="Times New Roman" pitchFamily="18" charset="0"/>
              </a:rPr>
              <a:t>Combining both models reduces </a:t>
            </a:r>
            <a:r>
              <a:rPr lang="en-US" sz="1600" dirty="0" err="1" smtClean="0">
                <a:latin typeface="Times New Roman" pitchFamily="18" charset="0"/>
                <a:cs typeface="Times New Roman" pitchFamily="18" charset="0"/>
              </a:rPr>
              <a:t>overfitting</a:t>
            </a:r>
            <a:r>
              <a:rPr lang="en-US" sz="1600" dirty="0" smtClean="0">
                <a:latin typeface="Times New Roman" pitchFamily="18" charset="0"/>
                <a:cs typeface="Times New Roman" pitchFamily="18" charset="0"/>
              </a:rPr>
              <a:t> and increases prediction robustness.</a:t>
            </a:r>
          </a:p>
          <a:p>
            <a:pPr marL="539750" indent="263525">
              <a:buFont typeface="Wingdings" pitchFamily="2" charset="2"/>
              <a:buChar char="Ø"/>
            </a:pPr>
            <a:r>
              <a:rPr lang="en-US" sz="1600" b="1" dirty="0" smtClean="0">
                <a:latin typeface="Times New Roman" pitchFamily="18" charset="0"/>
                <a:cs typeface="Times New Roman" pitchFamily="18" charset="0"/>
              </a:rPr>
              <a:t>Adaptive Learning:</a:t>
            </a:r>
            <a:r>
              <a:rPr lang="en-US" sz="1600" dirty="0" smtClean="0">
                <a:latin typeface="Times New Roman" pitchFamily="18" charset="0"/>
                <a:cs typeface="Times New Roman" pitchFamily="18" charset="0"/>
              </a:rPr>
              <a:t> The hybrid approach adapts better to evolving transaction behaviors over time.</a:t>
            </a:r>
          </a:p>
          <a:p>
            <a:pPr algn="just">
              <a:buFont typeface="Wingdings" pitchFamily="2" charset="2"/>
              <a:buChar char="q"/>
            </a:pPr>
            <a:endParaRPr lang="en-US" sz="1400" b="1" dirty="0">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S_NET" val="7.0.20"/>
  <p:tag name="AS_OS" val="Microsoft Windows NT 10.0.20348.0"/>
  <p:tag name="AS_RELEASE_DATE" val="2024.12.14"/>
  <p:tag name="AS_TITLE" val="Aspose.Slides for .NET Standard 2.1"/>
  <p:tag name="AS_VERSION" val="24.12"/>
</p:tagLst>
</file>

<file path=ppt/tags/tag2.xml><?xml version="1.0" encoding="utf-8"?>
<p:tagLst xmlns:a="http://schemas.openxmlformats.org/drawingml/2006/main" xmlns:r="http://schemas.openxmlformats.org/officeDocument/2006/relationships" xmlns:p="http://schemas.openxmlformats.org/presentationml/2006/main">
  <p:tag name="ISLIDE.ICON" val="#405185;#405201;"/>
</p:tagLst>
</file>

<file path=ppt/tags/tag3.xml><?xml version="1.0" encoding="utf-8"?>
<p:tagLst xmlns:a="http://schemas.openxmlformats.org/drawingml/2006/main" xmlns:r="http://schemas.openxmlformats.org/officeDocument/2006/relationships" xmlns:p="http://schemas.openxmlformats.org/presentationml/2006/main">
  <p:tag name="TABLE_ENDDRAG_ORIGIN_RECT" val="808*369"/>
  <p:tag name="TABLE_ENDDRAG_RECT" val="77*109*808*36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自定义 2081">
      <a:dk1>
        <a:sysClr val="windowText" lastClr="000000"/>
      </a:dk1>
      <a:lt1>
        <a:sysClr val="window" lastClr="FFFFFF"/>
      </a:lt1>
      <a:dk2>
        <a:srgbClr val="44546A"/>
      </a:dk2>
      <a:lt2>
        <a:srgbClr val="E7E6E6"/>
      </a:lt2>
      <a:accent1>
        <a:srgbClr val="FF9675"/>
      </a:accent1>
      <a:accent2>
        <a:srgbClr val="EBBD71"/>
      </a:accent2>
      <a:accent3>
        <a:srgbClr val="FF897D"/>
      </a:accent3>
      <a:accent4>
        <a:srgbClr val="EBBD71"/>
      </a:accent4>
      <a:accent5>
        <a:srgbClr val="FF897D"/>
      </a:accent5>
      <a:accent6>
        <a:srgbClr val="EBBD71"/>
      </a:accent6>
      <a:hlink>
        <a:srgbClr val="0563C1"/>
      </a:hlink>
      <a:folHlink>
        <a:srgbClr val="954F72"/>
      </a:folHlink>
    </a:clrScheme>
    <a:fontScheme name="自定义 27">
      <a:majorFont>
        <a:latin typeface="MuseoModerno Black"/>
        <a:ea typeface="MuseoModerno Black"/>
        <a:cs typeface="Arial"/>
      </a:majorFont>
      <a:minorFont>
        <a:latin typeface="Manrope SemiBold"/>
        <a:ea typeface="Manrope SemiBold"/>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自定义 2081">
      <a:dk1>
        <a:sysClr val="windowText" lastClr="000000"/>
      </a:dk1>
      <a:lt1>
        <a:sysClr val="window" lastClr="FFFFFF"/>
      </a:lt1>
      <a:dk2>
        <a:srgbClr val="44546A"/>
      </a:dk2>
      <a:lt2>
        <a:srgbClr val="E7E6E6"/>
      </a:lt2>
      <a:accent1>
        <a:srgbClr val="FF9675"/>
      </a:accent1>
      <a:accent2>
        <a:srgbClr val="EBBD71"/>
      </a:accent2>
      <a:accent3>
        <a:srgbClr val="FF897D"/>
      </a:accent3>
      <a:accent4>
        <a:srgbClr val="EBBD71"/>
      </a:accent4>
      <a:accent5>
        <a:srgbClr val="FF897D"/>
      </a:accent5>
      <a:accent6>
        <a:srgbClr val="EBBD71"/>
      </a:accent6>
      <a:hlink>
        <a:srgbClr val="0563C1"/>
      </a:hlink>
      <a:folHlink>
        <a:srgbClr val="954F72"/>
      </a:folHlink>
    </a:clrScheme>
    <a:fontScheme name="自定义 27">
      <a:majorFont>
        <a:latin typeface="MuseoModerno Black"/>
        <a:ea typeface="MuseoModerno Black"/>
        <a:cs typeface="Arial"/>
      </a:majorFont>
      <a:minorFont>
        <a:latin typeface="Manrope SemiBold"/>
        <a:ea typeface="Manrope SemiBold"/>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主题​​">
  <a:themeElements>
    <a:clrScheme name="自定义 2081">
      <a:dk1>
        <a:sysClr val="windowText" lastClr="000000"/>
      </a:dk1>
      <a:lt1>
        <a:sysClr val="window" lastClr="FFFFFF"/>
      </a:lt1>
      <a:dk2>
        <a:srgbClr val="44546A"/>
      </a:dk2>
      <a:lt2>
        <a:srgbClr val="E7E6E6"/>
      </a:lt2>
      <a:accent1>
        <a:srgbClr val="FF9675"/>
      </a:accent1>
      <a:accent2>
        <a:srgbClr val="EBBD71"/>
      </a:accent2>
      <a:accent3>
        <a:srgbClr val="FF897D"/>
      </a:accent3>
      <a:accent4>
        <a:srgbClr val="EBBD71"/>
      </a:accent4>
      <a:accent5>
        <a:srgbClr val="FF897D"/>
      </a:accent5>
      <a:accent6>
        <a:srgbClr val="EBBD71"/>
      </a:accent6>
      <a:hlink>
        <a:srgbClr val="0563C1"/>
      </a:hlink>
      <a:folHlink>
        <a:srgbClr val="954F72"/>
      </a:folHlink>
    </a:clrScheme>
    <a:fontScheme name="自定义 27">
      <a:majorFont>
        <a:latin typeface="MuseoModerno Black"/>
        <a:ea typeface="MuseoModerno Black"/>
        <a:cs typeface="Arial"/>
      </a:majorFont>
      <a:minorFont>
        <a:latin typeface="Manrope SemiBold"/>
        <a:ea typeface="Manrope SemiBold"/>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5.xml><?xml version="1.0" encoding="utf-8"?>
<a:theme xmlns:a="http://schemas.openxmlformats.org/drawingml/2006/main" name="Office 主题​​">
  <a:themeElements>
    <a:clrScheme name="自定义 2081">
      <a:dk1>
        <a:sysClr val="windowText" lastClr="000000"/>
      </a:dk1>
      <a:lt1>
        <a:sysClr val="window" lastClr="FFFFFF"/>
      </a:lt1>
      <a:dk2>
        <a:srgbClr val="44546A"/>
      </a:dk2>
      <a:lt2>
        <a:srgbClr val="E7E6E6"/>
      </a:lt2>
      <a:accent1>
        <a:srgbClr val="FF9675"/>
      </a:accent1>
      <a:accent2>
        <a:srgbClr val="EBBD71"/>
      </a:accent2>
      <a:accent3>
        <a:srgbClr val="FF897D"/>
      </a:accent3>
      <a:accent4>
        <a:srgbClr val="EBBD71"/>
      </a:accent4>
      <a:accent5>
        <a:srgbClr val="FF897D"/>
      </a:accent5>
      <a:accent6>
        <a:srgbClr val="EBBD71"/>
      </a:accent6>
      <a:hlink>
        <a:srgbClr val="0563C1"/>
      </a:hlink>
      <a:folHlink>
        <a:srgbClr val="954F72"/>
      </a:folHlink>
    </a:clrScheme>
    <a:fontScheme name="自定义 27">
      <a:majorFont>
        <a:latin typeface="MuseoModerno Black"/>
        <a:ea typeface="MuseoModerno Black"/>
        <a:cs typeface="Arial"/>
      </a:majorFont>
      <a:minorFont>
        <a:latin typeface="Manrope SemiBold"/>
        <a:ea typeface="Manrope SemiBold"/>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等线 Light"/>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Manrope SemiBold"/>
        <a:ea typeface="Manrope SemiBold"/>
        <a:cs typeface="Arial"/>
        <a:font script="Jpan" typeface="游ゴシック"/>
        <a:font script="Hang" typeface="맑은 고딕"/>
        <a:font script="Hans" typeface="Manrope SemiBold"/>
        <a:font script="Hant" typeface="新細明體"/>
        <a:font script="Arab" typeface="MuseoModerno Black"/>
        <a:font script="Hebr" typeface="MuseoModerno Black"/>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MuseoModerno Black"/>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1083</TotalTime>
  <Words>1983</Words>
  <Application>Microsoft Office PowerPoint</Application>
  <PresentationFormat>Custom</PresentationFormat>
  <Paragraphs>235</Paragraphs>
  <Slides>29</Slides>
  <Notes>2</Notes>
  <HiddenSlides>0</HiddenSlides>
  <MMClips>0</MMClips>
  <ScaleCrop>false</ScaleCrop>
  <HeadingPairs>
    <vt:vector size="6" baseType="variant">
      <vt:variant>
        <vt:lpstr>Fonts Used</vt:lpstr>
      </vt:variant>
      <vt:variant>
        <vt:i4>6</vt:i4>
      </vt:variant>
      <vt:variant>
        <vt:lpstr>Theme</vt:lpstr>
      </vt:variant>
      <vt:variant>
        <vt:i4>5</vt:i4>
      </vt:variant>
      <vt:variant>
        <vt:lpstr>Slide Titles</vt:lpstr>
      </vt:variant>
      <vt:variant>
        <vt:i4>29</vt:i4>
      </vt:variant>
    </vt:vector>
  </HeadingPairs>
  <TitlesOfParts>
    <vt:vector size="40" baseType="lpstr">
      <vt:lpstr>Arial</vt:lpstr>
      <vt:lpstr>Manrope SemiBold</vt:lpstr>
      <vt:lpstr>MuseoModerno Black</vt:lpstr>
      <vt:lpstr>Times New Roman</vt:lpstr>
      <vt:lpstr>Wingdings</vt:lpstr>
      <vt:lpstr>Calibri</vt:lpstr>
      <vt:lpstr>Office Theme</vt:lpstr>
      <vt:lpstr>Office 主题​​</vt:lpstr>
      <vt:lpstr>Office 主题​​</vt:lpstr>
      <vt:lpstr>Office 主题​​</vt:lpstr>
      <vt:lpstr>Office 主题​​</vt:lpstr>
      <vt:lpstr>Slide 1</vt:lpstr>
      <vt:lpstr>Slide 2</vt:lpstr>
      <vt:lpstr>Slide 3</vt:lpstr>
      <vt:lpstr>Slide 4</vt:lpstr>
      <vt:lpstr>Slide 5</vt:lpstr>
      <vt:lpstr>Slide 6</vt:lpstr>
      <vt:lpstr>Slide 7</vt:lpstr>
      <vt:lpstr>Slide 8</vt:lpstr>
      <vt:lpstr>Slide 9</vt:lpstr>
      <vt:lpstr>Slide 10</vt:lpstr>
      <vt:lpstr>\---++-------------------+-+--+++ -</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Arun</dc:creator>
  <cp:lastModifiedBy>Arun</cp:lastModifiedBy>
  <cp:revision>72</cp:revision>
  <cp:lastPrinted>2025-04-01T22:49:22Z</cp:lastPrinted>
  <dcterms:created xsi:type="dcterms:W3CDTF">2025-04-02T05:49:22Z</dcterms:created>
  <dcterms:modified xsi:type="dcterms:W3CDTF">2025-05-29T05:42:08Z</dcterms:modified>
</cp:coreProperties>
</file>