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1E8E2F-E6C8-4660-8A4F-29F9F28212CC}" v="60" dt="2024-03-26T17:27:47.0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hika Rajendran" userId="37dd4781-f6f0-4956-a843-c8f6d6d05d81" providerId="ADAL" clId="{AB1E8E2F-E6C8-4660-8A4F-29F9F28212CC}"/>
    <pc:docChg chg="undo custSel modSld">
      <pc:chgData name="Rithika Rajendran" userId="37dd4781-f6f0-4956-a843-c8f6d6d05d81" providerId="ADAL" clId="{AB1E8E2F-E6C8-4660-8A4F-29F9F28212CC}" dt="2024-03-26T17:28:11.874" v="551" actId="1076"/>
      <pc:docMkLst>
        <pc:docMk/>
      </pc:docMkLst>
      <pc:sldChg chg="addSp delSp modSp mod">
        <pc:chgData name="Rithika Rajendran" userId="37dd4781-f6f0-4956-a843-c8f6d6d05d81" providerId="ADAL" clId="{AB1E8E2F-E6C8-4660-8A4F-29F9F28212CC}" dt="2024-03-26T17:28:11.874" v="551" actId="1076"/>
        <pc:sldMkLst>
          <pc:docMk/>
          <pc:sldMk cId="3900054212" sldId="258"/>
        </pc:sldMkLst>
        <pc:spChg chg="mod">
          <ac:chgData name="Rithika Rajendran" userId="37dd4781-f6f0-4956-a843-c8f6d6d05d81" providerId="ADAL" clId="{AB1E8E2F-E6C8-4660-8A4F-29F9F28212CC}" dt="2024-03-26T17:02:07.431" v="472" actId="20578"/>
          <ac:spMkLst>
            <pc:docMk/>
            <pc:sldMk cId="3900054212" sldId="258"/>
            <ac:spMk id="2" creationId="{69EBCC79-1E48-C163-F404-14351A29A7C6}"/>
          </ac:spMkLst>
        </pc:spChg>
        <pc:spChg chg="mod">
          <ac:chgData name="Rithika Rajendran" userId="37dd4781-f6f0-4956-a843-c8f6d6d05d81" providerId="ADAL" clId="{AB1E8E2F-E6C8-4660-8A4F-29F9F28212CC}" dt="2024-03-26T16:43:15.439" v="400" actId="20577"/>
          <ac:spMkLst>
            <pc:docMk/>
            <pc:sldMk cId="3900054212" sldId="258"/>
            <ac:spMk id="3" creationId="{11D49F90-9051-4BC0-C117-9861214E6E55}"/>
          </ac:spMkLst>
        </pc:spChg>
        <pc:spChg chg="del">
          <ac:chgData name="Rithika Rajendran" userId="37dd4781-f6f0-4956-a843-c8f6d6d05d81" providerId="ADAL" clId="{AB1E8E2F-E6C8-4660-8A4F-29F9F28212CC}" dt="2024-03-25T17:08:07.618" v="175" actId="21"/>
          <ac:spMkLst>
            <pc:docMk/>
            <pc:sldMk cId="3900054212" sldId="258"/>
            <ac:spMk id="9" creationId="{4CCE0F5D-67C6-52A9-A166-90EFD47981CF}"/>
          </ac:spMkLst>
        </pc:spChg>
        <pc:spChg chg="add mod">
          <ac:chgData name="Rithika Rajendran" userId="37dd4781-f6f0-4956-a843-c8f6d6d05d81" providerId="ADAL" clId="{AB1E8E2F-E6C8-4660-8A4F-29F9F28212CC}" dt="2024-03-25T17:15:16.161" v="225"/>
          <ac:spMkLst>
            <pc:docMk/>
            <pc:sldMk cId="3900054212" sldId="258"/>
            <ac:spMk id="11" creationId="{4CCE0F5D-67C6-52A9-A166-90EFD47981CF}"/>
          </ac:spMkLst>
        </pc:spChg>
        <pc:spChg chg="del mod">
          <ac:chgData name="Rithika Rajendran" userId="37dd4781-f6f0-4956-a843-c8f6d6d05d81" providerId="ADAL" clId="{AB1E8E2F-E6C8-4660-8A4F-29F9F28212CC}" dt="2024-03-25T17:20:11.669" v="291" actId="21"/>
          <ac:spMkLst>
            <pc:docMk/>
            <pc:sldMk cId="3900054212" sldId="258"/>
            <ac:spMk id="16" creationId="{DC223AFE-3555-1A64-4B42-4EFB33286EC6}"/>
          </ac:spMkLst>
        </pc:spChg>
        <pc:spChg chg="del mod">
          <ac:chgData name="Rithika Rajendran" userId="37dd4781-f6f0-4956-a843-c8f6d6d05d81" providerId="ADAL" clId="{AB1E8E2F-E6C8-4660-8A4F-29F9F28212CC}" dt="2024-03-26T17:27:30.378" v="546" actId="21"/>
          <ac:spMkLst>
            <pc:docMk/>
            <pc:sldMk cId="3900054212" sldId="258"/>
            <ac:spMk id="21" creationId="{10097CB8-6D1E-B33C-B942-F125C4ABF5E9}"/>
          </ac:spMkLst>
        </pc:spChg>
        <pc:graphicFrameChg chg="add del mod modGraphic">
          <ac:chgData name="Rithika Rajendran" userId="37dd4781-f6f0-4956-a843-c8f6d6d05d81" providerId="ADAL" clId="{AB1E8E2F-E6C8-4660-8A4F-29F9F28212CC}" dt="2024-03-25T16:52:08.493" v="26" actId="3680"/>
          <ac:graphicFrameMkLst>
            <pc:docMk/>
            <pc:sldMk cId="3900054212" sldId="258"/>
            <ac:graphicFrameMk id="4" creationId="{8AB3227B-3FEF-AA12-506E-6F46765488D6}"/>
          </ac:graphicFrameMkLst>
        </pc:graphicFrameChg>
        <pc:graphicFrameChg chg="add mod">
          <ac:chgData name="Rithika Rajendran" userId="37dd4781-f6f0-4956-a843-c8f6d6d05d81" providerId="ADAL" clId="{AB1E8E2F-E6C8-4660-8A4F-29F9F28212CC}" dt="2024-03-26T17:27:50.896" v="548" actId="1076"/>
          <ac:graphicFrameMkLst>
            <pc:docMk/>
            <pc:sldMk cId="3900054212" sldId="258"/>
            <ac:graphicFrameMk id="4" creationId="{A51727B9-9C3A-CBE7-E9CC-8AA141A99E55}"/>
          </ac:graphicFrameMkLst>
        </pc:graphicFrameChg>
        <pc:graphicFrameChg chg="add mod modGraphic">
          <ac:chgData name="Rithika Rajendran" userId="37dd4781-f6f0-4956-a843-c8f6d6d05d81" providerId="ADAL" clId="{AB1E8E2F-E6C8-4660-8A4F-29F9F28212CC}" dt="2024-03-25T16:52:02.149" v="18"/>
          <ac:graphicFrameMkLst>
            <pc:docMk/>
            <pc:sldMk cId="3900054212" sldId="258"/>
            <ac:graphicFrameMk id="6" creationId="{53EED3D4-A2CA-E905-46B5-98ABA6FBC8AF}"/>
          </ac:graphicFrameMkLst>
        </pc:graphicFrameChg>
        <pc:graphicFrameChg chg="add mod modGraphic">
          <ac:chgData name="Rithika Rajendran" userId="37dd4781-f6f0-4956-a843-c8f6d6d05d81" providerId="ADAL" clId="{AB1E8E2F-E6C8-4660-8A4F-29F9F28212CC}" dt="2024-03-26T17:01:39.055" v="466" actId="207"/>
          <ac:graphicFrameMkLst>
            <pc:docMk/>
            <pc:sldMk cId="3900054212" sldId="258"/>
            <ac:graphicFrameMk id="7" creationId="{61A3F76D-6A0A-EC82-EA34-DD8ADB5D025C}"/>
          </ac:graphicFrameMkLst>
        </pc:graphicFrameChg>
        <pc:graphicFrameChg chg="add mod modGraphic">
          <ac:chgData name="Rithika Rajendran" userId="37dd4781-f6f0-4956-a843-c8f6d6d05d81" providerId="ADAL" clId="{AB1E8E2F-E6C8-4660-8A4F-29F9F28212CC}" dt="2024-03-26T17:28:00.497" v="549" actId="1076"/>
          <ac:graphicFrameMkLst>
            <pc:docMk/>
            <pc:sldMk cId="3900054212" sldId="258"/>
            <ac:graphicFrameMk id="10" creationId="{90FAFA4D-9F78-8DF4-6A72-86D5A451D266}"/>
          </ac:graphicFrameMkLst>
        </pc:graphicFrameChg>
        <pc:picChg chg="mod">
          <ac:chgData name="Rithika Rajendran" userId="37dd4781-f6f0-4956-a843-c8f6d6d05d81" providerId="ADAL" clId="{AB1E8E2F-E6C8-4660-8A4F-29F9F28212CC}" dt="2024-03-25T17:12:22.362" v="215" actId="1076"/>
          <ac:picMkLst>
            <pc:docMk/>
            <pc:sldMk cId="3900054212" sldId="258"/>
            <ac:picMk id="5" creationId="{422885F8-E2FB-B424-710D-BEC3BC5C4C46}"/>
          </ac:picMkLst>
        </pc:picChg>
        <pc:picChg chg="mod">
          <ac:chgData name="Rithika Rajendran" userId="37dd4781-f6f0-4956-a843-c8f6d6d05d81" providerId="ADAL" clId="{AB1E8E2F-E6C8-4660-8A4F-29F9F28212CC}" dt="2024-03-26T17:28:11.874" v="551" actId="1076"/>
          <ac:picMkLst>
            <pc:docMk/>
            <pc:sldMk cId="3900054212" sldId="258"/>
            <ac:picMk id="13" creationId="{518B673E-C264-C755-766E-526A45DF41AA}"/>
          </ac:picMkLst>
        </pc:picChg>
        <pc:cxnChg chg="mod">
          <ac:chgData name="Rithika Rajendran" userId="37dd4781-f6f0-4956-a843-c8f6d6d05d81" providerId="ADAL" clId="{AB1E8E2F-E6C8-4660-8A4F-29F9F28212CC}" dt="2024-03-25T17:13:10.140" v="218" actId="1076"/>
          <ac:cxnSpMkLst>
            <pc:docMk/>
            <pc:sldMk cId="3900054212" sldId="258"/>
            <ac:cxnSpMk id="8" creationId="{28AA7F15-7E01-E368-315C-E48CA01B06B4}"/>
          </ac:cxnSpMkLst>
        </pc:cxnChg>
        <pc:cxnChg chg="mod">
          <ac:chgData name="Rithika Rajendran" userId="37dd4781-f6f0-4956-a843-c8f6d6d05d81" providerId="ADAL" clId="{AB1E8E2F-E6C8-4660-8A4F-29F9F28212CC}" dt="2024-03-26T17:28:07.848" v="550" actId="14100"/>
          <ac:cxnSpMkLst>
            <pc:docMk/>
            <pc:sldMk cId="3900054212" sldId="258"/>
            <ac:cxnSpMk id="15" creationId="{0E40305C-6AFE-2EA6-9FAA-D3A10B05BE97}"/>
          </ac:cxnSpMkLst>
        </pc:cxnChg>
      </pc:sldChg>
      <pc:sldChg chg="addSp delSp modSp mod">
        <pc:chgData name="Rithika Rajendran" userId="37dd4781-f6f0-4956-a843-c8f6d6d05d81" providerId="ADAL" clId="{AB1E8E2F-E6C8-4660-8A4F-29F9F28212CC}" dt="2024-03-26T17:26:54.373" v="545" actId="1076"/>
        <pc:sldMkLst>
          <pc:docMk/>
          <pc:sldMk cId="1343428135" sldId="259"/>
        </pc:sldMkLst>
        <pc:spChg chg="mod">
          <ac:chgData name="Rithika Rajendran" userId="37dd4781-f6f0-4956-a843-c8f6d6d05d81" providerId="ADAL" clId="{AB1E8E2F-E6C8-4660-8A4F-29F9F28212CC}" dt="2024-03-25T17:26:29.747" v="316"/>
          <ac:spMkLst>
            <pc:docMk/>
            <pc:sldMk cId="1343428135" sldId="259"/>
            <ac:spMk id="2" creationId="{E3596B9D-3289-EA40-0CBB-3059CC216928}"/>
          </ac:spMkLst>
        </pc:spChg>
        <pc:spChg chg="mod">
          <ac:chgData name="Rithika Rajendran" userId="37dd4781-f6f0-4956-a843-c8f6d6d05d81" providerId="ADAL" clId="{AB1E8E2F-E6C8-4660-8A4F-29F9F28212CC}" dt="2024-03-26T16:51:50.478" v="440"/>
          <ac:spMkLst>
            <pc:docMk/>
            <pc:sldMk cId="1343428135" sldId="259"/>
            <ac:spMk id="3" creationId="{83B34DA5-C47E-6B0B-F503-A0116CEAAF02}"/>
          </ac:spMkLst>
        </pc:spChg>
        <pc:spChg chg="del">
          <ac:chgData name="Rithika Rajendran" userId="37dd4781-f6f0-4956-a843-c8f6d6d05d81" providerId="ADAL" clId="{AB1E8E2F-E6C8-4660-8A4F-29F9F28212CC}" dt="2024-03-25T17:28:15.932" v="321" actId="21"/>
          <ac:spMkLst>
            <pc:docMk/>
            <pc:sldMk cId="1343428135" sldId="259"/>
            <ac:spMk id="7" creationId="{27D641B9-595F-A189-5C52-2DF4A9AF1022}"/>
          </ac:spMkLst>
        </pc:spChg>
        <pc:spChg chg="del mod">
          <ac:chgData name="Rithika Rajendran" userId="37dd4781-f6f0-4956-a843-c8f6d6d05d81" providerId="ADAL" clId="{AB1E8E2F-E6C8-4660-8A4F-29F9F28212CC}" dt="2024-03-25T17:30:24.167" v="332" actId="21"/>
          <ac:spMkLst>
            <pc:docMk/>
            <pc:sldMk cId="1343428135" sldId="259"/>
            <ac:spMk id="8" creationId="{563F0E89-2DFC-D414-5C15-C73EC7DB336F}"/>
          </ac:spMkLst>
        </pc:spChg>
        <pc:spChg chg="del mod">
          <ac:chgData name="Rithika Rajendran" userId="37dd4781-f6f0-4956-a843-c8f6d6d05d81" providerId="ADAL" clId="{AB1E8E2F-E6C8-4660-8A4F-29F9F28212CC}" dt="2024-03-26T17:26:44.728" v="544" actId="21"/>
          <ac:spMkLst>
            <pc:docMk/>
            <pc:sldMk cId="1343428135" sldId="259"/>
            <ac:spMk id="9" creationId="{DA80795B-F651-2B28-89B1-23389D935F65}"/>
          </ac:spMkLst>
        </pc:spChg>
        <pc:graphicFrameChg chg="add mod modGraphic">
          <ac:chgData name="Rithika Rajendran" userId="37dd4781-f6f0-4956-a843-c8f6d6d05d81" providerId="ADAL" clId="{AB1E8E2F-E6C8-4660-8A4F-29F9F28212CC}" dt="2024-03-26T17:02:34.480" v="476" actId="207"/>
          <ac:graphicFrameMkLst>
            <pc:docMk/>
            <pc:sldMk cId="1343428135" sldId="259"/>
            <ac:graphicFrameMk id="10" creationId="{74749075-0F5D-ED04-CC8A-7702994803BA}"/>
          </ac:graphicFrameMkLst>
        </pc:graphicFrameChg>
        <pc:graphicFrameChg chg="add mod modGraphic">
          <ac:chgData name="Rithika Rajendran" userId="37dd4781-f6f0-4956-a843-c8f6d6d05d81" providerId="ADAL" clId="{AB1E8E2F-E6C8-4660-8A4F-29F9F28212CC}" dt="2024-03-26T17:02:41.222" v="477" actId="207"/>
          <ac:graphicFrameMkLst>
            <pc:docMk/>
            <pc:sldMk cId="1343428135" sldId="259"/>
            <ac:graphicFrameMk id="11" creationId="{35379DF3-B36A-A824-B9A0-AADE2309AF1B}"/>
          </ac:graphicFrameMkLst>
        </pc:graphicFrameChg>
        <pc:graphicFrameChg chg="add mod">
          <ac:chgData name="Rithika Rajendran" userId="37dd4781-f6f0-4956-a843-c8f6d6d05d81" providerId="ADAL" clId="{AB1E8E2F-E6C8-4660-8A4F-29F9F28212CC}" dt="2024-03-26T17:26:54.373" v="545" actId="1076"/>
          <ac:graphicFrameMkLst>
            <pc:docMk/>
            <pc:sldMk cId="1343428135" sldId="259"/>
            <ac:graphicFrameMk id="14" creationId="{E6B529E6-2968-16B2-C042-048E9F414539}"/>
          </ac:graphicFrameMkLst>
        </pc:graphicFrameChg>
        <pc:picChg chg="mod">
          <ac:chgData name="Rithika Rajendran" userId="37dd4781-f6f0-4956-a843-c8f6d6d05d81" providerId="ADAL" clId="{AB1E8E2F-E6C8-4660-8A4F-29F9F28212CC}" dt="2024-03-25T17:30:51.689" v="336" actId="1076"/>
          <ac:picMkLst>
            <pc:docMk/>
            <pc:sldMk cId="1343428135" sldId="259"/>
            <ac:picMk id="5" creationId="{2CB21822-6EA3-5589-DA44-C1C806783D95}"/>
          </ac:picMkLst>
        </pc:picChg>
        <pc:picChg chg="mod">
          <ac:chgData name="Rithika Rajendran" userId="37dd4781-f6f0-4956-a843-c8f6d6d05d81" providerId="ADAL" clId="{AB1E8E2F-E6C8-4660-8A4F-29F9F28212CC}" dt="2024-03-25T17:30:43.511" v="335" actId="1076"/>
          <ac:picMkLst>
            <pc:docMk/>
            <pc:sldMk cId="1343428135" sldId="259"/>
            <ac:picMk id="6" creationId="{A5DCB69C-5C98-F7CE-A6D2-CE73CDAAA7BA}"/>
          </ac:picMkLst>
        </pc:picChg>
        <pc:cxnChg chg="add mod">
          <ac:chgData name="Rithika Rajendran" userId="37dd4781-f6f0-4956-a843-c8f6d6d05d81" providerId="ADAL" clId="{AB1E8E2F-E6C8-4660-8A4F-29F9F28212CC}" dt="2024-03-26T16:50:40.734" v="437" actId="14100"/>
          <ac:cxnSpMkLst>
            <pc:docMk/>
            <pc:sldMk cId="1343428135" sldId="259"/>
            <ac:cxnSpMk id="7" creationId="{1B3D22D1-19A3-CBD4-C8A3-75D36808CD2F}"/>
          </ac:cxnSpMkLst>
        </pc:cxnChg>
        <pc:cxnChg chg="add mod">
          <ac:chgData name="Rithika Rajendran" userId="37dd4781-f6f0-4956-a843-c8f6d6d05d81" providerId="ADAL" clId="{AB1E8E2F-E6C8-4660-8A4F-29F9F28212CC}" dt="2024-03-26T16:50:22.161" v="435"/>
          <ac:cxnSpMkLst>
            <pc:docMk/>
            <pc:sldMk cId="1343428135" sldId="259"/>
            <ac:cxnSpMk id="8" creationId="{4B362C8C-D1D6-5052-EA5F-08ECA8795E43}"/>
          </ac:cxnSpMkLst>
        </pc:cxnChg>
        <pc:cxnChg chg="add mod">
          <ac:chgData name="Rithika Rajendran" userId="37dd4781-f6f0-4956-a843-c8f6d6d05d81" providerId="ADAL" clId="{AB1E8E2F-E6C8-4660-8A4F-29F9F28212CC}" dt="2024-03-26T16:50:54.244" v="439" actId="1076"/>
          <ac:cxnSpMkLst>
            <pc:docMk/>
            <pc:sldMk cId="1343428135" sldId="259"/>
            <ac:cxnSpMk id="13" creationId="{19177013-C117-CFC9-FCBC-CAB6490A4D2A}"/>
          </ac:cxnSpMkLst>
        </pc:cxnChg>
      </pc:sldChg>
      <pc:sldChg chg="addSp delSp modSp mod">
        <pc:chgData name="Rithika Rajendran" userId="37dd4781-f6f0-4956-a843-c8f6d6d05d81" providerId="ADAL" clId="{AB1E8E2F-E6C8-4660-8A4F-29F9F28212CC}" dt="2024-03-26T17:25:31.297" v="540" actId="1076"/>
        <pc:sldMkLst>
          <pc:docMk/>
          <pc:sldMk cId="3110513278" sldId="260"/>
        </pc:sldMkLst>
        <pc:spChg chg="mod">
          <ac:chgData name="Rithika Rajendran" userId="37dd4781-f6f0-4956-a843-c8f6d6d05d81" providerId="ADAL" clId="{AB1E8E2F-E6C8-4660-8A4F-29F9F28212CC}" dt="2024-03-26T16:52:14.393" v="442" actId="1076"/>
          <ac:spMkLst>
            <pc:docMk/>
            <pc:sldMk cId="3110513278" sldId="260"/>
            <ac:spMk id="2" creationId="{F4CB2F1B-0EFE-9762-C23B-B09D4F8832A4}"/>
          </ac:spMkLst>
        </pc:spChg>
        <pc:spChg chg="mod">
          <ac:chgData name="Rithika Rajendran" userId="37dd4781-f6f0-4956-a843-c8f6d6d05d81" providerId="ADAL" clId="{AB1E8E2F-E6C8-4660-8A4F-29F9F28212CC}" dt="2024-03-26T16:51:58.122" v="441"/>
          <ac:spMkLst>
            <pc:docMk/>
            <pc:sldMk cId="3110513278" sldId="260"/>
            <ac:spMk id="3" creationId="{10A5AA21-D559-F61D-95A0-39E69AC7A4F3}"/>
          </ac:spMkLst>
        </pc:spChg>
        <pc:spChg chg="del mod">
          <ac:chgData name="Rithika Rajendran" userId="37dd4781-f6f0-4956-a843-c8f6d6d05d81" providerId="ADAL" clId="{AB1E8E2F-E6C8-4660-8A4F-29F9F28212CC}" dt="2024-03-26T17:21:04.567" v="511" actId="21"/>
          <ac:spMkLst>
            <pc:docMk/>
            <pc:sldMk cId="3110513278" sldId="260"/>
            <ac:spMk id="7" creationId="{DD8247BB-6349-12ED-B231-93CD5D28BD7A}"/>
          </ac:spMkLst>
        </pc:spChg>
        <pc:spChg chg="del mod">
          <ac:chgData name="Rithika Rajendran" userId="37dd4781-f6f0-4956-a843-c8f6d6d05d81" providerId="ADAL" clId="{AB1E8E2F-E6C8-4660-8A4F-29F9F28212CC}" dt="2024-03-25T17:32:23.600" v="341" actId="21"/>
          <ac:spMkLst>
            <pc:docMk/>
            <pc:sldMk cId="3110513278" sldId="260"/>
            <ac:spMk id="12" creationId="{72B12811-7F73-B099-2984-F338053A7DA5}"/>
          </ac:spMkLst>
        </pc:spChg>
        <pc:spChg chg="del mod">
          <ac:chgData name="Rithika Rajendran" userId="37dd4781-f6f0-4956-a843-c8f6d6d05d81" providerId="ADAL" clId="{AB1E8E2F-E6C8-4660-8A4F-29F9F28212CC}" dt="2024-03-26T17:25:19.883" v="538" actId="21"/>
          <ac:spMkLst>
            <pc:docMk/>
            <pc:sldMk cId="3110513278" sldId="260"/>
            <ac:spMk id="13" creationId="{B5681BD4-F8F4-D54E-3CD6-3ECB50A7E501}"/>
          </ac:spMkLst>
        </pc:spChg>
        <pc:graphicFrameChg chg="add mod modGraphic">
          <ac:chgData name="Rithika Rajendran" userId="37dd4781-f6f0-4956-a843-c8f6d6d05d81" providerId="ADAL" clId="{AB1E8E2F-E6C8-4660-8A4F-29F9F28212CC}" dt="2024-03-26T17:22:14.026" v="517" actId="14100"/>
          <ac:graphicFrameMkLst>
            <pc:docMk/>
            <pc:sldMk cId="3110513278" sldId="260"/>
            <ac:graphicFrameMk id="8" creationId="{7304E5C2-A76A-0E1A-7518-ADCB2BA5E52B}"/>
          </ac:graphicFrameMkLst>
        </pc:graphicFrameChg>
        <pc:graphicFrameChg chg="add mod modGraphic">
          <ac:chgData name="Rithika Rajendran" userId="37dd4781-f6f0-4956-a843-c8f6d6d05d81" providerId="ADAL" clId="{AB1E8E2F-E6C8-4660-8A4F-29F9F28212CC}" dt="2024-03-26T17:21:23.733" v="513" actId="1076"/>
          <ac:graphicFrameMkLst>
            <pc:docMk/>
            <pc:sldMk cId="3110513278" sldId="260"/>
            <ac:graphicFrameMk id="10" creationId="{7B0767F5-58F7-5BAB-E4B3-F6AC67DB264C}"/>
          </ac:graphicFrameMkLst>
        </pc:graphicFrameChg>
        <pc:graphicFrameChg chg="add mod modGraphic">
          <ac:chgData name="Rithika Rajendran" userId="37dd4781-f6f0-4956-a843-c8f6d6d05d81" providerId="ADAL" clId="{AB1E8E2F-E6C8-4660-8A4F-29F9F28212CC}" dt="2024-03-26T17:25:31.297" v="540" actId="1076"/>
          <ac:graphicFrameMkLst>
            <pc:docMk/>
            <pc:sldMk cId="3110513278" sldId="260"/>
            <ac:graphicFrameMk id="12" creationId="{876B568D-C42F-E996-B732-8EDB53802FC8}"/>
          </ac:graphicFrameMkLst>
        </pc:graphicFrameChg>
        <pc:picChg chg="mod">
          <ac:chgData name="Rithika Rajendran" userId="37dd4781-f6f0-4956-a843-c8f6d6d05d81" providerId="ADAL" clId="{AB1E8E2F-E6C8-4660-8A4F-29F9F28212CC}" dt="2024-03-25T17:33:40.501" v="347" actId="1076"/>
          <ac:picMkLst>
            <pc:docMk/>
            <pc:sldMk cId="3110513278" sldId="260"/>
            <ac:picMk id="4" creationId="{C77B9FAD-234F-F9E0-6DF2-65C208DB79CB}"/>
          </ac:picMkLst>
        </pc:picChg>
        <pc:picChg chg="mod">
          <ac:chgData name="Rithika Rajendran" userId="37dd4781-f6f0-4956-a843-c8f6d6d05d81" providerId="ADAL" clId="{AB1E8E2F-E6C8-4660-8A4F-29F9F28212CC}" dt="2024-03-26T17:03:58.068" v="485" actId="1076"/>
          <ac:picMkLst>
            <pc:docMk/>
            <pc:sldMk cId="3110513278" sldId="260"/>
            <ac:picMk id="3074" creationId="{63C6E8FD-27DF-E4DD-F023-6C049247019D}"/>
          </ac:picMkLst>
        </pc:picChg>
        <pc:cxnChg chg="mod">
          <ac:chgData name="Rithika Rajendran" userId="37dd4781-f6f0-4956-a843-c8f6d6d05d81" providerId="ADAL" clId="{AB1E8E2F-E6C8-4660-8A4F-29F9F28212CC}" dt="2024-03-25T17:32:56.290" v="344" actId="14100"/>
          <ac:cxnSpMkLst>
            <pc:docMk/>
            <pc:sldMk cId="3110513278" sldId="260"/>
            <ac:cxnSpMk id="11" creationId="{82E9F5AD-A059-2D88-2B3D-C5A942B0E73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68BC16-DA83-4E72-B910-922DEC72118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B190-DC9F-41A1-BB2A-E9EFF7BA17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46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8BC16-DA83-4E72-B910-922DEC72118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B190-DC9F-41A1-BB2A-E9EFF7BA1797}" type="slidenum">
              <a:rPr lang="en-US" smtClean="0"/>
              <a:t>‹#›</a:t>
            </a:fld>
            <a:endParaRPr lang="en-US"/>
          </a:p>
        </p:txBody>
      </p:sp>
    </p:spTree>
    <p:extLst>
      <p:ext uri="{BB962C8B-B14F-4D97-AF65-F5344CB8AC3E}">
        <p14:creationId xmlns:p14="http://schemas.microsoft.com/office/powerpoint/2010/main" val="6644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8BC16-DA83-4E72-B910-922DEC72118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B190-DC9F-41A1-BB2A-E9EFF7BA1797}" type="slidenum">
              <a:rPr lang="en-US" smtClean="0"/>
              <a:t>‹#›</a:t>
            </a:fld>
            <a:endParaRPr lang="en-US"/>
          </a:p>
        </p:txBody>
      </p:sp>
    </p:spTree>
    <p:extLst>
      <p:ext uri="{BB962C8B-B14F-4D97-AF65-F5344CB8AC3E}">
        <p14:creationId xmlns:p14="http://schemas.microsoft.com/office/powerpoint/2010/main" val="109793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68BC16-DA83-4E72-B910-922DEC72118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B190-DC9F-41A1-BB2A-E9EFF7BA1797}" type="slidenum">
              <a:rPr lang="en-US" smtClean="0"/>
              <a:t>‹#›</a:t>
            </a:fld>
            <a:endParaRPr lang="en-US"/>
          </a:p>
        </p:txBody>
      </p:sp>
    </p:spTree>
    <p:extLst>
      <p:ext uri="{BB962C8B-B14F-4D97-AF65-F5344CB8AC3E}">
        <p14:creationId xmlns:p14="http://schemas.microsoft.com/office/powerpoint/2010/main" val="397621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8BC16-DA83-4E72-B910-922DEC72118D}"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EB190-DC9F-41A1-BB2A-E9EFF7BA17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32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68BC16-DA83-4E72-B910-922DEC72118D}"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EB190-DC9F-41A1-BB2A-E9EFF7BA1797}" type="slidenum">
              <a:rPr lang="en-US" smtClean="0"/>
              <a:t>‹#›</a:t>
            </a:fld>
            <a:endParaRPr lang="en-US"/>
          </a:p>
        </p:txBody>
      </p:sp>
    </p:spTree>
    <p:extLst>
      <p:ext uri="{BB962C8B-B14F-4D97-AF65-F5344CB8AC3E}">
        <p14:creationId xmlns:p14="http://schemas.microsoft.com/office/powerpoint/2010/main" val="265638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68BC16-DA83-4E72-B910-922DEC72118D}"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EB190-DC9F-41A1-BB2A-E9EFF7BA1797}" type="slidenum">
              <a:rPr lang="en-US" smtClean="0"/>
              <a:t>‹#›</a:t>
            </a:fld>
            <a:endParaRPr lang="en-US"/>
          </a:p>
        </p:txBody>
      </p:sp>
    </p:spTree>
    <p:extLst>
      <p:ext uri="{BB962C8B-B14F-4D97-AF65-F5344CB8AC3E}">
        <p14:creationId xmlns:p14="http://schemas.microsoft.com/office/powerpoint/2010/main" val="392980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68BC16-DA83-4E72-B910-922DEC72118D}"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EB190-DC9F-41A1-BB2A-E9EFF7BA1797}" type="slidenum">
              <a:rPr lang="en-US" smtClean="0"/>
              <a:t>‹#›</a:t>
            </a:fld>
            <a:endParaRPr lang="en-US"/>
          </a:p>
        </p:txBody>
      </p:sp>
    </p:spTree>
    <p:extLst>
      <p:ext uri="{BB962C8B-B14F-4D97-AF65-F5344CB8AC3E}">
        <p14:creationId xmlns:p14="http://schemas.microsoft.com/office/powerpoint/2010/main" val="83236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68BC16-DA83-4E72-B910-922DEC72118D}" type="datetimeFigureOut">
              <a:rPr lang="en-US" smtClean="0"/>
              <a:t>3/26/2024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78EB190-DC9F-41A1-BB2A-E9EFF7BA1797}" type="slidenum">
              <a:rPr lang="en-US" smtClean="0"/>
              <a:t>‹#›</a:t>
            </a:fld>
            <a:endParaRPr lang="en-US"/>
          </a:p>
        </p:txBody>
      </p:sp>
    </p:spTree>
    <p:extLst>
      <p:ext uri="{BB962C8B-B14F-4D97-AF65-F5344CB8AC3E}">
        <p14:creationId xmlns:p14="http://schemas.microsoft.com/office/powerpoint/2010/main" val="379059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68BC16-DA83-4E72-B910-922DEC72118D}" type="datetimeFigureOut">
              <a:rPr lang="en-US" smtClean="0"/>
              <a:t>3/26/2024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8EB190-DC9F-41A1-BB2A-E9EFF7BA1797}" type="slidenum">
              <a:rPr lang="en-US" smtClean="0"/>
              <a:t>‹#›</a:t>
            </a:fld>
            <a:endParaRPr lang="en-US"/>
          </a:p>
        </p:txBody>
      </p:sp>
    </p:spTree>
    <p:extLst>
      <p:ext uri="{BB962C8B-B14F-4D97-AF65-F5344CB8AC3E}">
        <p14:creationId xmlns:p14="http://schemas.microsoft.com/office/powerpoint/2010/main" val="330850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8BC16-DA83-4E72-B910-922DEC72118D}"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EB190-DC9F-41A1-BB2A-E9EFF7BA1797}" type="slidenum">
              <a:rPr lang="en-US" smtClean="0"/>
              <a:t>‹#›</a:t>
            </a:fld>
            <a:endParaRPr lang="en-US"/>
          </a:p>
        </p:txBody>
      </p:sp>
    </p:spTree>
    <p:extLst>
      <p:ext uri="{BB962C8B-B14F-4D97-AF65-F5344CB8AC3E}">
        <p14:creationId xmlns:p14="http://schemas.microsoft.com/office/powerpoint/2010/main" val="79889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68BC16-DA83-4E72-B910-922DEC72118D}" type="datetimeFigureOut">
              <a:rPr lang="en-US" smtClean="0"/>
              <a:t>3/26/2024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8EB190-DC9F-41A1-BB2A-E9EFF7BA17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287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s://svgsilh.com/es/image/155565.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hyperlink" Target="https://www.syncfusion.com/" TargetMode="External"/><Relationship Id="rId4" Type="http://schemas.openxmlformats.org/officeDocument/2006/relationships/hyperlink" Target="http://superuser.com/questions/552412/how-to-find-a-font-with-globe-symbols" TargetMode="External"/><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s://svgsilh.com/es/image/155565.html"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hyperlink" Target="https://www.syncfusion.com/" TargetMode="External"/><Relationship Id="rId4" Type="http://schemas.openxmlformats.org/officeDocument/2006/relationships/hyperlink" Target="http://superuser.com/questions/552412/how-to-find-a-font-with-globe-symbols" TargetMode="External"/><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s://svgsilh.com/es/image/155565.html"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hyperlink" Target="https://www.syncfusion.com/" TargetMode="External"/><Relationship Id="rId4" Type="http://schemas.openxmlformats.org/officeDocument/2006/relationships/hyperlink" Target="http://superuser.com/questions/552412/how-to-find-a-font-with-globe-symbols" TargetMode="External"/><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1A8A-034D-5C8C-7F6C-6B9CD669AABF}"/>
              </a:ext>
            </a:extLst>
          </p:cNvPr>
          <p:cNvSpPr>
            <a:spLocks noGrp="1"/>
          </p:cNvSpPr>
          <p:nvPr>
            <p:ph type="ctrTitle"/>
          </p:nvPr>
        </p:nvSpPr>
        <p:spPr/>
        <p:txBody>
          <a:bodyPr>
            <a:normAutofit/>
          </a:bodyPr>
          <a:lstStyle/>
          <a:p>
            <a:r>
              <a:rPr lang="en-US" sz="4800" b="1" dirty="0">
                <a:solidFill>
                  <a:schemeClr val="accent4">
                    <a:lumMod val="50000"/>
                  </a:schemeClr>
                </a:solidFill>
              </a:rPr>
              <a:t>MOST POPULAR COMPONENT IN SYNCFUSION</a:t>
            </a:r>
          </a:p>
        </p:txBody>
      </p:sp>
      <p:sp>
        <p:nvSpPr>
          <p:cNvPr id="3" name="Subtitle 2">
            <a:extLst>
              <a:ext uri="{FF2B5EF4-FFF2-40B4-BE49-F238E27FC236}">
                <a16:creationId xmlns:a16="http://schemas.microsoft.com/office/drawing/2014/main" id="{2F4767BF-D214-C586-FBC8-C24474253EC1}"/>
              </a:ext>
            </a:extLst>
          </p:cNvPr>
          <p:cNvSpPr>
            <a:spLocks noGrp="1"/>
          </p:cNvSpPr>
          <p:nvPr>
            <p:ph type="subTitle" idx="1"/>
          </p:nvPr>
        </p:nvSpPr>
        <p:spPr>
          <a:xfrm>
            <a:off x="2214283" y="4516438"/>
            <a:ext cx="9144000" cy="1655762"/>
          </a:xfrm>
        </p:spPr>
        <p:txBody>
          <a:bodyPr>
            <a:normAutofit fontScale="92500" lnSpcReduction="20000"/>
          </a:bodyPr>
          <a:lstStyle/>
          <a:p>
            <a:endParaRPr lang="en-US" dirty="0"/>
          </a:p>
          <a:p>
            <a:endParaRPr lang="en-US" dirty="0"/>
          </a:p>
          <a:p>
            <a:endParaRPr lang="en-US" dirty="0"/>
          </a:p>
          <a:p>
            <a:r>
              <a:rPr lang="en-US" sz="2000" dirty="0"/>
              <a:t>						-</a:t>
            </a:r>
            <a:r>
              <a:rPr lang="en-US" sz="2800" b="1" dirty="0">
                <a:solidFill>
                  <a:schemeClr val="tx1">
                    <a:lumMod val="85000"/>
                    <a:lumOff val="15000"/>
                  </a:schemeClr>
                </a:solidFill>
              </a:rPr>
              <a:t>RITHIKA RAJENDRAN</a:t>
            </a:r>
          </a:p>
        </p:txBody>
      </p:sp>
    </p:spTree>
    <p:extLst>
      <p:ext uri="{BB962C8B-B14F-4D97-AF65-F5344CB8AC3E}">
        <p14:creationId xmlns:p14="http://schemas.microsoft.com/office/powerpoint/2010/main" val="401154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617A-2AC8-2079-91F9-4D59DADA366C}"/>
              </a:ext>
            </a:extLst>
          </p:cNvPr>
          <p:cNvSpPr>
            <a:spLocks noGrp="1"/>
          </p:cNvSpPr>
          <p:nvPr>
            <p:ph type="title"/>
          </p:nvPr>
        </p:nvSpPr>
        <p:spPr/>
        <p:txBody>
          <a:bodyPr>
            <a:normAutofit/>
          </a:bodyPr>
          <a:lstStyle/>
          <a:p>
            <a:r>
              <a:rPr lang="en-US" sz="3600" b="1" dirty="0">
                <a:solidFill>
                  <a:schemeClr val="accent1">
                    <a:lumMod val="50000"/>
                  </a:schemeClr>
                </a:solidFill>
              </a:rPr>
              <a:t>LIST OF THE COMPONENTS</a:t>
            </a:r>
          </a:p>
        </p:txBody>
      </p:sp>
      <p:sp>
        <p:nvSpPr>
          <p:cNvPr id="3" name="Content Placeholder 2">
            <a:extLst>
              <a:ext uri="{FF2B5EF4-FFF2-40B4-BE49-F238E27FC236}">
                <a16:creationId xmlns:a16="http://schemas.microsoft.com/office/drawing/2014/main" id="{DC8179BA-8B0C-FEC9-6074-4037F9AB9A93}"/>
              </a:ext>
            </a:extLst>
          </p:cNvPr>
          <p:cNvSpPr>
            <a:spLocks noGrp="1"/>
          </p:cNvSpPr>
          <p:nvPr>
            <p:ph idx="1"/>
          </p:nvPr>
        </p:nvSpPr>
        <p:spPr/>
        <p:txBody>
          <a:bodyPr/>
          <a:lstStyle/>
          <a:p>
            <a:r>
              <a:rPr lang="en-US" dirty="0"/>
              <a:t>DataGrid</a:t>
            </a:r>
          </a:p>
          <a:p>
            <a:r>
              <a:rPr lang="en-US" dirty="0"/>
              <a:t>Charts</a:t>
            </a:r>
          </a:p>
          <a:p>
            <a:r>
              <a:rPr lang="en-US" dirty="0"/>
              <a:t>ListView</a:t>
            </a:r>
          </a:p>
          <a:p>
            <a:r>
              <a:rPr lang="en-US" dirty="0"/>
              <a:t>Scheduler</a:t>
            </a:r>
          </a:p>
          <a:p>
            <a:r>
              <a:rPr lang="en-US" dirty="0"/>
              <a:t>Diagram</a:t>
            </a:r>
          </a:p>
          <a:p>
            <a:r>
              <a:rPr lang="en-US" dirty="0"/>
              <a:t>PDF Viewer</a:t>
            </a:r>
          </a:p>
          <a:p>
            <a:r>
              <a:rPr lang="en-US" dirty="0"/>
              <a:t>Excel Library</a:t>
            </a:r>
          </a:p>
        </p:txBody>
      </p:sp>
    </p:spTree>
    <p:extLst>
      <p:ext uri="{BB962C8B-B14F-4D97-AF65-F5344CB8AC3E}">
        <p14:creationId xmlns:p14="http://schemas.microsoft.com/office/powerpoint/2010/main" val="294799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CC79-1E48-C163-F404-14351A29A7C6}"/>
              </a:ext>
            </a:extLst>
          </p:cNvPr>
          <p:cNvSpPr>
            <a:spLocks noGrp="1"/>
          </p:cNvSpPr>
          <p:nvPr>
            <p:ph type="title"/>
          </p:nvPr>
        </p:nvSpPr>
        <p:spPr>
          <a:xfrm>
            <a:off x="838200" y="365126"/>
            <a:ext cx="10515600" cy="1140946"/>
          </a:xfrm>
        </p:spPr>
        <p:txBody>
          <a:bodyPr>
            <a:normAutofit/>
          </a:bodyPr>
          <a:lstStyle/>
          <a:p>
            <a:r>
              <a:rPr lang="en-US" sz="3600" b="1" dirty="0">
                <a:solidFill>
                  <a:schemeClr val="accent6">
                    <a:lumMod val="50000"/>
                  </a:schemeClr>
                </a:solidFill>
              </a:rPr>
              <a:t>DATAGRID</a:t>
            </a:r>
          </a:p>
        </p:txBody>
      </p:sp>
      <p:sp>
        <p:nvSpPr>
          <p:cNvPr id="3" name="Content Placeholder 2">
            <a:extLst>
              <a:ext uri="{FF2B5EF4-FFF2-40B4-BE49-F238E27FC236}">
                <a16:creationId xmlns:a16="http://schemas.microsoft.com/office/drawing/2014/main" id="{11D49F90-9051-4BC0-C117-9861214E6E55}"/>
              </a:ext>
            </a:extLst>
          </p:cNvPr>
          <p:cNvSpPr>
            <a:spLocks noGrp="1"/>
          </p:cNvSpPr>
          <p:nvPr>
            <p:ph idx="1"/>
          </p:nvPr>
        </p:nvSpPr>
        <p:spPr>
          <a:xfrm>
            <a:off x="838199" y="1825625"/>
            <a:ext cx="5674557" cy="4351338"/>
          </a:xfrm>
        </p:spPr>
        <p:txBody>
          <a:bodyPr>
            <a:normAutofit/>
          </a:bodyPr>
          <a:lstStyle/>
          <a:p>
            <a:pPr marL="0" indent="0">
              <a:buNone/>
            </a:pPr>
            <a:r>
              <a:rPr lang="en-US" sz="1600" b="0" i="0" dirty="0">
                <a:solidFill>
                  <a:srgbClr val="1A1A1A"/>
                </a:solidFill>
                <a:effectLst/>
                <a:latin typeface="Open Sans" panose="020F050202020403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buNone/>
            </a:pPr>
            <a:endParaRPr lang="en-US" sz="1600" b="0" i="0" dirty="0">
              <a:solidFill>
                <a:srgbClr val="1A1A1A"/>
              </a:solidFill>
              <a:effectLst/>
              <a:latin typeface="Open Sans" panose="020F0502020204030204" pitchFamily="34" charset="0"/>
            </a:endParaRPr>
          </a:p>
          <a:p>
            <a:pPr marL="0" indent="0">
              <a:buNone/>
            </a:pPr>
            <a:r>
              <a:rPr lang="en-US" sz="1800" dirty="0">
                <a:solidFill>
                  <a:srgbClr val="1A1A1A"/>
                </a:solidFill>
                <a:latin typeface="Open Sans" panose="020F0502020204030204" pitchFamily="34" charset="0"/>
              </a:rPr>
              <a:t>SUPPORTED PLATFORMS</a:t>
            </a:r>
          </a:p>
          <a:p>
            <a:pPr marL="0" indent="0">
              <a:buNone/>
            </a:pPr>
            <a:r>
              <a:rPr lang="en-US" sz="1600" dirty="0">
                <a:solidFill>
                  <a:srgbClr val="1A1A1A"/>
                </a:solidFill>
                <a:latin typeface="Open Sans" panose="020F0502020204030204" pitchFamily="34" charset="0"/>
              </a:rPr>
              <a:t>         </a:t>
            </a:r>
          </a:p>
        </p:txBody>
      </p:sp>
      <p:pic>
        <p:nvPicPr>
          <p:cNvPr id="1026" name="Picture 2" descr="Syncfusion Essential DataGrid">
            <a:extLst>
              <a:ext uri="{FF2B5EF4-FFF2-40B4-BE49-F238E27FC236}">
                <a16:creationId xmlns:a16="http://schemas.microsoft.com/office/drawing/2014/main" id="{D8496EE8-0A09-9E3A-573B-5727FCD90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1246453"/>
            <a:ext cx="4933950" cy="45447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and white globe&#10;&#10;Description automatically generated">
            <a:extLst>
              <a:ext uri="{FF2B5EF4-FFF2-40B4-BE49-F238E27FC236}">
                <a16:creationId xmlns:a16="http://schemas.microsoft.com/office/drawing/2014/main" id="{422885F8-E2FB-B424-710D-BEC3BC5C4C4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V="1">
            <a:off x="1004747" y="4171821"/>
            <a:ext cx="370634" cy="346528"/>
          </a:xfrm>
          <a:prstGeom prst="rect">
            <a:avLst/>
          </a:prstGeom>
        </p:spPr>
      </p:pic>
      <p:cxnSp>
        <p:nvCxnSpPr>
          <p:cNvPr id="8" name="Straight Connector 7">
            <a:extLst>
              <a:ext uri="{FF2B5EF4-FFF2-40B4-BE49-F238E27FC236}">
                <a16:creationId xmlns:a16="http://schemas.microsoft.com/office/drawing/2014/main" id="{28AA7F15-7E01-E368-315C-E48CA01B06B4}"/>
              </a:ext>
            </a:extLst>
          </p:cNvPr>
          <p:cNvCxnSpPr>
            <a:cxnSpLocks/>
          </p:cNvCxnSpPr>
          <p:nvPr/>
        </p:nvCxnSpPr>
        <p:spPr>
          <a:xfrm>
            <a:off x="1541929" y="4092675"/>
            <a:ext cx="0" cy="50482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518B673E-C264-C755-766E-526A45DF41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a:off x="936800" y="5085946"/>
            <a:ext cx="466870" cy="346528"/>
          </a:xfrm>
          <a:prstGeom prst="rect">
            <a:avLst/>
          </a:prstGeom>
        </p:spPr>
      </p:pic>
      <p:cxnSp>
        <p:nvCxnSpPr>
          <p:cNvPr id="15" name="Straight Connector 14">
            <a:extLst>
              <a:ext uri="{FF2B5EF4-FFF2-40B4-BE49-F238E27FC236}">
                <a16:creationId xmlns:a16="http://schemas.microsoft.com/office/drawing/2014/main" id="{0E40305C-6AFE-2EA6-9FAA-D3A10B05BE97}"/>
              </a:ext>
            </a:extLst>
          </p:cNvPr>
          <p:cNvCxnSpPr>
            <a:cxnSpLocks/>
          </p:cNvCxnSpPr>
          <p:nvPr/>
        </p:nvCxnSpPr>
        <p:spPr>
          <a:xfrm>
            <a:off x="1541929" y="4914496"/>
            <a:ext cx="0" cy="68942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phic 17" descr="Smart Phone outline">
            <a:extLst>
              <a:ext uri="{FF2B5EF4-FFF2-40B4-BE49-F238E27FC236}">
                <a16:creationId xmlns:a16="http://schemas.microsoft.com/office/drawing/2014/main" id="{3EA5CDD1-7D3A-739B-DBDE-87717907AB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710" y="5791200"/>
            <a:ext cx="441051" cy="441051"/>
          </a:xfrm>
          <a:prstGeom prst="rect">
            <a:avLst/>
          </a:prstGeom>
        </p:spPr>
      </p:pic>
      <p:cxnSp>
        <p:nvCxnSpPr>
          <p:cNvPr id="20" name="Straight Connector 19">
            <a:extLst>
              <a:ext uri="{FF2B5EF4-FFF2-40B4-BE49-F238E27FC236}">
                <a16:creationId xmlns:a16="http://schemas.microsoft.com/office/drawing/2014/main" id="{8A39A862-B974-40FF-9225-56DEFA968C39}"/>
              </a:ext>
            </a:extLst>
          </p:cNvPr>
          <p:cNvCxnSpPr/>
          <p:nvPr/>
        </p:nvCxnSpPr>
        <p:spPr>
          <a:xfrm>
            <a:off x="1541929" y="5791200"/>
            <a:ext cx="0" cy="441051"/>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1A3F76D-6A0A-EC82-EA34-DD8ADB5D025C}"/>
              </a:ext>
            </a:extLst>
          </p:cNvPr>
          <p:cNvGraphicFramePr>
            <a:graphicFrameLocks noGrp="1"/>
          </p:cNvGraphicFramePr>
          <p:nvPr>
            <p:extLst>
              <p:ext uri="{D42A27DB-BD31-4B8C-83A1-F6EECF244321}">
                <p14:modId xmlns:p14="http://schemas.microsoft.com/office/powerpoint/2010/main" val="201081328"/>
              </p:ext>
            </p:extLst>
          </p:nvPr>
        </p:nvGraphicFramePr>
        <p:xfrm>
          <a:off x="1708478" y="4026685"/>
          <a:ext cx="3755572" cy="857678"/>
        </p:xfrm>
        <a:graphic>
          <a:graphicData uri="http://schemas.openxmlformats.org/drawingml/2006/table">
            <a:tbl>
              <a:tblPr firstRow="1" bandRow="1">
                <a:tableStyleId>{5C22544A-7EE6-4342-B048-85BDC9FD1C3A}</a:tableStyleId>
              </a:tblPr>
              <a:tblGrid>
                <a:gridCol w="1245637">
                  <a:extLst>
                    <a:ext uri="{9D8B030D-6E8A-4147-A177-3AD203B41FA5}">
                      <a16:colId xmlns:a16="http://schemas.microsoft.com/office/drawing/2014/main" val="3124243658"/>
                    </a:ext>
                  </a:extLst>
                </a:gridCol>
                <a:gridCol w="1008908">
                  <a:extLst>
                    <a:ext uri="{9D8B030D-6E8A-4147-A177-3AD203B41FA5}">
                      <a16:colId xmlns:a16="http://schemas.microsoft.com/office/drawing/2014/main" val="1147911747"/>
                    </a:ext>
                  </a:extLst>
                </a:gridCol>
                <a:gridCol w="736870">
                  <a:extLst>
                    <a:ext uri="{9D8B030D-6E8A-4147-A177-3AD203B41FA5}">
                      <a16:colId xmlns:a16="http://schemas.microsoft.com/office/drawing/2014/main" val="180913333"/>
                    </a:ext>
                  </a:extLst>
                </a:gridCol>
                <a:gridCol w="764157">
                  <a:extLst>
                    <a:ext uri="{9D8B030D-6E8A-4147-A177-3AD203B41FA5}">
                      <a16:colId xmlns:a16="http://schemas.microsoft.com/office/drawing/2014/main" val="3479089424"/>
                    </a:ext>
                  </a:extLst>
                </a:gridCol>
              </a:tblGrid>
              <a:tr h="335189">
                <a:tc>
                  <a:txBody>
                    <a:bodyPr/>
                    <a:lstStyle/>
                    <a:p>
                      <a:pPr marL="171450" indent="-171450">
                        <a:buClr>
                          <a:schemeClr val="tx1"/>
                        </a:buClr>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JavaScript</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chemeClr val="tx1"/>
                        </a:buClr>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Angular </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chemeClr val="tx1"/>
                        </a:buClr>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React</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dirty="0">
                          <a:solidFill>
                            <a:srgbClr val="0070C0"/>
                          </a:solidFill>
                          <a:hlinkClick r:id="rId10">
                            <a:extLst>
                              <a:ext uri="{A12FA001-AC4F-418D-AE19-62706E023703}">
                                <ahyp:hlinkClr xmlns:ahyp="http://schemas.microsoft.com/office/drawing/2018/hyperlinkcolor" val="tx"/>
                              </a:ext>
                            </a:extLst>
                          </a:hlinkClick>
                        </a:rPr>
                        <a:t>Vue</a:t>
                      </a:r>
                      <a:endParaRPr lang="en-US" sz="1100" dirty="0">
                        <a:solidFill>
                          <a:srgbClr val="0070C0"/>
                        </a:solidFill>
                      </a:endParaRPr>
                    </a:p>
                    <a:p>
                      <a:pPr marL="171450" indent="-171450">
                        <a:buClr>
                          <a:schemeClr val="tx1"/>
                        </a:buClr>
                        <a:buFont typeface="Arial" panose="020B0604020202020204" pitchFamily="34" charset="0"/>
                        <a:buChar char="•"/>
                      </a:pP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7912115"/>
                  </a:ext>
                </a:extLst>
              </a:tr>
              <a:tr h="430958">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ASP.NET MVC</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ASP.NET Core</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Flutter</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err="1">
                          <a:solidFill>
                            <a:srgbClr val="0070C0"/>
                          </a:solidFill>
                          <a:hlinkClick r:id="rId10">
                            <a:extLst>
                              <a:ext uri="{A12FA001-AC4F-418D-AE19-62706E023703}">
                                <ahyp:hlinkClr xmlns:ahyp="http://schemas.microsoft.com/office/drawing/2018/hyperlinkcolor" val="tx"/>
                              </a:ext>
                            </a:extLst>
                          </a:hlinkClick>
                        </a:rPr>
                        <a:t>Blazor</a:t>
                      </a:r>
                      <a:endParaRPr lang="en-US" sz="1100" dirty="0">
                        <a:solidFill>
                          <a:srgbClr val="0070C0"/>
                        </a:solidFill>
                      </a:endParaRPr>
                    </a:p>
                    <a:p>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0216556"/>
                  </a:ext>
                </a:extLst>
              </a:tr>
            </a:tbl>
          </a:graphicData>
        </a:graphic>
      </p:graphicFrame>
      <p:graphicFrame>
        <p:nvGraphicFramePr>
          <p:cNvPr id="10" name="Table 9">
            <a:extLst>
              <a:ext uri="{FF2B5EF4-FFF2-40B4-BE49-F238E27FC236}">
                <a16:creationId xmlns:a16="http://schemas.microsoft.com/office/drawing/2014/main" id="{90FAFA4D-9F78-8DF4-6A72-86D5A451D266}"/>
              </a:ext>
            </a:extLst>
          </p:cNvPr>
          <p:cNvGraphicFramePr>
            <a:graphicFrameLocks noGrp="1"/>
          </p:cNvGraphicFramePr>
          <p:nvPr>
            <p:extLst>
              <p:ext uri="{D42A27DB-BD31-4B8C-83A1-F6EECF244321}">
                <p14:modId xmlns:p14="http://schemas.microsoft.com/office/powerpoint/2010/main" val="3549064747"/>
              </p:ext>
            </p:extLst>
          </p:nvPr>
        </p:nvGraphicFramePr>
        <p:xfrm>
          <a:off x="1730213" y="4918124"/>
          <a:ext cx="4383326" cy="685800"/>
        </p:xfrm>
        <a:graphic>
          <a:graphicData uri="http://schemas.openxmlformats.org/drawingml/2006/table">
            <a:tbl>
              <a:tblPr firstRow="1" bandRow="1">
                <a:tableStyleId>{5C22544A-7EE6-4342-B048-85BDC9FD1C3A}</a:tableStyleId>
              </a:tblPr>
              <a:tblGrid>
                <a:gridCol w="1068722">
                  <a:extLst>
                    <a:ext uri="{9D8B030D-6E8A-4147-A177-3AD203B41FA5}">
                      <a16:colId xmlns:a16="http://schemas.microsoft.com/office/drawing/2014/main" val="1596864990"/>
                    </a:ext>
                  </a:extLst>
                </a:gridCol>
                <a:gridCol w="1109470">
                  <a:extLst>
                    <a:ext uri="{9D8B030D-6E8A-4147-A177-3AD203B41FA5}">
                      <a16:colId xmlns:a16="http://schemas.microsoft.com/office/drawing/2014/main" val="1994017696"/>
                    </a:ext>
                  </a:extLst>
                </a:gridCol>
                <a:gridCol w="914400">
                  <a:extLst>
                    <a:ext uri="{9D8B030D-6E8A-4147-A177-3AD203B41FA5}">
                      <a16:colId xmlns:a16="http://schemas.microsoft.com/office/drawing/2014/main" val="732875487"/>
                    </a:ext>
                  </a:extLst>
                </a:gridCol>
                <a:gridCol w="1290734">
                  <a:extLst>
                    <a:ext uri="{9D8B030D-6E8A-4147-A177-3AD203B41FA5}">
                      <a16:colId xmlns:a16="http://schemas.microsoft.com/office/drawing/2014/main" val="843284374"/>
                    </a:ext>
                  </a:extLst>
                </a:gridCol>
              </a:tblGrid>
              <a:tr h="344991">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latin typeface="Open Sans" panose="020B0606030504020204" pitchFamily="34" charset="0"/>
                          <a:hlinkClick r:id="rId10">
                            <a:extLst>
                              <a:ext uri="{A12FA001-AC4F-418D-AE19-62706E023703}">
                                <ahyp:hlinkClr xmlns:ahyp="http://schemas.microsoft.com/office/drawing/2018/hyperlinkcolor" val="tx"/>
                              </a:ext>
                            </a:extLst>
                          </a:hlinkClick>
                        </a:rPr>
                        <a:t>WinForms</a:t>
                      </a:r>
                      <a:endParaRPr lang="en-US" sz="1100" b="0" dirty="0">
                        <a:solidFill>
                          <a:srgbClr val="0070C0"/>
                        </a:solidFill>
                        <a:latin typeface="Open Sans" panose="020B0606030504020204" pitchFamily="34" charset="0"/>
                      </a:endParaRPr>
                    </a:p>
                    <a:p>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latin typeface="Open Sans" panose="020B0606030504020204" pitchFamily="34" charset="0"/>
                          <a:hlinkClick r:id="rId10">
                            <a:extLst>
                              <a:ext uri="{A12FA001-AC4F-418D-AE19-62706E023703}">
                                <ahyp:hlinkClr xmlns:ahyp="http://schemas.microsoft.com/office/drawing/2018/hyperlinkcolor" val="tx"/>
                              </a:ext>
                            </a:extLst>
                          </a:hlinkClick>
                        </a:rPr>
                        <a:t>NET MAUI</a:t>
                      </a:r>
                      <a:endParaRPr lang="en-US" sz="1100" b="0" dirty="0">
                        <a:solidFill>
                          <a:srgbClr val="0070C0"/>
                        </a:solidFill>
                        <a:latin typeface="Open Sans" panose="020B0606030504020204" pitchFamily="34" charset="0"/>
                      </a:endParaRPr>
                    </a:p>
                    <a:p>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latin typeface="Open Sans" panose="020B0606030504020204" pitchFamily="34" charset="0"/>
                          <a:hlinkClick r:id="rId10">
                            <a:extLst>
                              <a:ext uri="{A12FA001-AC4F-418D-AE19-62706E023703}">
                                <ahyp:hlinkClr xmlns:ahyp="http://schemas.microsoft.com/office/drawing/2018/hyperlinkcolor" val="tx"/>
                              </a:ext>
                            </a:extLst>
                          </a:hlinkClick>
                        </a:rPr>
                        <a:t>Xamarin</a:t>
                      </a:r>
                      <a:endParaRPr lang="en-US" sz="1100" b="0" dirty="0">
                        <a:solidFill>
                          <a:srgbClr val="0070C0"/>
                        </a:solidFill>
                        <a:latin typeface="Open Sans" panose="020B0606030504020204" pitchFamily="34" charset="0"/>
                      </a:endParaRPr>
                    </a:p>
                    <a:p>
                      <a:endParaRPr lang="en-US" sz="110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b="0" dirty="0">
                          <a:solidFill>
                            <a:srgbClr val="0070C0"/>
                          </a:solidFill>
                          <a:hlinkClick r:id="rId10">
                            <a:extLst>
                              <a:ext uri="{A12FA001-AC4F-418D-AE19-62706E023703}">
                                <ahyp:hlinkClr xmlns:ahyp="http://schemas.microsoft.com/office/drawing/2018/hyperlinkcolor" val="tx"/>
                              </a:ext>
                            </a:extLst>
                          </a:hlinkClick>
                        </a:rPr>
                        <a:t>WPF</a:t>
                      </a:r>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1479747"/>
                  </a:ext>
                </a:extLst>
              </a:tr>
              <a:tr h="209459">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Flutter</a:t>
                      </a:r>
                      <a:endParaRPr lang="en-US" sz="1100" dirty="0">
                        <a:solidFill>
                          <a:srgbClr val="0070C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WinUI</a:t>
                      </a:r>
                      <a:endParaRPr lang="en-US" sz="1100" dirty="0">
                        <a:solidFill>
                          <a:srgbClr val="0070C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UWP</a:t>
                      </a:r>
                      <a:endParaRPr lang="en-US" sz="1100" dirty="0">
                        <a:solidFill>
                          <a:srgbClr val="0070C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sz="1100" dirty="0">
                        <a:solidFill>
                          <a:srgbClr val="0070C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31118314"/>
                  </a:ext>
                </a:extLst>
              </a:tr>
            </a:tbl>
          </a:graphicData>
        </a:graphic>
      </p:graphicFrame>
      <p:graphicFrame>
        <p:nvGraphicFramePr>
          <p:cNvPr id="4" name="Table 3">
            <a:extLst>
              <a:ext uri="{FF2B5EF4-FFF2-40B4-BE49-F238E27FC236}">
                <a16:creationId xmlns:a16="http://schemas.microsoft.com/office/drawing/2014/main" id="{A51727B9-9C3A-CBE7-E9CC-8AA141A99E55}"/>
              </a:ext>
            </a:extLst>
          </p:cNvPr>
          <p:cNvGraphicFramePr>
            <a:graphicFrameLocks noGrp="1"/>
          </p:cNvGraphicFramePr>
          <p:nvPr>
            <p:extLst>
              <p:ext uri="{D42A27DB-BD31-4B8C-83A1-F6EECF244321}">
                <p14:modId xmlns:p14="http://schemas.microsoft.com/office/powerpoint/2010/main" val="1383112530"/>
              </p:ext>
            </p:extLst>
          </p:nvPr>
        </p:nvGraphicFramePr>
        <p:xfrm>
          <a:off x="1607709" y="5791200"/>
          <a:ext cx="4135536" cy="362685"/>
        </p:xfrm>
        <a:graphic>
          <a:graphicData uri="http://schemas.openxmlformats.org/drawingml/2006/table">
            <a:tbl>
              <a:tblPr firstRow="1" bandRow="1">
                <a:tableStyleId>{5C22544A-7EE6-4342-B048-85BDC9FD1C3A}</a:tableStyleId>
              </a:tblPr>
              <a:tblGrid>
                <a:gridCol w="1378512">
                  <a:extLst>
                    <a:ext uri="{9D8B030D-6E8A-4147-A177-3AD203B41FA5}">
                      <a16:colId xmlns:a16="http://schemas.microsoft.com/office/drawing/2014/main" val="2830609499"/>
                    </a:ext>
                  </a:extLst>
                </a:gridCol>
                <a:gridCol w="1378512">
                  <a:extLst>
                    <a:ext uri="{9D8B030D-6E8A-4147-A177-3AD203B41FA5}">
                      <a16:colId xmlns:a16="http://schemas.microsoft.com/office/drawing/2014/main" val="3708386947"/>
                    </a:ext>
                  </a:extLst>
                </a:gridCol>
                <a:gridCol w="1378512">
                  <a:extLst>
                    <a:ext uri="{9D8B030D-6E8A-4147-A177-3AD203B41FA5}">
                      <a16:colId xmlns:a16="http://schemas.microsoft.com/office/drawing/2014/main" val="1617026317"/>
                    </a:ext>
                  </a:extLst>
                </a:gridCol>
              </a:tblGrid>
              <a:tr h="362685">
                <a:tc>
                  <a:txBody>
                    <a:bodyPr/>
                    <a:lstStyle/>
                    <a:p>
                      <a:pPr marL="171450" indent="-171450">
                        <a:buFont typeface="Arial" panose="020B0604020202020204" pitchFamily="34" charset="0"/>
                        <a:buChar char="•"/>
                      </a:pPr>
                      <a:r>
                        <a:rPr lang="en-US" sz="1100" b="0" dirty="0">
                          <a:solidFill>
                            <a:srgbClr val="0070C0"/>
                          </a:solidFill>
                          <a:hlinkClick r:id="rId10">
                            <a:extLst>
                              <a:ext uri="{A12FA001-AC4F-418D-AE19-62706E023703}">
                                <ahyp:hlinkClr xmlns:ahyp="http://schemas.microsoft.com/office/drawing/2018/hyperlinkcolor" val="tx"/>
                              </a:ext>
                            </a:extLst>
                          </a:hlinkClick>
                        </a:rPr>
                        <a:t>NET MAUI</a:t>
                      </a:r>
                      <a:endParaRPr lang="en-US" sz="11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hlinkClick r:id="rId10">
                            <a:extLst>
                              <a:ext uri="{A12FA001-AC4F-418D-AE19-62706E023703}">
                                <ahyp:hlinkClr xmlns:ahyp="http://schemas.microsoft.com/office/drawing/2018/hyperlinkcolor" val="tx"/>
                              </a:ext>
                            </a:extLst>
                          </a:hlinkClick>
                        </a:rPr>
                        <a:t>Xamarin</a:t>
                      </a:r>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hlinkClick r:id="rId10">
                            <a:extLst>
                              <a:ext uri="{A12FA001-AC4F-418D-AE19-62706E023703}">
                                <ahyp:hlinkClr xmlns:ahyp="http://schemas.microsoft.com/office/drawing/2018/hyperlinkcolor" val="tx"/>
                              </a:ext>
                            </a:extLst>
                          </a:hlinkClick>
                        </a:rPr>
                        <a:t>JavaScript</a:t>
                      </a:r>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43842537"/>
                  </a:ext>
                </a:extLst>
              </a:tr>
            </a:tbl>
          </a:graphicData>
        </a:graphic>
      </p:graphicFrame>
    </p:spTree>
    <p:extLst>
      <p:ext uri="{BB962C8B-B14F-4D97-AF65-F5344CB8AC3E}">
        <p14:creationId xmlns:p14="http://schemas.microsoft.com/office/powerpoint/2010/main" val="390005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6B9D-3289-EA40-0CBB-3059CC216928}"/>
              </a:ext>
            </a:extLst>
          </p:cNvPr>
          <p:cNvSpPr>
            <a:spLocks noGrp="1"/>
          </p:cNvSpPr>
          <p:nvPr>
            <p:ph type="title"/>
          </p:nvPr>
        </p:nvSpPr>
        <p:spPr/>
        <p:txBody>
          <a:bodyPr>
            <a:normAutofit/>
          </a:bodyPr>
          <a:lstStyle/>
          <a:p>
            <a:r>
              <a:rPr lang="en-US" sz="3600" b="1" dirty="0">
                <a:solidFill>
                  <a:schemeClr val="accent6">
                    <a:lumMod val="50000"/>
                  </a:schemeClr>
                </a:solidFill>
              </a:rPr>
              <a:t>CHARTS</a:t>
            </a:r>
          </a:p>
        </p:txBody>
      </p:sp>
      <p:sp>
        <p:nvSpPr>
          <p:cNvPr id="3" name="Content Placeholder 2">
            <a:extLst>
              <a:ext uri="{FF2B5EF4-FFF2-40B4-BE49-F238E27FC236}">
                <a16:creationId xmlns:a16="http://schemas.microsoft.com/office/drawing/2014/main" id="{83B34DA5-C47E-6B0B-F503-A0116CEAAF02}"/>
              </a:ext>
            </a:extLst>
          </p:cNvPr>
          <p:cNvSpPr>
            <a:spLocks noGrp="1"/>
          </p:cNvSpPr>
          <p:nvPr>
            <p:ph idx="1"/>
          </p:nvPr>
        </p:nvSpPr>
        <p:spPr>
          <a:xfrm>
            <a:off x="838200" y="1793875"/>
            <a:ext cx="4997824" cy="4351338"/>
          </a:xfrm>
        </p:spPr>
        <p:txBody>
          <a:bodyPr>
            <a:normAutofit/>
          </a:bodyPr>
          <a:lstStyle/>
          <a:p>
            <a:pPr marL="0" indent="0">
              <a:buNone/>
            </a:pPr>
            <a:r>
              <a:rPr lang="en-US" sz="16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buNone/>
            </a:pPr>
            <a:endParaRPr lang="en-US" sz="1600" dirty="0">
              <a:solidFill>
                <a:srgbClr val="1A1A1A"/>
              </a:solidFill>
              <a:latin typeface="Open Sans" panose="020B0606030504020204" pitchFamily="34" charset="0"/>
            </a:endParaRPr>
          </a:p>
          <a:p>
            <a:pPr marL="0" indent="0">
              <a:buNone/>
            </a:pPr>
            <a:r>
              <a:rPr lang="en-US" sz="1600" dirty="0">
                <a:solidFill>
                  <a:srgbClr val="1A1A1A"/>
                </a:solidFill>
                <a:latin typeface="Open Sans" panose="020F0502020204030204" pitchFamily="34" charset="0"/>
              </a:rPr>
              <a:t>SUPPORTED PLATFORMS</a:t>
            </a:r>
          </a:p>
          <a:p>
            <a:pPr marL="0" indent="0">
              <a:buNone/>
            </a:pPr>
            <a:endParaRPr lang="en-US" sz="1600" dirty="0"/>
          </a:p>
        </p:txBody>
      </p:sp>
      <p:pic>
        <p:nvPicPr>
          <p:cNvPr id="2050" name="Picture 2" descr="Syncfusion Essential Chart">
            <a:extLst>
              <a:ext uri="{FF2B5EF4-FFF2-40B4-BE49-F238E27FC236}">
                <a16:creationId xmlns:a16="http://schemas.microsoft.com/office/drawing/2014/main" id="{6B632202-88E9-9393-F261-6EED84FE6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5" y="1428750"/>
            <a:ext cx="4511675" cy="48196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and white globe&#10;&#10;Description automatically generated">
            <a:extLst>
              <a:ext uri="{FF2B5EF4-FFF2-40B4-BE49-F238E27FC236}">
                <a16:creationId xmlns:a16="http://schemas.microsoft.com/office/drawing/2014/main" id="{165158F6-59BC-0A9B-CDB5-B255E7FE393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V="1">
            <a:off x="941015" y="4079622"/>
            <a:ext cx="370634" cy="346528"/>
          </a:xfrm>
          <a:prstGeom prst="rect">
            <a:avLst/>
          </a:prstGeom>
        </p:spPr>
      </p:pic>
      <p:pic>
        <p:nvPicPr>
          <p:cNvPr id="5" name="Graphic 4">
            <a:extLst>
              <a:ext uri="{FF2B5EF4-FFF2-40B4-BE49-F238E27FC236}">
                <a16:creationId xmlns:a16="http://schemas.microsoft.com/office/drawing/2014/main" id="{2CB21822-6EA3-5589-DA44-C1C806783D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a:off x="873521" y="4830140"/>
            <a:ext cx="466870" cy="346528"/>
          </a:xfrm>
          <a:prstGeom prst="rect">
            <a:avLst/>
          </a:prstGeom>
        </p:spPr>
      </p:pic>
      <p:pic>
        <p:nvPicPr>
          <p:cNvPr id="6" name="Graphic 5" descr="Smart Phone outline">
            <a:extLst>
              <a:ext uri="{FF2B5EF4-FFF2-40B4-BE49-F238E27FC236}">
                <a16:creationId xmlns:a16="http://schemas.microsoft.com/office/drawing/2014/main" id="{A5DCB69C-5C98-F7CE-A6D2-CE73CDAAA7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6754" y="5580658"/>
            <a:ext cx="441051" cy="441051"/>
          </a:xfrm>
          <a:prstGeom prst="rect">
            <a:avLst/>
          </a:prstGeom>
        </p:spPr>
      </p:pic>
      <p:graphicFrame>
        <p:nvGraphicFramePr>
          <p:cNvPr id="10" name="Table 9">
            <a:extLst>
              <a:ext uri="{FF2B5EF4-FFF2-40B4-BE49-F238E27FC236}">
                <a16:creationId xmlns:a16="http://schemas.microsoft.com/office/drawing/2014/main" id="{74749075-0F5D-ED04-CC8A-7702994803BA}"/>
              </a:ext>
            </a:extLst>
          </p:cNvPr>
          <p:cNvGraphicFramePr>
            <a:graphicFrameLocks noGrp="1"/>
          </p:cNvGraphicFramePr>
          <p:nvPr>
            <p:extLst>
              <p:ext uri="{D42A27DB-BD31-4B8C-83A1-F6EECF244321}">
                <p14:modId xmlns:p14="http://schemas.microsoft.com/office/powerpoint/2010/main" val="2010833484"/>
              </p:ext>
            </p:extLst>
          </p:nvPr>
        </p:nvGraphicFramePr>
        <p:xfrm>
          <a:off x="1593704" y="3969544"/>
          <a:ext cx="3755572" cy="857678"/>
        </p:xfrm>
        <a:graphic>
          <a:graphicData uri="http://schemas.openxmlformats.org/drawingml/2006/table">
            <a:tbl>
              <a:tblPr firstRow="1" bandRow="1">
                <a:tableStyleId>{5C22544A-7EE6-4342-B048-85BDC9FD1C3A}</a:tableStyleId>
              </a:tblPr>
              <a:tblGrid>
                <a:gridCol w="1245637">
                  <a:extLst>
                    <a:ext uri="{9D8B030D-6E8A-4147-A177-3AD203B41FA5}">
                      <a16:colId xmlns:a16="http://schemas.microsoft.com/office/drawing/2014/main" val="3124243658"/>
                    </a:ext>
                  </a:extLst>
                </a:gridCol>
                <a:gridCol w="1008908">
                  <a:extLst>
                    <a:ext uri="{9D8B030D-6E8A-4147-A177-3AD203B41FA5}">
                      <a16:colId xmlns:a16="http://schemas.microsoft.com/office/drawing/2014/main" val="1147911747"/>
                    </a:ext>
                  </a:extLst>
                </a:gridCol>
                <a:gridCol w="736870">
                  <a:extLst>
                    <a:ext uri="{9D8B030D-6E8A-4147-A177-3AD203B41FA5}">
                      <a16:colId xmlns:a16="http://schemas.microsoft.com/office/drawing/2014/main" val="180913333"/>
                    </a:ext>
                  </a:extLst>
                </a:gridCol>
                <a:gridCol w="764157">
                  <a:extLst>
                    <a:ext uri="{9D8B030D-6E8A-4147-A177-3AD203B41FA5}">
                      <a16:colId xmlns:a16="http://schemas.microsoft.com/office/drawing/2014/main" val="3479089424"/>
                    </a:ext>
                  </a:extLst>
                </a:gridCol>
              </a:tblGrid>
              <a:tr h="335189">
                <a:tc>
                  <a:txBody>
                    <a:bodyPr/>
                    <a:lstStyle/>
                    <a:p>
                      <a:pPr marL="171450" indent="-171450">
                        <a:buClr>
                          <a:schemeClr val="tx1"/>
                        </a:buClr>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JavaScript</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chemeClr val="tx1"/>
                        </a:buClr>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Angular </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chemeClr val="tx1"/>
                        </a:buClr>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React</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dirty="0">
                          <a:solidFill>
                            <a:srgbClr val="0070C0"/>
                          </a:solidFill>
                          <a:hlinkClick r:id="rId10">
                            <a:extLst>
                              <a:ext uri="{A12FA001-AC4F-418D-AE19-62706E023703}">
                                <ahyp:hlinkClr xmlns:ahyp="http://schemas.microsoft.com/office/drawing/2018/hyperlinkcolor" val="tx"/>
                              </a:ext>
                            </a:extLst>
                          </a:hlinkClick>
                        </a:rPr>
                        <a:t>Vue</a:t>
                      </a:r>
                      <a:endParaRPr lang="en-US" sz="1100" dirty="0">
                        <a:solidFill>
                          <a:srgbClr val="0070C0"/>
                        </a:solidFill>
                      </a:endParaRPr>
                    </a:p>
                    <a:p>
                      <a:pPr marL="171450" indent="-171450">
                        <a:buClr>
                          <a:schemeClr val="tx1"/>
                        </a:buClr>
                        <a:buFont typeface="Arial" panose="020B0604020202020204" pitchFamily="34" charset="0"/>
                        <a:buChar char="•"/>
                      </a:pP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7912115"/>
                  </a:ext>
                </a:extLst>
              </a:tr>
              <a:tr h="430958">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ASP.NET MVC</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0070C0"/>
                          </a:solidFill>
                          <a:hlinkClick r:id="rId10">
                            <a:extLst>
                              <a:ext uri="{A12FA001-AC4F-418D-AE19-62706E023703}">
                                <ahyp:hlinkClr xmlns:ahyp="http://schemas.microsoft.com/office/drawing/2018/hyperlinkcolor" val="tx"/>
                              </a:ext>
                            </a:extLst>
                          </a:hlinkClick>
                        </a:rPr>
                        <a:t>ASP.NET Core</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Flutter</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err="1">
                          <a:solidFill>
                            <a:srgbClr val="0070C0"/>
                          </a:solidFill>
                          <a:hlinkClick r:id="rId10">
                            <a:extLst>
                              <a:ext uri="{A12FA001-AC4F-418D-AE19-62706E023703}">
                                <ahyp:hlinkClr xmlns:ahyp="http://schemas.microsoft.com/office/drawing/2018/hyperlinkcolor" val="tx"/>
                              </a:ext>
                            </a:extLst>
                          </a:hlinkClick>
                        </a:rPr>
                        <a:t>Blazor</a:t>
                      </a:r>
                      <a:endParaRPr lang="en-US" sz="1100" dirty="0">
                        <a:solidFill>
                          <a:srgbClr val="0070C0"/>
                        </a:solidFill>
                      </a:endParaRPr>
                    </a:p>
                    <a:p>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0216556"/>
                  </a:ext>
                </a:extLst>
              </a:tr>
            </a:tbl>
          </a:graphicData>
        </a:graphic>
      </p:graphicFrame>
      <p:graphicFrame>
        <p:nvGraphicFramePr>
          <p:cNvPr id="11" name="Table 10">
            <a:extLst>
              <a:ext uri="{FF2B5EF4-FFF2-40B4-BE49-F238E27FC236}">
                <a16:creationId xmlns:a16="http://schemas.microsoft.com/office/drawing/2014/main" id="{35379DF3-B36A-A824-B9A0-AADE2309AF1B}"/>
              </a:ext>
            </a:extLst>
          </p:cNvPr>
          <p:cNvGraphicFramePr>
            <a:graphicFrameLocks noGrp="1"/>
          </p:cNvGraphicFramePr>
          <p:nvPr>
            <p:extLst>
              <p:ext uri="{D42A27DB-BD31-4B8C-83A1-F6EECF244321}">
                <p14:modId xmlns:p14="http://schemas.microsoft.com/office/powerpoint/2010/main" val="20331912"/>
              </p:ext>
            </p:extLst>
          </p:nvPr>
        </p:nvGraphicFramePr>
        <p:xfrm>
          <a:off x="1613148" y="4650707"/>
          <a:ext cx="4476190" cy="725027"/>
        </p:xfrm>
        <a:graphic>
          <a:graphicData uri="http://schemas.openxmlformats.org/drawingml/2006/table">
            <a:tbl>
              <a:tblPr firstRow="1" bandRow="1">
                <a:tableStyleId>{5C22544A-7EE6-4342-B048-85BDC9FD1C3A}</a:tableStyleId>
              </a:tblPr>
              <a:tblGrid>
                <a:gridCol w="1156323">
                  <a:extLst>
                    <a:ext uri="{9D8B030D-6E8A-4147-A177-3AD203B41FA5}">
                      <a16:colId xmlns:a16="http://schemas.microsoft.com/office/drawing/2014/main" val="1596864990"/>
                    </a:ext>
                  </a:extLst>
                </a:gridCol>
                <a:gridCol w="1239127">
                  <a:extLst>
                    <a:ext uri="{9D8B030D-6E8A-4147-A177-3AD203B41FA5}">
                      <a16:colId xmlns:a16="http://schemas.microsoft.com/office/drawing/2014/main" val="1994017696"/>
                    </a:ext>
                  </a:extLst>
                </a:gridCol>
                <a:gridCol w="903725">
                  <a:extLst>
                    <a:ext uri="{9D8B030D-6E8A-4147-A177-3AD203B41FA5}">
                      <a16:colId xmlns:a16="http://schemas.microsoft.com/office/drawing/2014/main" val="732875487"/>
                    </a:ext>
                  </a:extLst>
                </a:gridCol>
                <a:gridCol w="1177015">
                  <a:extLst>
                    <a:ext uri="{9D8B030D-6E8A-4147-A177-3AD203B41FA5}">
                      <a16:colId xmlns:a16="http://schemas.microsoft.com/office/drawing/2014/main" val="843284374"/>
                    </a:ext>
                  </a:extLst>
                </a:gridCol>
              </a:tblGrid>
              <a:tr h="348024">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latin typeface="Open Sans" panose="020B0606030504020204" pitchFamily="34" charset="0"/>
                          <a:hlinkClick r:id="rId10">
                            <a:extLst>
                              <a:ext uri="{A12FA001-AC4F-418D-AE19-62706E023703}">
                                <ahyp:hlinkClr xmlns:ahyp="http://schemas.microsoft.com/office/drawing/2018/hyperlinkcolor" val="tx"/>
                              </a:ext>
                            </a:extLst>
                          </a:hlinkClick>
                        </a:rPr>
                        <a:t>WinForms</a:t>
                      </a:r>
                      <a:endParaRPr lang="en-US" sz="1100" b="0" dirty="0">
                        <a:solidFill>
                          <a:srgbClr val="0070C0"/>
                        </a:solidFill>
                        <a:latin typeface="Open Sans" panose="020B0606030504020204" pitchFamily="34" charset="0"/>
                      </a:endParaRPr>
                    </a:p>
                    <a:p>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latin typeface="Open Sans" panose="020B0606030504020204" pitchFamily="34" charset="0"/>
                          <a:hlinkClick r:id="rId10">
                            <a:extLst>
                              <a:ext uri="{A12FA001-AC4F-418D-AE19-62706E023703}">
                                <ahyp:hlinkClr xmlns:ahyp="http://schemas.microsoft.com/office/drawing/2018/hyperlinkcolor" val="tx"/>
                              </a:ext>
                            </a:extLst>
                          </a:hlinkClick>
                        </a:rPr>
                        <a:t>NET MAUI</a:t>
                      </a:r>
                      <a:endParaRPr lang="en-US" sz="1100" b="0" dirty="0">
                        <a:solidFill>
                          <a:srgbClr val="0070C0"/>
                        </a:solidFill>
                        <a:latin typeface="Open Sans" panose="020B0606030504020204" pitchFamily="34" charset="0"/>
                      </a:endParaRPr>
                    </a:p>
                    <a:p>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latin typeface="Open Sans" panose="020B0606030504020204" pitchFamily="34" charset="0"/>
                          <a:hlinkClick r:id="rId10">
                            <a:extLst>
                              <a:ext uri="{A12FA001-AC4F-418D-AE19-62706E023703}">
                                <ahyp:hlinkClr xmlns:ahyp="http://schemas.microsoft.com/office/drawing/2018/hyperlinkcolor" val="tx"/>
                              </a:ext>
                            </a:extLst>
                          </a:hlinkClick>
                        </a:rPr>
                        <a:t>Xamarin</a:t>
                      </a:r>
                      <a:endParaRPr lang="en-US" sz="1100" b="0" dirty="0">
                        <a:solidFill>
                          <a:srgbClr val="0070C0"/>
                        </a:solidFill>
                        <a:latin typeface="Open Sans" panose="020B0606030504020204" pitchFamily="34" charset="0"/>
                      </a:endParaRPr>
                    </a:p>
                    <a:p>
                      <a:endParaRPr lang="en-US" sz="110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b="0" dirty="0">
                          <a:solidFill>
                            <a:srgbClr val="0070C0"/>
                          </a:solidFill>
                          <a:hlinkClick r:id="rId10">
                            <a:extLst>
                              <a:ext uri="{A12FA001-AC4F-418D-AE19-62706E023703}">
                                <ahyp:hlinkClr xmlns:ahyp="http://schemas.microsoft.com/office/drawing/2018/hyperlinkcolor" val="tx"/>
                              </a:ext>
                            </a:extLst>
                          </a:hlinkClick>
                        </a:rPr>
                        <a:t>WPF</a:t>
                      </a:r>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1479747"/>
                  </a:ext>
                </a:extLst>
              </a:tr>
              <a:tr h="298307">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Flutter</a:t>
                      </a:r>
                      <a:endParaRPr lang="en-US" sz="1100" dirty="0">
                        <a:solidFill>
                          <a:srgbClr val="0070C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WinUI</a:t>
                      </a:r>
                      <a:endParaRPr lang="en-US" sz="1100" dirty="0">
                        <a:solidFill>
                          <a:srgbClr val="0070C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UWP</a:t>
                      </a:r>
                      <a:endParaRPr lang="en-US" sz="1100" dirty="0">
                        <a:solidFill>
                          <a:srgbClr val="0070C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sz="1100" dirty="0">
                        <a:solidFill>
                          <a:srgbClr val="0070C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31118314"/>
                  </a:ext>
                </a:extLst>
              </a:tr>
            </a:tbl>
          </a:graphicData>
        </a:graphic>
      </p:graphicFrame>
      <p:cxnSp>
        <p:nvCxnSpPr>
          <p:cNvPr id="7" name="Straight Connector 6">
            <a:extLst>
              <a:ext uri="{FF2B5EF4-FFF2-40B4-BE49-F238E27FC236}">
                <a16:creationId xmlns:a16="http://schemas.microsoft.com/office/drawing/2014/main" id="{1B3D22D1-19A3-CBD4-C8A3-75D36808CD2F}"/>
              </a:ext>
            </a:extLst>
          </p:cNvPr>
          <p:cNvCxnSpPr>
            <a:cxnSpLocks/>
          </p:cNvCxnSpPr>
          <p:nvPr/>
        </p:nvCxnSpPr>
        <p:spPr>
          <a:xfrm>
            <a:off x="1541929" y="4712282"/>
            <a:ext cx="0" cy="587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B362C8C-D1D6-5052-EA5F-08ECA8795E43}"/>
              </a:ext>
            </a:extLst>
          </p:cNvPr>
          <p:cNvCxnSpPr>
            <a:cxnSpLocks/>
          </p:cNvCxnSpPr>
          <p:nvPr/>
        </p:nvCxnSpPr>
        <p:spPr>
          <a:xfrm>
            <a:off x="1541929" y="4092675"/>
            <a:ext cx="0" cy="504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177013-C117-CFC9-FCBC-CAB6490A4D2A}"/>
              </a:ext>
            </a:extLst>
          </p:cNvPr>
          <p:cNvCxnSpPr>
            <a:cxnSpLocks/>
          </p:cNvCxnSpPr>
          <p:nvPr/>
        </p:nvCxnSpPr>
        <p:spPr>
          <a:xfrm>
            <a:off x="1541929" y="5580658"/>
            <a:ext cx="0" cy="50482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E6B529E6-2968-16B2-C042-048E9F414539}"/>
              </a:ext>
            </a:extLst>
          </p:cNvPr>
          <p:cNvGraphicFramePr>
            <a:graphicFrameLocks noGrp="1"/>
          </p:cNvGraphicFramePr>
          <p:nvPr>
            <p:extLst>
              <p:ext uri="{D42A27DB-BD31-4B8C-83A1-F6EECF244321}">
                <p14:modId xmlns:p14="http://schemas.microsoft.com/office/powerpoint/2010/main" val="972440695"/>
              </p:ext>
            </p:extLst>
          </p:nvPr>
        </p:nvGraphicFramePr>
        <p:xfrm>
          <a:off x="1613148" y="5677575"/>
          <a:ext cx="4135536" cy="362685"/>
        </p:xfrm>
        <a:graphic>
          <a:graphicData uri="http://schemas.openxmlformats.org/drawingml/2006/table">
            <a:tbl>
              <a:tblPr firstRow="1" bandRow="1">
                <a:tableStyleId>{5C22544A-7EE6-4342-B048-85BDC9FD1C3A}</a:tableStyleId>
              </a:tblPr>
              <a:tblGrid>
                <a:gridCol w="1378512">
                  <a:extLst>
                    <a:ext uri="{9D8B030D-6E8A-4147-A177-3AD203B41FA5}">
                      <a16:colId xmlns:a16="http://schemas.microsoft.com/office/drawing/2014/main" val="2830609499"/>
                    </a:ext>
                  </a:extLst>
                </a:gridCol>
                <a:gridCol w="1378512">
                  <a:extLst>
                    <a:ext uri="{9D8B030D-6E8A-4147-A177-3AD203B41FA5}">
                      <a16:colId xmlns:a16="http://schemas.microsoft.com/office/drawing/2014/main" val="3708386947"/>
                    </a:ext>
                  </a:extLst>
                </a:gridCol>
                <a:gridCol w="1378512">
                  <a:extLst>
                    <a:ext uri="{9D8B030D-6E8A-4147-A177-3AD203B41FA5}">
                      <a16:colId xmlns:a16="http://schemas.microsoft.com/office/drawing/2014/main" val="1617026317"/>
                    </a:ext>
                  </a:extLst>
                </a:gridCol>
              </a:tblGrid>
              <a:tr h="362685">
                <a:tc>
                  <a:txBody>
                    <a:bodyPr/>
                    <a:lstStyle/>
                    <a:p>
                      <a:pPr marL="171450" indent="-171450">
                        <a:buFont typeface="Arial" panose="020B0604020202020204" pitchFamily="34" charset="0"/>
                        <a:buChar char="•"/>
                      </a:pPr>
                      <a:r>
                        <a:rPr lang="en-US" sz="1100" b="0" dirty="0">
                          <a:solidFill>
                            <a:srgbClr val="0070C0"/>
                          </a:solidFill>
                          <a:hlinkClick r:id="rId10">
                            <a:extLst>
                              <a:ext uri="{A12FA001-AC4F-418D-AE19-62706E023703}">
                                <ahyp:hlinkClr xmlns:ahyp="http://schemas.microsoft.com/office/drawing/2018/hyperlinkcolor" val="tx"/>
                              </a:ext>
                            </a:extLst>
                          </a:hlinkClick>
                        </a:rPr>
                        <a:t>NET MAUI</a:t>
                      </a:r>
                      <a:endParaRPr lang="en-US" sz="11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hlinkClick r:id="rId10">
                            <a:extLst>
                              <a:ext uri="{A12FA001-AC4F-418D-AE19-62706E023703}">
                                <ahyp:hlinkClr xmlns:ahyp="http://schemas.microsoft.com/office/drawing/2018/hyperlinkcolor" val="tx"/>
                              </a:ext>
                            </a:extLst>
                          </a:hlinkClick>
                        </a:rPr>
                        <a:t>Xamarin</a:t>
                      </a:r>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Flutter</a:t>
                      </a:r>
                      <a:endParaRPr lang="en-US" sz="110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43842537"/>
                  </a:ext>
                </a:extLst>
              </a:tr>
            </a:tbl>
          </a:graphicData>
        </a:graphic>
      </p:graphicFrame>
    </p:spTree>
    <p:extLst>
      <p:ext uri="{BB962C8B-B14F-4D97-AF65-F5344CB8AC3E}">
        <p14:creationId xmlns:p14="http://schemas.microsoft.com/office/powerpoint/2010/main" val="134342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2F1B-0EFE-9762-C23B-B09D4F8832A4}"/>
              </a:ext>
            </a:extLst>
          </p:cNvPr>
          <p:cNvSpPr>
            <a:spLocks noGrp="1"/>
          </p:cNvSpPr>
          <p:nvPr>
            <p:ph type="title"/>
          </p:nvPr>
        </p:nvSpPr>
        <p:spPr>
          <a:xfrm>
            <a:off x="1066800" y="242034"/>
            <a:ext cx="10058400" cy="1450757"/>
          </a:xfrm>
        </p:spPr>
        <p:txBody>
          <a:bodyPr>
            <a:normAutofit/>
          </a:bodyPr>
          <a:lstStyle/>
          <a:p>
            <a:r>
              <a:rPr lang="en-US" sz="3600" b="1" dirty="0">
                <a:solidFill>
                  <a:schemeClr val="accent6">
                    <a:lumMod val="50000"/>
                  </a:schemeClr>
                </a:solidFill>
              </a:rPr>
              <a:t>LISTVIEW</a:t>
            </a:r>
          </a:p>
        </p:txBody>
      </p:sp>
      <p:sp>
        <p:nvSpPr>
          <p:cNvPr id="3" name="Content Placeholder 2">
            <a:extLst>
              <a:ext uri="{FF2B5EF4-FFF2-40B4-BE49-F238E27FC236}">
                <a16:creationId xmlns:a16="http://schemas.microsoft.com/office/drawing/2014/main" id="{10A5AA21-D559-F61D-95A0-39E69AC7A4F3}"/>
              </a:ext>
            </a:extLst>
          </p:cNvPr>
          <p:cNvSpPr>
            <a:spLocks noGrp="1"/>
          </p:cNvSpPr>
          <p:nvPr>
            <p:ph idx="1"/>
          </p:nvPr>
        </p:nvSpPr>
        <p:spPr>
          <a:xfrm>
            <a:off x="838200" y="1778000"/>
            <a:ext cx="4686300" cy="4351338"/>
          </a:xfrm>
        </p:spPr>
        <p:txBody>
          <a:bodyPr>
            <a:normAutofit/>
          </a:bodyPr>
          <a:lstStyle/>
          <a:p>
            <a:pPr marL="0" indent="0">
              <a:buNone/>
            </a:pPr>
            <a:r>
              <a:rPr lang="en-US" sz="1600" b="0" i="0" dirty="0">
                <a:solidFill>
                  <a:srgbClr val="1A1A1A"/>
                </a:solidFill>
                <a:effectLst/>
                <a:latin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p>
          <a:p>
            <a:pPr marL="0" indent="0">
              <a:buNone/>
            </a:pPr>
            <a:endParaRPr lang="en-US" sz="1600" dirty="0">
              <a:solidFill>
                <a:srgbClr val="1A1A1A"/>
              </a:solidFill>
              <a:latin typeface="Open Sans" panose="020B0606030504020204" pitchFamily="34" charset="0"/>
            </a:endParaRPr>
          </a:p>
          <a:p>
            <a:pPr marL="0" indent="0">
              <a:buNone/>
            </a:pPr>
            <a:r>
              <a:rPr lang="en-US" sz="1600" dirty="0">
                <a:solidFill>
                  <a:srgbClr val="1A1A1A"/>
                </a:solidFill>
                <a:latin typeface="Open Sans" panose="020F0502020204030204" pitchFamily="34" charset="0"/>
              </a:rPr>
              <a:t>SUPPORTED PLATFORMS</a:t>
            </a:r>
          </a:p>
          <a:p>
            <a:pPr marL="0" indent="0">
              <a:buNone/>
            </a:pPr>
            <a:endParaRPr lang="en-US" sz="1600" dirty="0"/>
          </a:p>
        </p:txBody>
      </p:sp>
      <p:pic>
        <p:nvPicPr>
          <p:cNvPr id="3074" name="Picture 2" descr="Syncfusion List View">
            <a:extLst>
              <a:ext uri="{FF2B5EF4-FFF2-40B4-BE49-F238E27FC236}">
                <a16:creationId xmlns:a16="http://schemas.microsoft.com/office/drawing/2014/main" id="{63C6E8FD-27DF-E4DD-F023-6C0492470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764" y="1295441"/>
            <a:ext cx="5427997" cy="46481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and white globe&#10;&#10;Description automatically generated">
            <a:extLst>
              <a:ext uri="{FF2B5EF4-FFF2-40B4-BE49-F238E27FC236}">
                <a16:creationId xmlns:a16="http://schemas.microsoft.com/office/drawing/2014/main" id="{C77B9FAD-234F-F9E0-6DF2-65C208DB79C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V="1">
            <a:off x="975753" y="4161753"/>
            <a:ext cx="370634" cy="346528"/>
          </a:xfrm>
          <a:prstGeom prst="rect">
            <a:avLst/>
          </a:prstGeom>
        </p:spPr>
      </p:pic>
      <p:pic>
        <p:nvPicPr>
          <p:cNvPr id="5" name="Graphic 4">
            <a:extLst>
              <a:ext uri="{FF2B5EF4-FFF2-40B4-BE49-F238E27FC236}">
                <a16:creationId xmlns:a16="http://schemas.microsoft.com/office/drawing/2014/main" id="{4842F491-A155-0543-7820-21DC796BA8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a:off x="927635" y="4910141"/>
            <a:ext cx="466870" cy="346528"/>
          </a:xfrm>
          <a:prstGeom prst="rect">
            <a:avLst/>
          </a:prstGeom>
        </p:spPr>
      </p:pic>
      <p:pic>
        <p:nvPicPr>
          <p:cNvPr id="6" name="Graphic 5" descr="Smart Phone outline">
            <a:extLst>
              <a:ext uri="{FF2B5EF4-FFF2-40B4-BE49-F238E27FC236}">
                <a16:creationId xmlns:a16="http://schemas.microsoft.com/office/drawing/2014/main" id="{8E8708A6-C5ED-475F-C239-027BBA3E86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1969" y="5597111"/>
            <a:ext cx="441051" cy="346529"/>
          </a:xfrm>
          <a:prstGeom prst="rect">
            <a:avLst/>
          </a:prstGeom>
        </p:spPr>
      </p:pic>
      <p:cxnSp>
        <p:nvCxnSpPr>
          <p:cNvPr id="9" name="Straight Connector 8">
            <a:extLst>
              <a:ext uri="{FF2B5EF4-FFF2-40B4-BE49-F238E27FC236}">
                <a16:creationId xmlns:a16="http://schemas.microsoft.com/office/drawing/2014/main" id="{2A187525-D5C5-3F1F-6763-612AC6B9A945}"/>
              </a:ext>
            </a:extLst>
          </p:cNvPr>
          <p:cNvCxnSpPr/>
          <p:nvPr/>
        </p:nvCxnSpPr>
        <p:spPr>
          <a:xfrm>
            <a:off x="1483940" y="4817063"/>
            <a:ext cx="0" cy="545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2E9F5AD-A059-2D88-2B3D-C5A942B0E733}"/>
              </a:ext>
            </a:extLst>
          </p:cNvPr>
          <p:cNvCxnSpPr>
            <a:cxnSpLocks/>
          </p:cNvCxnSpPr>
          <p:nvPr/>
        </p:nvCxnSpPr>
        <p:spPr>
          <a:xfrm>
            <a:off x="1483940" y="4037472"/>
            <a:ext cx="0" cy="609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0653BE-EC00-1B6F-84B6-0D7101B66456}"/>
              </a:ext>
            </a:extLst>
          </p:cNvPr>
          <p:cNvCxnSpPr/>
          <p:nvPr/>
        </p:nvCxnSpPr>
        <p:spPr>
          <a:xfrm>
            <a:off x="1483940" y="5600719"/>
            <a:ext cx="0" cy="4403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7304E5C2-A76A-0E1A-7518-ADCB2BA5E52B}"/>
              </a:ext>
            </a:extLst>
          </p:cNvPr>
          <p:cNvGraphicFramePr>
            <a:graphicFrameLocks noGrp="1"/>
          </p:cNvGraphicFramePr>
          <p:nvPr>
            <p:extLst>
              <p:ext uri="{D42A27DB-BD31-4B8C-83A1-F6EECF244321}">
                <p14:modId xmlns:p14="http://schemas.microsoft.com/office/powerpoint/2010/main" val="1362917015"/>
              </p:ext>
            </p:extLst>
          </p:nvPr>
        </p:nvGraphicFramePr>
        <p:xfrm>
          <a:off x="1573375" y="4020601"/>
          <a:ext cx="4164952" cy="857678"/>
        </p:xfrm>
        <a:graphic>
          <a:graphicData uri="http://schemas.openxmlformats.org/drawingml/2006/table">
            <a:tbl>
              <a:tblPr firstRow="1" bandRow="1">
                <a:tableStyleId>{5C22544A-7EE6-4342-B048-85BDC9FD1C3A}</a:tableStyleId>
              </a:tblPr>
              <a:tblGrid>
                <a:gridCol w="1381419">
                  <a:extLst>
                    <a:ext uri="{9D8B030D-6E8A-4147-A177-3AD203B41FA5}">
                      <a16:colId xmlns:a16="http://schemas.microsoft.com/office/drawing/2014/main" val="3124243658"/>
                    </a:ext>
                  </a:extLst>
                </a:gridCol>
                <a:gridCol w="1190157">
                  <a:extLst>
                    <a:ext uri="{9D8B030D-6E8A-4147-A177-3AD203B41FA5}">
                      <a16:colId xmlns:a16="http://schemas.microsoft.com/office/drawing/2014/main" val="1147911747"/>
                    </a:ext>
                  </a:extLst>
                </a:gridCol>
                <a:gridCol w="745921">
                  <a:extLst>
                    <a:ext uri="{9D8B030D-6E8A-4147-A177-3AD203B41FA5}">
                      <a16:colId xmlns:a16="http://schemas.microsoft.com/office/drawing/2014/main" val="180913333"/>
                    </a:ext>
                  </a:extLst>
                </a:gridCol>
                <a:gridCol w="847455">
                  <a:extLst>
                    <a:ext uri="{9D8B030D-6E8A-4147-A177-3AD203B41FA5}">
                      <a16:colId xmlns:a16="http://schemas.microsoft.com/office/drawing/2014/main" val="3479089424"/>
                    </a:ext>
                  </a:extLst>
                </a:gridCol>
              </a:tblGrid>
              <a:tr h="335189">
                <a:tc>
                  <a:txBody>
                    <a:bodyPr/>
                    <a:lstStyle/>
                    <a:p>
                      <a:pPr marL="171450" indent="-171450">
                        <a:buClr>
                          <a:schemeClr val="tx1"/>
                        </a:buClr>
                        <a:buFont typeface="Arial" panose="020B0604020202020204" pitchFamily="34" charset="0"/>
                        <a:buChar char="•"/>
                      </a:pPr>
                      <a:r>
                        <a:rPr lang="en-US" sz="1100" dirty="0">
                          <a:solidFill>
                            <a:srgbClr val="2998E3"/>
                          </a:solidFill>
                          <a:hlinkClick r:id="rId10">
                            <a:extLst>
                              <a:ext uri="{A12FA001-AC4F-418D-AE19-62706E023703}">
                                <ahyp:hlinkClr xmlns:ahyp="http://schemas.microsoft.com/office/drawing/2018/hyperlinkcolor" val="tx"/>
                              </a:ext>
                            </a:extLst>
                          </a:hlinkClick>
                        </a:rPr>
                        <a:t>JavaS</a:t>
                      </a:r>
                      <a:r>
                        <a:rPr lang="en-US" sz="1100" dirty="0">
                          <a:solidFill>
                            <a:srgbClr val="0070C0"/>
                          </a:solidFill>
                          <a:hlinkClick r:id="rId10">
                            <a:extLst>
                              <a:ext uri="{A12FA001-AC4F-418D-AE19-62706E023703}">
                                <ahyp:hlinkClr xmlns:ahyp="http://schemas.microsoft.com/office/drawing/2018/hyperlinkcolor" val="tx"/>
                              </a:ext>
                            </a:extLst>
                          </a:hlinkClick>
                        </a:rPr>
                        <a:t>cript</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chemeClr val="tx1"/>
                        </a:buClr>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Angular </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chemeClr val="tx1"/>
                        </a:buClr>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React</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100" dirty="0">
                          <a:solidFill>
                            <a:srgbClr val="0070C0"/>
                          </a:solidFill>
                          <a:hlinkClick r:id="rId10">
                            <a:extLst>
                              <a:ext uri="{A12FA001-AC4F-418D-AE19-62706E023703}">
                                <ahyp:hlinkClr xmlns:ahyp="http://schemas.microsoft.com/office/drawing/2018/hyperlinkcolor" val="tx"/>
                              </a:ext>
                            </a:extLst>
                          </a:hlinkClick>
                        </a:rPr>
                        <a:t>Vue</a:t>
                      </a:r>
                      <a:endParaRPr lang="en-US" sz="1100" dirty="0">
                        <a:solidFill>
                          <a:srgbClr val="0070C0"/>
                        </a:solidFill>
                      </a:endParaRPr>
                    </a:p>
                    <a:p>
                      <a:pPr marL="171450" indent="-171450">
                        <a:buClr>
                          <a:schemeClr val="tx1"/>
                        </a:buClr>
                        <a:buFont typeface="Arial" panose="020B0604020202020204" pitchFamily="34" charset="0"/>
                        <a:buChar char="•"/>
                      </a:pP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7912115"/>
                  </a:ext>
                </a:extLst>
              </a:tr>
              <a:tr h="430958">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ASP.NET MVC</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ASP.NET Core</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a:solidFill>
                            <a:srgbClr val="0070C0"/>
                          </a:solidFill>
                          <a:hlinkClick r:id="rId10">
                            <a:extLst>
                              <a:ext uri="{A12FA001-AC4F-418D-AE19-62706E023703}">
                                <ahyp:hlinkClr xmlns:ahyp="http://schemas.microsoft.com/office/drawing/2018/hyperlinkcolor" val="tx"/>
                              </a:ext>
                            </a:extLst>
                          </a:hlinkClick>
                        </a:rPr>
                        <a:t>Flutter</a:t>
                      </a:r>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err="1">
                          <a:solidFill>
                            <a:srgbClr val="0070C0"/>
                          </a:solidFill>
                          <a:hlinkClick r:id="rId10">
                            <a:extLst>
                              <a:ext uri="{A12FA001-AC4F-418D-AE19-62706E023703}">
                                <ahyp:hlinkClr xmlns:ahyp="http://schemas.microsoft.com/office/drawing/2018/hyperlinkcolor" val="tx"/>
                              </a:ext>
                            </a:extLst>
                          </a:hlinkClick>
                        </a:rPr>
                        <a:t>Blazor</a:t>
                      </a:r>
                      <a:endParaRPr lang="en-US" sz="1100" dirty="0">
                        <a:solidFill>
                          <a:srgbClr val="0070C0"/>
                        </a:solidFill>
                      </a:endParaRPr>
                    </a:p>
                    <a:p>
                      <a:endParaRPr lang="en-US" sz="11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0216556"/>
                  </a:ext>
                </a:extLst>
              </a:tr>
            </a:tbl>
          </a:graphicData>
        </a:graphic>
      </p:graphicFrame>
      <p:graphicFrame>
        <p:nvGraphicFramePr>
          <p:cNvPr id="10" name="Table 9">
            <a:extLst>
              <a:ext uri="{FF2B5EF4-FFF2-40B4-BE49-F238E27FC236}">
                <a16:creationId xmlns:a16="http://schemas.microsoft.com/office/drawing/2014/main" id="{7B0767F5-58F7-5BAB-E4B3-F6AC67DB264C}"/>
              </a:ext>
            </a:extLst>
          </p:cNvPr>
          <p:cNvGraphicFramePr>
            <a:graphicFrameLocks noGrp="1"/>
          </p:cNvGraphicFramePr>
          <p:nvPr>
            <p:extLst>
              <p:ext uri="{D42A27DB-BD31-4B8C-83A1-F6EECF244321}">
                <p14:modId xmlns:p14="http://schemas.microsoft.com/office/powerpoint/2010/main" val="4229168249"/>
              </p:ext>
            </p:extLst>
          </p:nvPr>
        </p:nvGraphicFramePr>
        <p:xfrm>
          <a:off x="1573376" y="4995961"/>
          <a:ext cx="3492501" cy="353354"/>
        </p:xfrm>
        <a:graphic>
          <a:graphicData uri="http://schemas.openxmlformats.org/drawingml/2006/table">
            <a:tbl>
              <a:tblPr firstRow="1" bandRow="1">
                <a:tableStyleId>{5C22544A-7EE6-4342-B048-85BDC9FD1C3A}</a:tableStyleId>
              </a:tblPr>
              <a:tblGrid>
                <a:gridCol w="1164167">
                  <a:extLst>
                    <a:ext uri="{9D8B030D-6E8A-4147-A177-3AD203B41FA5}">
                      <a16:colId xmlns:a16="http://schemas.microsoft.com/office/drawing/2014/main" val="1312906118"/>
                    </a:ext>
                  </a:extLst>
                </a:gridCol>
                <a:gridCol w="1164167">
                  <a:extLst>
                    <a:ext uri="{9D8B030D-6E8A-4147-A177-3AD203B41FA5}">
                      <a16:colId xmlns:a16="http://schemas.microsoft.com/office/drawing/2014/main" val="2230271457"/>
                    </a:ext>
                  </a:extLst>
                </a:gridCol>
                <a:gridCol w="1164167">
                  <a:extLst>
                    <a:ext uri="{9D8B030D-6E8A-4147-A177-3AD203B41FA5}">
                      <a16:colId xmlns:a16="http://schemas.microsoft.com/office/drawing/2014/main" val="3733726393"/>
                    </a:ext>
                  </a:extLst>
                </a:gridCol>
              </a:tblGrid>
              <a:tr h="353354">
                <a:tc>
                  <a:txBody>
                    <a:bodyPr/>
                    <a:lstStyle/>
                    <a:p>
                      <a:pPr marL="285750" indent="-285750">
                        <a:buFont typeface="Arial" panose="020B0604020202020204" pitchFamily="34" charset="0"/>
                        <a:buChar char="•"/>
                      </a:pPr>
                      <a:r>
                        <a:rPr lang="en-US" sz="1100" b="0" dirty="0">
                          <a:solidFill>
                            <a:srgbClr val="0070C0"/>
                          </a:solidFill>
                          <a:latin typeface="Open Sans" panose="020B0606030504020204" pitchFamily="34" charset="0"/>
                          <a:hlinkClick r:id="rId10">
                            <a:extLst>
                              <a:ext uri="{A12FA001-AC4F-418D-AE19-62706E023703}">
                                <ahyp:hlinkClr xmlns:ahyp="http://schemas.microsoft.com/office/drawing/2018/hyperlinkcolor" val="tx"/>
                              </a:ext>
                            </a:extLst>
                          </a:hlinkClick>
                        </a:rPr>
                        <a:t>WinForms</a:t>
                      </a:r>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b="0" dirty="0">
                          <a:solidFill>
                            <a:srgbClr val="0070C0"/>
                          </a:solidFill>
                          <a:latin typeface="Open Sans" panose="020B0606030504020204" pitchFamily="34" charset="0"/>
                          <a:hlinkClick r:id="rId10">
                            <a:extLst>
                              <a:ext uri="{A12FA001-AC4F-418D-AE19-62706E023703}">
                                <ahyp:hlinkClr xmlns:ahyp="http://schemas.microsoft.com/office/drawing/2018/hyperlinkcolor" val="tx"/>
                              </a:ext>
                            </a:extLst>
                          </a:hlinkClick>
                        </a:rPr>
                        <a:t>NET MAUI</a:t>
                      </a:r>
                      <a:endParaRPr lang="en-US" sz="11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b="0" dirty="0">
                          <a:solidFill>
                            <a:srgbClr val="0070C0"/>
                          </a:solidFill>
                          <a:latin typeface="Open Sans" panose="020B0606030504020204" pitchFamily="34" charset="0"/>
                          <a:hlinkClick r:id="rId10">
                            <a:extLst>
                              <a:ext uri="{A12FA001-AC4F-418D-AE19-62706E023703}">
                                <ahyp:hlinkClr xmlns:ahyp="http://schemas.microsoft.com/office/drawing/2018/hyperlinkcolor" val="tx"/>
                              </a:ext>
                            </a:extLst>
                          </a:hlinkClick>
                        </a:rPr>
                        <a:t>Xamarin</a:t>
                      </a:r>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795576"/>
                  </a:ext>
                </a:extLst>
              </a:tr>
            </a:tbl>
          </a:graphicData>
        </a:graphic>
      </p:graphicFrame>
      <p:graphicFrame>
        <p:nvGraphicFramePr>
          <p:cNvPr id="12" name="Table 11">
            <a:extLst>
              <a:ext uri="{FF2B5EF4-FFF2-40B4-BE49-F238E27FC236}">
                <a16:creationId xmlns:a16="http://schemas.microsoft.com/office/drawing/2014/main" id="{876B568D-C42F-E996-B732-8EDB53802FC8}"/>
              </a:ext>
            </a:extLst>
          </p:cNvPr>
          <p:cNvGraphicFramePr>
            <a:graphicFrameLocks noGrp="1"/>
          </p:cNvGraphicFramePr>
          <p:nvPr>
            <p:extLst>
              <p:ext uri="{D42A27DB-BD31-4B8C-83A1-F6EECF244321}">
                <p14:modId xmlns:p14="http://schemas.microsoft.com/office/powerpoint/2010/main" val="125246442"/>
              </p:ext>
            </p:extLst>
          </p:nvPr>
        </p:nvGraphicFramePr>
        <p:xfrm>
          <a:off x="1588083" y="5597111"/>
          <a:ext cx="4135536" cy="362685"/>
        </p:xfrm>
        <a:graphic>
          <a:graphicData uri="http://schemas.openxmlformats.org/drawingml/2006/table">
            <a:tbl>
              <a:tblPr firstRow="1" bandRow="1">
                <a:tableStyleId>{5C22544A-7EE6-4342-B048-85BDC9FD1C3A}</a:tableStyleId>
              </a:tblPr>
              <a:tblGrid>
                <a:gridCol w="1378512">
                  <a:extLst>
                    <a:ext uri="{9D8B030D-6E8A-4147-A177-3AD203B41FA5}">
                      <a16:colId xmlns:a16="http://schemas.microsoft.com/office/drawing/2014/main" val="2830609499"/>
                    </a:ext>
                  </a:extLst>
                </a:gridCol>
                <a:gridCol w="1378512">
                  <a:extLst>
                    <a:ext uri="{9D8B030D-6E8A-4147-A177-3AD203B41FA5}">
                      <a16:colId xmlns:a16="http://schemas.microsoft.com/office/drawing/2014/main" val="3708386947"/>
                    </a:ext>
                  </a:extLst>
                </a:gridCol>
                <a:gridCol w="1378512">
                  <a:extLst>
                    <a:ext uri="{9D8B030D-6E8A-4147-A177-3AD203B41FA5}">
                      <a16:colId xmlns:a16="http://schemas.microsoft.com/office/drawing/2014/main" val="1617026317"/>
                    </a:ext>
                  </a:extLst>
                </a:gridCol>
              </a:tblGrid>
              <a:tr h="362685">
                <a:tc>
                  <a:txBody>
                    <a:bodyPr/>
                    <a:lstStyle/>
                    <a:p>
                      <a:pPr marL="171450" indent="-171450">
                        <a:buFont typeface="Arial" panose="020B0604020202020204" pitchFamily="34" charset="0"/>
                        <a:buChar char="•"/>
                      </a:pPr>
                      <a:r>
                        <a:rPr lang="en-US" sz="1100" b="0" dirty="0">
                          <a:solidFill>
                            <a:srgbClr val="0070C0"/>
                          </a:solidFill>
                          <a:hlinkClick r:id="rId10">
                            <a:extLst>
                              <a:ext uri="{A12FA001-AC4F-418D-AE19-62706E023703}">
                                <ahyp:hlinkClr xmlns:ahyp="http://schemas.microsoft.com/office/drawing/2018/hyperlinkcolor" val="tx"/>
                              </a:ext>
                            </a:extLst>
                          </a:hlinkClick>
                        </a:rPr>
                        <a:t>NET MAUI</a:t>
                      </a:r>
                      <a:endParaRPr lang="en-US" sz="11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hlinkClick r:id="rId10">
                            <a:extLst>
                              <a:ext uri="{A12FA001-AC4F-418D-AE19-62706E023703}">
                                <ahyp:hlinkClr xmlns:ahyp="http://schemas.microsoft.com/office/drawing/2018/hyperlinkcolor" val="tx"/>
                              </a:ext>
                            </a:extLst>
                          </a:hlinkClick>
                        </a:rPr>
                        <a:t>Xamarin</a:t>
                      </a:r>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rgbClr val="0070C0"/>
                          </a:solidFill>
                          <a:hlinkClick r:id="rId10">
                            <a:extLst>
                              <a:ext uri="{A12FA001-AC4F-418D-AE19-62706E023703}">
                                <ahyp:hlinkClr xmlns:ahyp="http://schemas.microsoft.com/office/drawing/2018/hyperlinkcolor" val="tx"/>
                              </a:ext>
                            </a:extLst>
                          </a:hlinkClick>
                        </a:rPr>
                        <a:t>JavaScript</a:t>
                      </a:r>
                      <a:endParaRPr lang="en-US" sz="1100" b="0" dirty="0">
                        <a:solidFill>
                          <a:srgbClr val="0070C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43842537"/>
                  </a:ext>
                </a:extLst>
              </a:tr>
            </a:tbl>
          </a:graphicData>
        </a:graphic>
      </p:graphicFrame>
    </p:spTree>
    <p:extLst>
      <p:ext uri="{BB962C8B-B14F-4D97-AF65-F5344CB8AC3E}">
        <p14:creationId xmlns:p14="http://schemas.microsoft.com/office/powerpoint/2010/main" val="31105132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152</TotalTime>
  <Words>278</Words>
  <Application>Microsoft Office PowerPoint</Application>
  <PresentationFormat>Widescreen</PresentationFormat>
  <Paragraphs>76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Retrospect</vt:lpstr>
      <vt:lpstr>MOST POPULAR COMPONENT IN SYNCFUSION</vt:lpstr>
      <vt:lpstr>LIST OF THE COMPONENTS</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 IN SYNCFUSION</dc:title>
  <dc:creator>Rithika Rajendran</dc:creator>
  <cp:lastModifiedBy>Rithika Rajendran</cp:lastModifiedBy>
  <cp:revision>1</cp:revision>
  <dcterms:created xsi:type="dcterms:W3CDTF">2024-03-25T09:33:05Z</dcterms:created>
  <dcterms:modified xsi:type="dcterms:W3CDTF">2024-03-26T17:28:22Z</dcterms:modified>
</cp:coreProperties>
</file>