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06728-80DF-5ED2-81D4-8F38160C8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2D37F-A9D6-6F80-4754-768D5BD507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3FF7C-A2AA-78FE-885F-939DE46EF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81BB0-736C-46C9-9915-99F25732191E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3E0EB-9F4C-B0F8-2CDD-2A1E490D6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10163-0EE8-288D-D166-CB4AFCAA4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30C3-989F-495D-BACC-E2A733535E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604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D9284-4CE3-39CE-D6D4-56689F2B6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D64026-933F-1ABD-9367-BDC3CE69F8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9AE34-3C42-5053-4C62-65659B2A1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81BB0-736C-46C9-9915-99F25732191E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5B6B7-123B-B17F-93DA-87C7633F0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6D8E4-5E62-4869-F0BC-2064B31B5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30C3-989F-495D-BACC-E2A733535E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519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0EA85B-EE2F-4B3F-7BCC-BB1F12AA6F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1275F0-D449-1BD3-2FDE-4E69293C6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3C721-8486-3B47-AC09-3BB9FA97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81BB0-736C-46C9-9915-99F25732191E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E88DE-022E-7691-3205-A8CB8F6C1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0C587-B611-0BC7-B3B0-88C33433D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30C3-989F-495D-BACC-E2A733535E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99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FAB33-BC5F-E0CB-D7CD-212484E68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F9B76-FFDE-047C-0309-089A9C3E4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318A2-779B-7FFF-3B0B-6DB44F23D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81BB0-736C-46C9-9915-99F25732191E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EDA0E-7EED-12FE-984B-FDE51F62E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8CBE2-A097-849D-C1D8-B2144935A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30C3-989F-495D-BACC-E2A733535E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271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46D85-74AE-684D-C318-276B16706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AB999-3EBB-64FD-365F-1136CFC06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1FC57-2AC5-297E-C55D-34DAC847F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81BB0-736C-46C9-9915-99F25732191E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A67E7-A0C1-BB2E-5C36-7F51FAD08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B4FF5-B4D9-3DC3-8DC7-82BC99EE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30C3-989F-495D-BACC-E2A733535E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689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B70D4-B6FF-748A-2BC5-03F2D5598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8CDBB-5ADA-1FC4-1B28-4BB107348C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1E0EB2-C8C9-CE05-C637-28C5593D5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875B23-91ED-EF96-D31D-D67F0B5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81BB0-736C-46C9-9915-99F25732191E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B7D1F5-68AA-715E-CFF9-B2898F212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8D58FD-6D8D-C13F-7A54-D32AD1E92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30C3-989F-495D-BACC-E2A733535E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788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BB8FB-F319-2320-BD1B-1DBB396A9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C1F72C-A68D-BC6B-69AC-C0C7A2429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6FC55-89ED-4337-9254-83FFE5FB4E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057D94-B205-B7F5-A1E1-7A439E869C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92A7E1-8AE9-11F9-0B52-5424129523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A10B7C-0E16-9DB5-5948-ABAD7A01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81BB0-736C-46C9-9915-99F25732191E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938868-6915-C21F-8B98-2C916FD76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922713-9C15-0F81-F575-91A5580E8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30C3-989F-495D-BACC-E2A733535E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069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B2F94-DCC8-0DDB-9F2B-30B5836D5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0ABBF8-F8E2-A73D-6F93-1B30E1D43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81BB0-736C-46C9-9915-99F25732191E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E5429C-713D-6D78-BD14-756D1438D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E6A172-75FF-28AD-B0BD-A0A79DA0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30C3-989F-495D-BACC-E2A733535E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032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C3CE62-DFC8-033C-0308-E3B3EC265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81BB0-736C-46C9-9915-99F25732191E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05E235-CD64-F23D-5A35-31FDAFE0D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18CAF-AD06-8B68-B0F5-E8EE613FB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30C3-989F-495D-BACC-E2A733535E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830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BEA50-080B-365A-23A2-46677FD4E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53B31-6907-5D6A-ED05-4B7036C19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6B2DCD-B5B5-04B2-3AE5-25D767152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0951F3-91B4-94E2-10B2-943CD1D4D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81BB0-736C-46C9-9915-99F25732191E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83EF4-E3CA-FE92-29B1-D17878815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93A211-F7D8-6A87-AA48-89488E209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30C3-989F-495D-BACC-E2A733535E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058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4C55B-B85F-31CA-8FC0-85524A405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E0D62E-8559-E6FE-958A-065B3700DE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8F02D0-7B26-1BBA-2D8D-16F220FAB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970B-2960-8B18-3248-838C4F192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81BB0-736C-46C9-9915-99F25732191E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0D75B-BF3F-AE43-C8E6-204B7A4E6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9DCDD7-2B8E-9320-6EA9-830E52E89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30C3-989F-495D-BACC-E2A733535E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088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02FCA2-E99D-660F-FAAA-C2AE5EEB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E89BF-7721-B6FF-ECFF-A3E34D4F8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09947-FE13-183B-B534-4740E82997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81BB0-736C-46C9-9915-99F25732191E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18B71-E965-EAB7-1F9F-EFF63CF17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5213C-1AF9-55CD-86E5-0AD9B396A1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B30C3-989F-495D-BACC-E2A733535E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610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E6FBDA-4F06-8840-EE08-DD1B577B6AA6}"/>
              </a:ext>
            </a:extLst>
          </p:cNvPr>
          <p:cNvSpPr txBox="1"/>
          <p:nvPr/>
        </p:nvSpPr>
        <p:spPr>
          <a:xfrm>
            <a:off x="785813" y="513278"/>
            <a:ext cx="544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 LOGIN AND HOME PAGE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2AE1E5-D166-CBEE-BB41-D09C116144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7" t="3858" r="1243" b="4728"/>
          <a:stretch/>
        </p:blipFill>
        <p:spPr>
          <a:xfrm>
            <a:off x="3957637" y="4014788"/>
            <a:ext cx="5000625" cy="24860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5A343FE-3AA4-54CC-DFE3-BD76329BE7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596" y="1283732"/>
            <a:ext cx="4246531" cy="21452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681410-B3C9-8E5A-CA3D-B54F48329A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869" y="1283732"/>
            <a:ext cx="4290535" cy="214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218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56C44B-619C-6CC8-41DB-901BCBC6B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39" y="1247647"/>
            <a:ext cx="4953110" cy="24572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5805EB-462B-F827-0BAF-98E1CE09F7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586" y="1247647"/>
            <a:ext cx="4814727" cy="24572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4723CF-881C-5E05-68AC-E828763B4F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39" y="4166928"/>
            <a:ext cx="4834038" cy="24232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96D08A-9365-AC55-5C53-1A00CB7EE2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255" y="4166928"/>
            <a:ext cx="4807058" cy="23972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C1E6471-76CC-272D-B5E5-9BD31BAA6628}"/>
              </a:ext>
            </a:extLst>
          </p:cNvPr>
          <p:cNvSpPr txBox="1"/>
          <p:nvPr/>
        </p:nvSpPr>
        <p:spPr>
          <a:xfrm>
            <a:off x="779039" y="462637"/>
            <a:ext cx="3686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MANAGER LOGIN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1841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80BA10-5E44-A4B1-2AB6-A47881F77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24" y="1316560"/>
            <a:ext cx="4996244" cy="2491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2DA268-6F8A-D64A-B26F-673CF565E2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189" y="1316560"/>
            <a:ext cx="5037162" cy="25581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FEC344-A503-CB6F-8CA1-0354E6054E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71" y="4125230"/>
            <a:ext cx="4900997" cy="24632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6534E0-D774-E30F-1810-D112822C39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907" y="4125230"/>
            <a:ext cx="5098688" cy="24632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F9E50F8-FFA0-A52F-B4AD-7CCEE2CAAA21}"/>
              </a:ext>
            </a:extLst>
          </p:cNvPr>
          <p:cNvSpPr txBox="1"/>
          <p:nvPr/>
        </p:nvSpPr>
        <p:spPr>
          <a:xfrm>
            <a:off x="595057" y="514350"/>
            <a:ext cx="4677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MANAGER ACTIVITIES </a:t>
            </a:r>
          </a:p>
          <a:p>
            <a:r>
              <a:rPr lang="en-US" dirty="0"/>
              <a:t>1. ENTER STOCK DETAILS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3647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776FE4-7ABA-B55E-0E51-71441942C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28" y="1538033"/>
            <a:ext cx="5086435" cy="25365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1247C2-9E15-239D-F0F3-1DD217D0F7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458" y="1521344"/>
            <a:ext cx="4862814" cy="25532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B5C76B-C2F9-1453-6BAB-88BEEB53EE3D}"/>
              </a:ext>
            </a:extLst>
          </p:cNvPr>
          <p:cNvSpPr txBox="1"/>
          <p:nvPr/>
        </p:nvSpPr>
        <p:spPr>
          <a:xfrm>
            <a:off x="1057021" y="614363"/>
            <a:ext cx="2186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2.STOCK REPORT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1362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CA262C-47AC-6E20-77DA-0A04E9F3A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38" y="1352375"/>
            <a:ext cx="4607349" cy="23519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9DD9DE-F5DC-9045-FA72-E6EB54D34C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882" y="1528773"/>
            <a:ext cx="4607349" cy="19991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F674A4-56ED-4B4F-0BA5-64D7CAC8FC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38" y="3957595"/>
            <a:ext cx="4838032" cy="24377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F93ACC-57B7-91C2-6DB1-836F5B23F0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882" y="3957595"/>
            <a:ext cx="4812381" cy="24377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8F0F836-CA2B-27C1-AABD-D13AEBB276CA}"/>
              </a:ext>
            </a:extLst>
          </p:cNvPr>
          <p:cNvSpPr txBox="1"/>
          <p:nvPr/>
        </p:nvSpPr>
        <p:spPr>
          <a:xfrm>
            <a:off x="779039" y="462637"/>
            <a:ext cx="3686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CASHIER  LOGIN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0757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625D93-C72A-92B2-902B-45C4EBD77E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506" y="2271582"/>
            <a:ext cx="4880354" cy="24718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1499C0-5FC1-F9D8-1430-0D55C6AF65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900" y="2271582"/>
            <a:ext cx="4943735" cy="24718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0013ED-97CA-AFFC-45CD-2B82D1E1E763}"/>
              </a:ext>
            </a:extLst>
          </p:cNvPr>
          <p:cNvSpPr txBox="1"/>
          <p:nvPr/>
        </p:nvSpPr>
        <p:spPr>
          <a:xfrm>
            <a:off x="1147506" y="1042988"/>
            <a:ext cx="3867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CASHIER ACTIVITY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6324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7CB78C-F60B-44FE-38AE-8699521BE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957" y="1361819"/>
            <a:ext cx="3867405" cy="44561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9A8BB7-6B11-0FCF-AA9E-2843053172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57474"/>
            <a:ext cx="4727155" cy="23574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BF9A55-70FE-CA99-3EAF-65D68ECAA6F3}"/>
              </a:ext>
            </a:extLst>
          </p:cNvPr>
          <p:cNvSpPr txBox="1"/>
          <p:nvPr/>
        </p:nvSpPr>
        <p:spPr>
          <a:xfrm>
            <a:off x="1000125" y="442913"/>
            <a:ext cx="4029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BILL AND PAYMENT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5297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25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Rithika Devaragatla</dc:creator>
  <cp:lastModifiedBy>Rithika Devaragatla</cp:lastModifiedBy>
  <cp:revision>4</cp:revision>
  <dcterms:created xsi:type="dcterms:W3CDTF">2024-01-05T06:41:25Z</dcterms:created>
  <dcterms:modified xsi:type="dcterms:W3CDTF">2024-01-05T09:01:09Z</dcterms:modified>
</cp:coreProperties>
</file>