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
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  <Relationship Id="rId11" Type="http://schemas.openxmlformats.org/officeDocument/2006/relationships/presProps" Target="presProps.xml"/>    <Relationship Id="rId1" Type="http://schemas.openxmlformats.org/officeDocument/2006/relationships/slideMaster" Target="slideMasters/slideMaster1.xml"/>  <Relationship Id="rId14" Type="http://schemas.openxmlformats.org/officeDocument/2006/relationships/tableStyles" Target="tableStyles.xml"/>  <Relationship Id="rId13" Type="http://schemas.openxmlformats.org/officeDocument/2006/relationships/theme" Target="theme/theme1.xml"/>  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4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5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_rels/slide6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_rels/slide7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_rels/slide8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_rels/slide9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23096"/>
            <a:ext cx="12185650" cy="680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64173"/>
            <a:ext cx="12185650" cy="672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00101" y="0"/>
            <a:ext cx="11785448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86739"/>
            <a:ext cx="12185650" cy="667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109305"/>
            <a:ext cx="12185650" cy="663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41607"/>
            <a:ext cx="12185650" cy="676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41607"/>
            <a:ext cx="12185650" cy="676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64173"/>
            <a:ext cx="12185650" cy="672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41607"/>
            <a:ext cx="12185650" cy="676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NJVV-11048100</cp:lastModifiedBy>
  <cp:revision>1</cp:revision>
  <dcterms:created xsi:type="dcterms:W3CDTF">2020-01-15T11:09:52Z</dcterms:created>
  <dcterms:modified xsi:type="dcterms:W3CDTF">2020-01-15T11:10:01Z</dcterms:modified>
</cp:coreProperties>
</file>