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4660" autoAdjust="0"/>
  </p:normalViewPr>
  <p:slideViewPr>
    <p:cSldViewPr snapToGrid="0">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2"/>
        </a:solidFill>
      </p:bgPr>
    </p:bg>
    <p:spTree>
      <p:nvGrpSpPr>
        <p:cNvPr id="1" name=""/>
        <p:cNvGrpSpPr/>
        <p:nvPr/>
      </p:nvGrpSpPr>
      <p:grpSpPr>
        <a:xfrm>
          <a:off x="0" y="0"/>
          <a:ext cx="0" cy="0"/>
          <a:chOff x="0" y="0"/>
          <a:chExt cx="0" cy="0"/>
        </a:xfrm>
      </p:grpSpPr>
      <p:sp>
        <p:nvSpPr>
          <p:cNvPr id="8" name="矩形"/>
          <p:cNvSpPr>
            <a:spLocks/>
          </p:cNvSpPr>
          <p:nvPr/>
        </p:nvSpPr>
        <p:spPr>
          <a:xfrm rot="0">
            <a:off x="-6843" y="2059012"/>
            <a:ext cx="12195668" cy="1828800"/>
          </a:xfrm>
          <a:prstGeom prst="rect"/>
          <a:solidFill>
            <a:schemeClr val="tx1"/>
          </a:solidFill>
          <a:ln w="12700" cmpd="sng" cap="flat">
            <a:noFill/>
            <a:prstDash val="solid"/>
            <a:round/>
          </a:ln>
        </p:spPr>
      </p:sp>
      <p:sp>
        <p:nvSpPr>
          <p:cNvPr id="9" name="文本框"/>
          <p:cNvSpPr>
            <a:spLocks noGrp="1"/>
          </p:cNvSpPr>
          <p:nvPr>
            <p:ph type="ctrTitle"/>
          </p:nvPr>
        </p:nvSpPr>
        <p:spPr>
          <a:xfrm rot="0">
            <a:off x="365758" y="2166364"/>
            <a:ext cx="11471564" cy="1739347"/>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80000"/>
              </a:lnSpc>
              <a:spcBef>
                <a:spcPts val="0"/>
              </a:spcBef>
              <a:spcAft>
                <a:spcPts val="0"/>
              </a:spcAft>
              <a:buNone/>
            </a:pPr>
            <a:r>
              <a:rPr lang="en-US" altLang="zh-CN" sz="6000" b="0" i="0" u="none" strike="noStrike" kern="1200" cap="all" spc="150" baseline="0">
                <a:solidFill>
                  <a:schemeClr val="bg2"/>
                </a:solidFill>
                <a:latin typeface="Corbel" pitchFamily="0" charset="0"/>
                <a:ea typeface="宋体" pitchFamily="0" charset="0"/>
                <a:cs typeface="Lucida Sans"/>
              </a:rPr>
              <a:t>Click to edit Master title style</a:t>
            </a:r>
            <a:endParaRPr lang="zh-CN" altLang="en-US" sz="6000" b="0" i="0" u="none" strike="noStrike" kern="1200" cap="all" spc="150" baseline="0">
              <a:solidFill>
                <a:schemeClr val="bg2"/>
              </a:solidFill>
              <a:latin typeface="Corbel" pitchFamily="0" charset="0"/>
              <a:ea typeface="宋体" pitchFamily="0" charset="0"/>
              <a:cs typeface="Lucida Sans"/>
            </a:endParaRPr>
          </a:p>
        </p:txBody>
      </p:sp>
      <p:sp>
        <p:nvSpPr>
          <p:cNvPr id="10" name="文本框"/>
          <p:cNvSpPr>
            <a:spLocks noGrp="1"/>
          </p:cNvSpPr>
          <p:nvPr>
            <p:ph type="subTitle" idx="1"/>
          </p:nvPr>
        </p:nvSpPr>
        <p:spPr>
          <a:xfrm rot="0">
            <a:off x="1524000" y="3996250"/>
            <a:ext cx="9144000" cy="1309255"/>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1200"/>
              </a:spcBef>
              <a:spcAft>
                <a:spcPts val="200"/>
              </a:spcAft>
              <a:buNone/>
            </a:pPr>
            <a:r>
              <a:rPr lang="en-US" altLang="zh-CN" sz="2000" b="0" i="0" u="none" strike="noStrike" kern="1200" cap="none" spc="0" baseline="0">
                <a:solidFill>
                  <a:schemeClr val="tx1"/>
                </a:solidFill>
                <a:latin typeface="Corbel" pitchFamily="0" charset="0"/>
                <a:ea typeface="宋体" pitchFamily="0" charset="0"/>
                <a:cs typeface="Lucida Sans"/>
              </a:rPr>
              <a:t>Click to edit Master subtitle style</a:t>
            </a:r>
            <a:endParaRPr lang="zh-CN" altLang="en-US" sz="2000" b="0" i="0" u="none" strike="noStrike" kern="1200" cap="none" spc="0" baseline="0">
              <a:solidFill>
                <a:schemeClr val="tx1"/>
              </a:solidFill>
              <a:latin typeface="Corbel" pitchFamily="0" charset="0"/>
              <a:ea typeface="宋体" pitchFamily="0" charset="0"/>
              <a:cs typeface="Lucida Sans"/>
            </a:endParaRPr>
          </a:p>
        </p:txBody>
      </p:sp>
      <p:sp>
        <p:nvSpPr>
          <p:cNvPr id="11" name="文本框"/>
          <p:cNvSpPr>
            <a:spLocks noGrp="1"/>
          </p:cNvSpPr>
          <p:nvPr>
            <p:ph type="dt" idx="10"/>
          </p:nvPr>
        </p:nvSpPr>
        <p:spPr>
          <a:xfrm rot="0">
            <a:off x="1202266" y="6422854"/>
            <a:ext cx="3000894" cy="365125"/>
          </a:xfrm>
          <a:prstGeom prst="rect"/>
          <a:noFill/>
          <a:ln cmpd="sng" cap="flat">
            <a:noFill/>
            <a:prstDash val="solid"/>
            <a:miter/>
          </a:ln>
        </p:spPr>
        <p:txBody>
          <a:bodyPr vert="horz" wrap="square" lIns="91440" tIns="45720" rIns="45720" bIns="45720" anchor="ctr" anchorCtr="0">
            <a:prstTxWarp prst="textNoShape"/>
          </a:bodyPr>
          <a:lstStyle/>
          <a:p>
            <a:pPr marL="0" indent="0" algn="l">
              <a:lnSpc>
                <a:spcPct val="100000"/>
              </a:lnSpc>
              <a:spcBef>
                <a:spcPts val="0"/>
              </a:spcBef>
              <a:spcAft>
                <a:spcPts val="0"/>
              </a:spcAft>
              <a:buNone/>
            </a:pPr>
            <a:endParaRPr lang="zh-CN" altLang="en-US" sz="1050" b="0" i="0" u="none" strike="noStrike" kern="1200" cap="none" spc="0" baseline="0">
              <a:solidFill>
                <a:schemeClr val="tx1"/>
              </a:solidFill>
              <a:latin typeface="Corbel" pitchFamily="0" charset="0"/>
              <a:ea typeface="宋体" pitchFamily="0" charset="0"/>
              <a:cs typeface="Corbel" pitchFamily="0" charset="0"/>
            </a:endParaRPr>
          </a:p>
        </p:txBody>
      </p:sp>
      <p:sp>
        <p:nvSpPr>
          <p:cNvPr id="12" name="文本框"/>
          <p:cNvSpPr>
            <a:spLocks noGrp="1"/>
          </p:cNvSpPr>
          <p:nvPr>
            <p:ph type="ftr"/>
          </p:nvPr>
        </p:nvSpPr>
        <p:spPr>
          <a:xfrm rot="0">
            <a:off x="5596471" y="6422854"/>
            <a:ext cx="5044441"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1050" b="0" i="0" u="none" strike="noStrike" kern="1200" cap="none" spc="0" baseline="0">
              <a:solidFill>
                <a:schemeClr val="tx1"/>
              </a:solidFill>
              <a:latin typeface="Corbel" pitchFamily="0" charset="0"/>
              <a:ea typeface="宋体" pitchFamily="0" charset="0"/>
              <a:cs typeface="Corbel" pitchFamily="0" charset="0"/>
            </a:endParaRPr>
          </a:p>
        </p:txBody>
      </p:sp>
      <p:sp>
        <p:nvSpPr>
          <p:cNvPr id="13" name="文本框"/>
          <p:cNvSpPr>
            <a:spLocks noGrp="1"/>
          </p:cNvSpPr>
          <p:nvPr>
            <p:ph type="sldNum"/>
          </p:nvPr>
        </p:nvSpPr>
        <p:spPr>
          <a:xfrm rot="0">
            <a:off x="10658927" y="6422854"/>
            <a:ext cx="946263" cy="365125"/>
          </a:xfrm>
          <a:prstGeom prst="rect"/>
          <a:noFill/>
          <a:ln cmpd="sng" cap="flat">
            <a:noFill/>
            <a:prstDash val="solid"/>
            <a:miter/>
          </a:ln>
        </p:spPr>
        <p:txBody>
          <a:bodyPr vert="horz" wrap="square" lIns="45720" tIns="45720" rIns="91440" bIns="45720" anchor="ctr" anchorCtr="0">
            <a:prstTxWarp prst="textNoShape"/>
          </a:bodyPr>
          <a:lstStyle/>
          <a:p>
            <a:pPr marL="0" indent="0" algn="l">
              <a:lnSpc>
                <a:spcPct val="100000"/>
              </a:lnSpc>
              <a:spcBef>
                <a:spcPts val="0"/>
              </a:spcBef>
              <a:spcAft>
                <a:spcPts val="0"/>
              </a:spcAft>
              <a:buNone/>
            </a:pPr>
            <a:fld id="{CAD2D6BD-DE1B-4B5F-8B41-2702339687B9}" type="slidenum">
              <a:rPr lang="en-US" altLang="zh-CN" sz="1200" b="0" i="0" u="none" strike="noStrike" kern="1200" cap="none" spc="0" baseline="0">
                <a:solidFill>
                  <a:schemeClr val="tx1"/>
                </a:solidFill>
                <a:latin typeface="Corbel" pitchFamily="0" charset="0"/>
                <a:ea typeface="宋体" pitchFamily="0" charset="0"/>
                <a:cs typeface="Corbel" pitchFamily="0" charset="0"/>
              </a:rPr>
              <a:t>&lt;#&gt;</a:t>
            </a:fld>
            <a:endParaRPr lang="zh-CN" altLang="en-US" sz="1200" b="0" i="0" u="none" strike="noStrike" kern="1200" cap="none" spc="0" baseline="0">
              <a:solidFill>
                <a:schemeClr val="tx1"/>
              </a:solidFill>
              <a:latin typeface="Corbel" pitchFamily="0" charset="0"/>
              <a:ea typeface="宋体" pitchFamily="0" charset="0"/>
              <a:cs typeface="Corbel" pitchFamily="0" charset="0"/>
            </a:endParaRPr>
          </a:p>
        </p:txBody>
      </p:sp>
    </p:spTree>
    <p:extLst>
      <p:ext uri="{BB962C8B-B14F-4D97-AF65-F5344CB8AC3E}">
        <p14:creationId xmlns:p14="http://schemas.microsoft.com/office/powerpoint/2010/main" val="155013336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319306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854631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2"/>
        </a:solidFill>
      </p:bgPr>
    </p:bg>
    <p:spTree>
      <p:nvGrpSpPr>
        <p:cNvPr id="1" name=""/>
        <p:cNvGrpSpPr/>
        <p:nvPr/>
      </p:nvGrpSpPr>
      <p:grpSpPr>
        <a:xfrm xmlns:a="http://schemas.openxmlformats.org/drawingml/2006/main">
          <a:off x="0" y="0"/>
          <a:ext cx="0" cy="0"/>
          <a:chOff x="0" y="0"/>
          <a:chExt cx="0" cy="0"/>
        </a:xfrm>
      </p:grpSpPr>
      <p:sp>
        <p:nvSpPr>
          <p:cNvPr id="21" name="矩形"/>
          <p:cNvSpPr>
            <a:spLocks xmlns:a="http://schemas.openxmlformats.org/drawingml/2006/main"/>
          </p:cNvSpPr>
          <p:nvPr/>
        </p:nvSpPr>
        <p:spPr>
          <a:xfrm xmlns:a="http://schemas.openxmlformats.org/drawingml/2006/main" rot="0">
            <a:off x="483" y="176109"/>
            <a:ext cx="12188953" cy="1645918"/>
          </a:xfrm>
          <a:prstGeom xmlns:a="http://schemas.openxmlformats.org/drawingml/2006/main" prst="rect"/>
          <a:solidFill xmlns:a="http://schemas.openxmlformats.org/drawingml/2006/main">
            <a:schemeClr val="tx1"/>
          </a:solidFill>
          <a:ln xmlns:a="http://schemas.openxmlformats.org/drawingml/2006/main" w="12700" cmpd="sng" cap="flat">
            <a:noFill/>
            <a:prstDash val="solid"/>
            <a:round/>
          </a:ln>
        </p:spPr>
      </p:sp>
      <p:sp>
        <p:nvSpPr>
          <p:cNvPr id="16" name="文本框"/>
          <p:cNvSpPr>
            <a:spLocks xmlns:a="http://schemas.openxmlformats.org/drawingml/2006/main" noGrp="1"/>
          </p:cNvSpPr>
          <p:nvPr>
            <p:ph type="title"/>
          </p:nvPr>
        </p:nvSpPr>
        <p:spPr>
          <a:xfrm xmlns:a="http://schemas.openxmlformats.org/drawingml/2006/main" rot="0">
            <a:off x="1202919" y="284176"/>
            <a:ext cx="9784080" cy="15087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7" name="文本框"/>
          <p:cNvSpPr>
            <a:spLocks xmlns:a="http://schemas.openxmlformats.org/drawingml/2006/main" noGrp="1"/>
          </p:cNvSpPr>
          <p:nvPr>
            <p:ph type="body" idx="1"/>
          </p:nvPr>
        </p:nvSpPr>
        <p:spPr>
          <a:xfrm xmlns:a="http://schemas.openxmlformats.org/drawingml/2006/main" rot="0">
            <a:off x="1202919" y="2011679"/>
            <a:ext cx="9784080" cy="42062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8" name="文本框"/>
          <p:cNvSpPr>
            <a:spLocks xmlns:a="http://schemas.openxmlformats.org/drawingml/2006/main" noGrp="1"/>
          </p:cNvSpPr>
          <p:nvPr>
            <p:ph type="dt" idx="10"/>
          </p:nvPr>
        </p:nvSpPr>
        <p:spPr>
          <a:xfrm xmlns:a="http://schemas.openxmlformats.org/drawingml/2006/main" rot="0">
            <a:off x="1202266" y="6422854"/>
            <a:ext cx="3000894"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chemeClr val="tx1"/>
              </a:solidFill>
              <a:latin typeface="Corbel" pitchFamily="0" charset="0"/>
              <a:ea typeface="宋体" pitchFamily="0" charset="0"/>
              <a:cs typeface="Corbel" pitchFamily="0" charset="0"/>
            </a:endParaRPr>
          </a:p>
        </p:txBody>
      </p:sp>
      <p:sp>
        <p:nvSpPr>
          <p:cNvPr id="19" name="文本框"/>
          <p:cNvSpPr>
            <a:spLocks xmlns:a="http://schemas.openxmlformats.org/drawingml/2006/main" noGrp="1"/>
          </p:cNvSpPr>
          <p:nvPr>
            <p:ph type="ftr"/>
          </p:nvPr>
        </p:nvSpPr>
        <p:spPr>
          <a:xfrm xmlns:a="http://schemas.openxmlformats.org/drawingml/2006/main" rot="0">
            <a:off x="5596471" y="6422854"/>
            <a:ext cx="5044441"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chemeClr val="tx1"/>
              </a:solidFill>
              <a:latin typeface="Corbel" pitchFamily="0" charset="0"/>
              <a:ea typeface="宋体" pitchFamily="0" charset="0"/>
              <a:cs typeface="Corbel" pitchFamily="0" charset="0"/>
            </a:endParaRPr>
          </a:p>
        </p:txBody>
      </p:sp>
      <p:sp>
        <p:nvSpPr>
          <p:cNvPr id="20" name="文本框"/>
          <p:cNvSpPr>
            <a:spLocks xmlns:a="http://schemas.openxmlformats.org/drawingml/2006/main" noGrp="1"/>
          </p:cNvSpPr>
          <p:nvPr>
            <p:ph type="sldNum"/>
          </p:nvPr>
        </p:nvSpPr>
        <p:spPr>
          <a:xfrm xmlns:a="http://schemas.openxmlformats.org/drawingml/2006/main" rot="0">
            <a:off x="10658927" y="6422854"/>
            <a:ext cx="946263"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slidenum">
              <a:rPr lang="en-US" altLang="zh-CN" sz="1200" b="0" i="0" u="none" strike="noStrike" kern="1200" cap="none" spc="0" baseline="0">
                <a:solidFill>
                  <a:schemeClr val="tx1"/>
                </a:solidFill>
                <a:latin typeface="Corbel" pitchFamily="0" charset="0"/>
                <a:ea typeface="宋体" pitchFamily="0" charset="0"/>
                <a:cs typeface="Corbel" pitchFamily="0" charset="0"/>
              </a:rPr>
              <a:t>&lt;#&gt;</a:t>
            </a:fld>
            <a:endParaRPr lang="zh-CN" altLang="en-US" sz="1200" b="0">
              <a:solidFill>
                <a:schemeClr val="tx1"/>
              </a:solidFill>
              <a:latin typeface="Corbel" pitchFamily="0" charset="0"/>
              <a:ea typeface="宋体" pitchFamily="0" charset="0"/>
              <a:cs typeface="Corbel" pitchFamily="0" charset="0"/>
            </a:endParaRPr>
          </a:p>
        </p:txBody>
      </p:sp>
    </p:spTree>
    <p:extLst>
      <p:ext uri="{BB962C8B-B14F-4D97-AF65-F5344CB8AC3E}">
        <p14:creationId xmlns:p14="http://schemas.microsoft.com/office/powerpoint/2010/main" val="145104460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900437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6048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108821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403394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387542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469668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003462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882658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2" name="矩形"/>
          <p:cNvSpPr>
            <a:spLocks/>
          </p:cNvSpPr>
          <p:nvPr/>
        </p:nvSpPr>
        <p:spPr>
          <a:xfrm rot="0">
            <a:off x="483" y="176109"/>
            <a:ext cx="12188953" cy="1645918"/>
          </a:xfrm>
          <a:prstGeom prst="rect"/>
          <a:solidFill>
            <a:schemeClr val="tx1"/>
          </a:solidFill>
          <a:ln w="12700" cmpd="sng" cap="flat">
            <a:noFill/>
            <a:prstDash val="solid"/>
            <a:round/>
          </a:ln>
        </p:spPr>
      </p:sp>
      <p:sp>
        <p:nvSpPr>
          <p:cNvPr id="3" name="文本框"/>
          <p:cNvSpPr>
            <a:spLocks noGrp="1"/>
          </p:cNvSpPr>
          <p:nvPr>
            <p:ph type="title"/>
          </p:nvPr>
        </p:nvSpPr>
        <p:spPr>
          <a:xfrm rot="0">
            <a:off x="1202919" y="284176"/>
            <a:ext cx="9784080" cy="1508759"/>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1202919" y="2011679"/>
            <a:ext cx="9784080" cy="420624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文本框"/>
          <p:cNvSpPr>
            <a:spLocks noGrp="1"/>
          </p:cNvSpPr>
          <p:nvPr>
            <p:ph type="dt" idx="2"/>
          </p:nvPr>
        </p:nvSpPr>
        <p:spPr>
          <a:xfrm rot="0">
            <a:off x="1202266" y="6422854"/>
            <a:ext cx="3000894" cy="365125"/>
          </a:xfrm>
          <a:prstGeom prst="rect"/>
          <a:noFill/>
          <a:ln w="12700" cmpd="sng" cap="flat">
            <a:noFill/>
            <a:prstDash val="solid"/>
            <a:miter/>
          </a:ln>
        </p:spPr>
        <p:txBody>
          <a:bodyPr vert="horz" wrap="square" lIns="91440" tIns="45720" rIns="45720" bIns="45720" anchor="ctr" anchorCtr="0">
            <a:prstTxWarp prst="textNoShape"/>
          </a:bodyPr>
          <a:lstStyle/>
          <a:p>
            <a:pPr algn="l"/>
            <a:fld id="{CAD2D6BD-DE1B-4B5F-8B41-2702339687B9}" type="datetime1">
              <a:rPr lang="en-US" altLang="zh-CN" sz="1050">
                <a:solidFill>
                  <a:schemeClr val="tx1"/>
                </a:solidFill>
                <a:latin typeface="Corbel" pitchFamily="0" charset="0"/>
                <a:ea typeface="宋体" pitchFamily="0" charset="0"/>
                <a:cs typeface="Corbel" pitchFamily="0" charset="0"/>
              </a:rPr>
              <a:t>9/27/2024</a:t>
            </a:fld>
            <a:endParaRPr lang="zh-CN" altLang="en-US" sz="1050">
              <a:solidFill>
                <a:schemeClr val="tx1"/>
              </a:solidFill>
              <a:latin typeface="Corbel" pitchFamily="0" charset="0"/>
              <a:ea typeface="宋体" pitchFamily="0" charset="0"/>
              <a:cs typeface="Corbel" pitchFamily="0" charset="0"/>
            </a:endParaRPr>
          </a:p>
        </p:txBody>
      </p:sp>
      <p:sp>
        <p:nvSpPr>
          <p:cNvPr id="6" name="文本框"/>
          <p:cNvSpPr>
            <a:spLocks noGrp="1"/>
          </p:cNvSpPr>
          <p:nvPr>
            <p:ph type="ftr" idx="3"/>
          </p:nvPr>
        </p:nvSpPr>
        <p:spPr>
          <a:xfrm rot="0">
            <a:off x="5596471" y="6422854"/>
            <a:ext cx="5044441" cy="365125"/>
          </a:xfrm>
          <a:prstGeom prst="rect"/>
          <a:noFill/>
          <a:ln w="12700" cmpd="sng" cap="flat">
            <a:noFill/>
            <a:prstDash val="solid"/>
            <a:miter/>
          </a:ln>
        </p:spPr>
        <p:txBody>
          <a:bodyPr vert="horz" wrap="square" lIns="91440" tIns="45720" rIns="91440" bIns="45720" anchor="ctr" anchorCtr="0">
            <a:prstTxWarp prst="textNoShape"/>
          </a:bodyPr>
          <a:lstStyle/>
          <a:p>
            <a:pPr algn="r"/>
            <a:endParaRPr lang="zh-CN" altLang="en-US" sz="1050">
              <a:solidFill>
                <a:schemeClr val="tx1"/>
              </a:solidFill>
              <a:latin typeface="Corbel" pitchFamily="0" charset="0"/>
              <a:ea typeface="宋体" pitchFamily="0" charset="0"/>
              <a:cs typeface="Corbel" pitchFamily="0" charset="0"/>
            </a:endParaRPr>
          </a:p>
        </p:txBody>
      </p:sp>
      <p:sp>
        <p:nvSpPr>
          <p:cNvPr id="7" name="文本框"/>
          <p:cNvSpPr>
            <a:spLocks noGrp="1"/>
          </p:cNvSpPr>
          <p:nvPr>
            <p:ph type="sldNum" idx="4"/>
          </p:nvPr>
        </p:nvSpPr>
        <p:spPr>
          <a:xfrm rot="0">
            <a:off x="10658927" y="6422854"/>
            <a:ext cx="946263" cy="365125"/>
          </a:xfrm>
          <a:prstGeom prst="rect"/>
          <a:noFill/>
          <a:ln w="12700" cmpd="sng" cap="flat">
            <a:noFill/>
            <a:prstDash val="solid"/>
            <a:miter/>
          </a:ln>
        </p:spPr>
        <p:txBody>
          <a:bodyPr vert="horz" wrap="square" lIns="45720" tIns="45720" rIns="91440" bIns="45720" anchor="ctr" anchorCtr="0">
            <a:prstTxWarp prst="textNoShape"/>
          </a:bodyPr>
          <a:lstStyle/>
          <a:p>
            <a:pPr algn="l"/>
            <a:fld id="{CAD2D6BD-DE1B-4B5F-8B41-2702339687B9}" type="slidenum">
              <a:rPr lang="en-US" altLang="zh-CN" sz="1200" b="0" i="0" u="none" strike="noStrike" kern="1200" cap="none" spc="0" baseline="0">
                <a:solidFill>
                  <a:schemeClr val="tx1"/>
                </a:solidFill>
                <a:latin typeface="Corbel" pitchFamily="0" charset="0"/>
                <a:ea typeface="宋体" pitchFamily="0" charset="0"/>
                <a:cs typeface="Corbel" pitchFamily="0" charset="0"/>
              </a:rPr>
              <a:t>&lt;#&gt;</a:t>
            </a:fld>
            <a:endParaRPr lang="zh-CN" altLang="en-US" sz="1200" b="0">
              <a:solidFill>
                <a:schemeClr val="tx1"/>
              </a:solidFill>
              <a:latin typeface="Corbel" pitchFamily="0" charset="0"/>
              <a:ea typeface="宋体" pitchFamily="0" charset="0"/>
              <a:cs typeface="Corbel" pitchFamily="0" charset="0"/>
            </a:endParaRPr>
          </a:p>
        </p:txBody>
      </p:sp>
    </p:spTree>
    <p:extLst>
      <p:ext uri="{BB962C8B-B14F-4D97-AF65-F5344CB8AC3E}">
        <p14:creationId xmlns:p14="http://schemas.microsoft.com/office/powerpoint/2010/main" val="141478874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85000"/>
        </a:lnSpc>
        <a:spcBef>
          <a:spcPts val="0"/>
        </a:spcBef>
        <a:buNone/>
        <a:defRPr sz="4000" kern="1200" cap="all" baseline="0">
          <a:solidFill>
            <a:schemeClr val="bg2"/>
          </a:solidFill>
          <a:latin typeface="Corbel" pitchFamily="0" charset="0"/>
          <a:ea typeface="宋体" pitchFamily="0" charset="0"/>
          <a:cs typeface="Corbel" pitchFamily="0" charset="0"/>
        </a:defRPr>
      </a:lvl1pPr>
    </p:titleStyle>
    <p:bodyStyle>
      <a:lvl1pPr marL="182880" indent="-182880" algn="l" defTabSz="914400" eaLnBrk="1" fontAlgn="auto"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Corbel" pitchFamily="0" charset="0"/>
          <a:ea typeface="宋体" pitchFamily="0" charset="0"/>
          <a:cs typeface="Corbel" pitchFamily="0" charset="0"/>
        </a:defRPr>
      </a:lvl1pPr>
      <a:lvl2pPr marL="411480" indent="-182880" algn="l" defTabSz="914400" eaLnBrk="1" fontAlgn="auto"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Corbel" pitchFamily="0" charset="0"/>
          <a:ea typeface="宋体" pitchFamily="0" charset="0"/>
          <a:cs typeface="Corbel" pitchFamily="0" charset="0"/>
        </a:defRPr>
      </a:lvl2pPr>
      <a:lvl3pPr marL="640080" indent="-182880" algn="l" defTabSz="914400" eaLnBrk="1" fontAlgn="auto"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Corbel" pitchFamily="0" charset="0"/>
          <a:ea typeface="宋体" pitchFamily="0" charset="0"/>
          <a:cs typeface="Corbel" pitchFamily="0" charset="0"/>
        </a:defRPr>
      </a:lvl3pPr>
      <a:lvl4pPr marL="868680" indent="-182880" algn="l" defTabSz="914400" eaLnBrk="1" fontAlgn="auto"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Corbel" pitchFamily="0" charset="0"/>
          <a:ea typeface="宋体" pitchFamily="0" charset="0"/>
          <a:cs typeface="Corbel" pitchFamily="0" charset="0"/>
        </a:defRPr>
      </a:lvl4pPr>
      <a:lvl5pPr marL="1097280" indent="-182880" algn="l" defTabSz="914400" eaLnBrk="1" fontAlgn="auto"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Corbel" pitchFamily="0" charset="0"/>
          <a:ea typeface="宋体" pitchFamily="0" charset="0"/>
          <a:cs typeface="Corbel" pitchFamily="0" charset="0"/>
        </a:defRPr>
      </a:lvl5pPr>
      <a:lvl6pPr marL="1284478" indent="-228600" algn="l" defTabSz="914400" eaLnBrk="1" fontAlgn="auto"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Corbel" pitchFamily="0" charset="0"/>
          <a:ea typeface="宋体" pitchFamily="0" charset="0"/>
          <a:cs typeface="Corbel" pitchFamily="0" charset="0"/>
        </a:defRPr>
      </a:lvl6pPr>
      <a:lvl7pPr marL="1471676" indent="-228600" algn="l" defTabSz="914400" eaLnBrk="1" fontAlgn="auto"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Corbel" pitchFamily="0" charset="0"/>
          <a:ea typeface="宋体" pitchFamily="0" charset="0"/>
          <a:cs typeface="Corbel" pitchFamily="0" charset="0"/>
        </a:defRPr>
      </a:lvl7pPr>
      <a:lvl8pPr marL="1628902" indent="-228600" algn="l" defTabSz="914400" eaLnBrk="1" fontAlgn="auto"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Corbel" pitchFamily="0" charset="0"/>
          <a:ea typeface="宋体" pitchFamily="0" charset="0"/>
          <a:cs typeface="Corbel" pitchFamily="0" charset="0"/>
        </a:defRPr>
      </a:lvl8pPr>
      <a:lvl9pPr marL="1628902" indent="-228600" algn="l" defTabSz="914400" eaLnBrk="1" fontAlgn="auto"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Corbel" pitchFamily="0" charset="0"/>
          <a:ea typeface="宋体" pitchFamily="0" charset="0"/>
          <a:cs typeface="Corbe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14" name="文本框"/>
          <p:cNvSpPr>
            <a:spLocks noGrp="1"/>
          </p:cNvSpPr>
          <p:nvPr>
            <p:ph type="ctrTitle"/>
          </p:nvPr>
        </p:nvSpPr>
        <p:spPr>
          <a:xfrm rot="0">
            <a:off x="365758" y="2166364"/>
            <a:ext cx="11471564" cy="1739347"/>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80000"/>
              </a:lnSpc>
              <a:spcBef>
                <a:spcPts val="0"/>
              </a:spcBef>
              <a:spcAft>
                <a:spcPts val="0"/>
              </a:spcAft>
              <a:buNone/>
            </a:pPr>
            <a:r>
              <a:rPr lang="en-US" altLang="zh-CN" sz="6000" b="0" i="0" u="none" strike="noStrike" kern="1200" cap="all" spc="150" baseline="0">
                <a:solidFill>
                  <a:schemeClr val="bg2"/>
                </a:solidFill>
                <a:latin typeface="Corbel" pitchFamily="0" charset="0"/>
                <a:ea typeface="宋体" pitchFamily="0" charset="0"/>
                <a:cs typeface="Lucida Sans"/>
              </a:rPr>
              <a:t>EMPLOYEE DATA ANALYSIS USING EXCEL</a:t>
            </a:r>
            <a:endParaRPr lang="zh-CN" altLang="en-US" sz="6000" b="0" i="0" u="none" strike="noStrike" kern="1200" cap="all" spc="150" baseline="0">
              <a:solidFill>
                <a:schemeClr val="bg2"/>
              </a:solidFill>
              <a:latin typeface="Corbel" pitchFamily="0" charset="0"/>
              <a:ea typeface="宋体" pitchFamily="0" charset="0"/>
              <a:cs typeface="Lucida Sans"/>
            </a:endParaRPr>
          </a:p>
        </p:txBody>
      </p:sp>
      <p:sp>
        <p:nvSpPr>
          <p:cNvPr id="15" name="文本框"/>
          <p:cNvSpPr>
            <a:spLocks noGrp="1"/>
          </p:cNvSpPr>
          <p:nvPr>
            <p:ph type="subTitle" idx="1"/>
          </p:nvPr>
        </p:nvSpPr>
        <p:spPr>
          <a:xfrm rot="0">
            <a:off x="1504950" y="3996250"/>
            <a:ext cx="9144000" cy="130925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200" b="0" i="0" u="none" strike="noStrike" kern="0" cap="none" spc="0" baseline="0">
                <a:latin typeface="Droid Sans" pitchFamily="0" charset="0"/>
                <a:ea typeface="Droid Sans" pitchFamily="0" charset="0"/>
                <a:cs typeface="Lucida Sans"/>
              </a:rPr>
              <a:t>STUDENT NAME : RITHIKA V</a:t>
            </a:r>
            <a:endParaRPr lang="en-US" altLang="zh-CN" sz="1200" b="0" i="0" u="none" strike="noStrike" kern="0" cap="none" spc="0" baseline="0">
              <a:latin typeface="Droid Sans" pitchFamily="0" charset="0"/>
              <a:ea typeface="Droid Sans" pitchFamily="0" charset="0"/>
              <a:cs typeface="Lucida Sans"/>
            </a:endParaRPr>
          </a:p>
          <a:p>
            <a:pPr marL="0" indent="0" algn="l">
              <a:lnSpc>
                <a:spcPct val="100000"/>
              </a:lnSpc>
              <a:spcBef>
                <a:spcPts val="0"/>
              </a:spcBef>
              <a:spcAft>
                <a:spcPts val="0"/>
              </a:spcAft>
              <a:buNone/>
            </a:pPr>
            <a:r>
              <a:rPr lang="en-US" altLang="zh-CN" sz="1200" b="0" i="0" u="none" strike="noStrike" kern="0" cap="none" spc="0" baseline="0">
                <a:latin typeface="Droid Sans" pitchFamily="0" charset="0"/>
                <a:ea typeface="Droid Sans" pitchFamily="0" charset="0"/>
                <a:cs typeface="Lucida Sans"/>
              </a:rPr>
              <a:t>REGISTER NO : 312210047(ASUNM 1363312210047)</a:t>
            </a:r>
            <a:endParaRPr lang="en-US" altLang="zh-CN" sz="1200" b="0" i="0" u="none" strike="noStrike" kern="0" cap="none" spc="0" baseline="0">
              <a:latin typeface="Droid Sans" pitchFamily="0" charset="0"/>
              <a:ea typeface="Droid Sans" pitchFamily="0" charset="0"/>
              <a:cs typeface="Lucida Sans"/>
            </a:endParaRPr>
          </a:p>
          <a:p>
            <a:pPr marL="0" indent="0" algn="l">
              <a:lnSpc>
                <a:spcPct val="100000"/>
              </a:lnSpc>
              <a:spcBef>
                <a:spcPts val="0"/>
              </a:spcBef>
              <a:spcAft>
                <a:spcPts val="0"/>
              </a:spcAft>
              <a:buNone/>
            </a:pPr>
            <a:endParaRPr lang="en-US" altLang="zh-CN" sz="1200" b="0" i="0" u="none" strike="noStrike" kern="0" cap="none" spc="0" baseline="0">
              <a:latin typeface="Droid Sans" pitchFamily="0" charset="0"/>
              <a:ea typeface="Droid Sans" pitchFamily="0" charset="0"/>
              <a:cs typeface="Lucida Sans"/>
            </a:endParaRPr>
          </a:p>
          <a:p>
            <a:pPr marL="0" indent="0" algn="l">
              <a:lnSpc>
                <a:spcPct val="100000"/>
              </a:lnSpc>
              <a:spcBef>
                <a:spcPts val="0"/>
              </a:spcBef>
              <a:spcAft>
                <a:spcPts val="0"/>
              </a:spcAft>
              <a:buNone/>
            </a:pPr>
            <a:r>
              <a:rPr lang="en-US" altLang="zh-CN" sz="1200" b="0" i="0" u="none" strike="noStrike" kern="0" cap="none" spc="0" baseline="0">
                <a:latin typeface="Droid Sans" pitchFamily="0" charset="0"/>
                <a:ea typeface="Droid Sans" pitchFamily="0" charset="0"/>
                <a:cs typeface="Lucida Sans"/>
              </a:rPr>
              <a:t>DEPARTMENT : B COM ( GENERAL )</a:t>
            </a:r>
            <a:endParaRPr lang="en-US" altLang="zh-CN" sz="1200" b="0" i="0" u="none" strike="noStrike" kern="0" cap="none" spc="0" baseline="0">
              <a:latin typeface="Droid Sans" pitchFamily="0" charset="0"/>
              <a:ea typeface="Droid Sans" pitchFamily="0" charset="0"/>
              <a:cs typeface="Lucida Sans"/>
            </a:endParaRPr>
          </a:p>
          <a:p>
            <a:pPr marL="0" indent="0" algn="l">
              <a:lnSpc>
                <a:spcPct val="100000"/>
              </a:lnSpc>
              <a:spcBef>
                <a:spcPts val="0"/>
              </a:spcBef>
              <a:spcAft>
                <a:spcPts val="0"/>
              </a:spcAft>
              <a:buNone/>
            </a:pPr>
            <a:endParaRPr lang="en-US" altLang="zh-CN" sz="1200" b="0" i="0" u="none" strike="noStrike" kern="0" cap="none" spc="0" baseline="0">
              <a:latin typeface="Droid Sans" pitchFamily="0" charset="0"/>
              <a:ea typeface="Droid Sans" pitchFamily="0" charset="0"/>
              <a:cs typeface="Lucida Sans"/>
            </a:endParaRPr>
          </a:p>
          <a:p>
            <a:pPr marL="0" indent="0" algn="l">
              <a:lnSpc>
                <a:spcPct val="100000"/>
              </a:lnSpc>
              <a:spcBef>
                <a:spcPts val="0"/>
              </a:spcBef>
              <a:spcAft>
                <a:spcPts val="0"/>
              </a:spcAft>
              <a:buNone/>
            </a:pPr>
            <a:r>
              <a:rPr lang="en-US" altLang="zh-CN" sz="1200" b="0" i="0" u="none" strike="noStrike" kern="0" cap="none" spc="0" baseline="0">
                <a:latin typeface="Droid Sans" pitchFamily="0" charset="0"/>
                <a:ea typeface="Droid Sans" pitchFamily="0" charset="0"/>
                <a:cs typeface="Lucida Sans"/>
              </a:rPr>
              <a:t>COLLEGE : VALLIAMMAL COLLEGE FOR  WOMENSTUDENT NAME : RITHIKA V</a:t>
            </a:r>
            <a:endParaRPr lang="en-US" altLang="zh-CN" sz="1200" b="0" i="0" u="none" strike="noStrike" kern="0" cap="none" spc="0" baseline="0">
              <a:latin typeface="Droid Sans" pitchFamily="0" charset="0"/>
              <a:ea typeface="Droid Sans" pitchFamily="0" charset="0"/>
              <a:cs typeface="Lucida Sans"/>
            </a:endParaRPr>
          </a:p>
          <a:p>
            <a:pPr marL="0" indent="0" algn="l">
              <a:lnSpc>
                <a:spcPct val="100000"/>
              </a:lnSpc>
              <a:spcBef>
                <a:spcPts val="0"/>
              </a:spcBef>
              <a:spcAft>
                <a:spcPts val="0"/>
              </a:spcAft>
              <a:buNone/>
            </a:pPr>
            <a:r>
              <a:rPr lang="en-US" altLang="zh-CN" sz="1200" b="0" i="0" u="none" strike="noStrike" kern="0" cap="none" spc="0" baseline="0">
                <a:latin typeface="Droid Sans" pitchFamily="0" charset="0"/>
                <a:ea typeface="Droid Sans" pitchFamily="0" charset="0"/>
                <a:cs typeface="Lucida Sans"/>
              </a:rPr>
              <a:t>REGISTER NO : 312210047(ASUNM 1363312210047)</a:t>
            </a:r>
            <a:endParaRPr lang="en-US" altLang="zh-CN" sz="1200" b="0" i="0" u="none" strike="noStrike" kern="0" cap="none" spc="0" baseline="0">
              <a:latin typeface="Droid Sans" pitchFamily="0" charset="0"/>
              <a:ea typeface="Droid Sans" pitchFamily="0" charset="0"/>
              <a:cs typeface="Lucida Sans"/>
            </a:endParaRPr>
          </a:p>
          <a:p>
            <a:pPr marL="0" indent="0" algn="l">
              <a:lnSpc>
                <a:spcPct val="100000"/>
              </a:lnSpc>
              <a:spcBef>
                <a:spcPts val="0"/>
              </a:spcBef>
              <a:spcAft>
                <a:spcPts val="0"/>
              </a:spcAft>
              <a:buNone/>
            </a:pPr>
            <a:endParaRPr lang="en-US" altLang="zh-CN" sz="1200" b="0" i="0" u="none" strike="noStrike" kern="0" cap="none" spc="0" baseline="0">
              <a:latin typeface="Droid Sans" pitchFamily="0" charset="0"/>
              <a:ea typeface="Droid Sans" pitchFamily="0" charset="0"/>
              <a:cs typeface="Lucida Sans"/>
            </a:endParaRPr>
          </a:p>
          <a:p>
            <a:pPr marL="0" indent="0" algn="l">
              <a:lnSpc>
                <a:spcPct val="100000"/>
              </a:lnSpc>
              <a:spcBef>
                <a:spcPts val="0"/>
              </a:spcBef>
              <a:spcAft>
                <a:spcPts val="0"/>
              </a:spcAft>
              <a:buNone/>
            </a:pPr>
            <a:r>
              <a:rPr lang="en-US" altLang="zh-CN" sz="1200" b="0" i="0" u="none" strike="noStrike" kern="0" cap="none" spc="0" baseline="0">
                <a:latin typeface="Droid Sans" pitchFamily="0" charset="0"/>
                <a:ea typeface="Droid Sans" pitchFamily="0" charset="0"/>
                <a:cs typeface="Lucida Sans"/>
              </a:rPr>
              <a:t>DEPARTMENT : B COM ( GENERAL )</a:t>
            </a:r>
            <a:endParaRPr lang="en-US" altLang="zh-CN" sz="1200" b="0" i="0" u="none" strike="noStrike" kern="0" cap="none" spc="0" baseline="0">
              <a:latin typeface="Droid Sans" pitchFamily="0" charset="0"/>
              <a:ea typeface="Droid Sans" pitchFamily="0" charset="0"/>
              <a:cs typeface="Lucida Sans"/>
            </a:endParaRPr>
          </a:p>
          <a:p>
            <a:pPr marL="0" indent="0" algn="l">
              <a:lnSpc>
                <a:spcPct val="100000"/>
              </a:lnSpc>
              <a:spcBef>
                <a:spcPts val="0"/>
              </a:spcBef>
              <a:spcAft>
                <a:spcPts val="0"/>
              </a:spcAft>
              <a:buNone/>
            </a:pPr>
            <a:endParaRPr lang="en-US" altLang="zh-CN" sz="1200" b="0" i="0" u="none" strike="noStrike" kern="0" cap="none" spc="0" baseline="0">
              <a:latin typeface="Droid Sans" pitchFamily="0" charset="0"/>
              <a:ea typeface="Droid Sans" pitchFamily="0" charset="0"/>
              <a:cs typeface="Lucida Sans"/>
            </a:endParaRPr>
          </a:p>
          <a:p>
            <a:pPr marL="0" indent="0" algn="l">
              <a:lnSpc>
                <a:spcPct val="100000"/>
              </a:lnSpc>
              <a:spcBef>
                <a:spcPts val="0"/>
              </a:spcBef>
              <a:spcAft>
                <a:spcPts val="0"/>
              </a:spcAft>
              <a:buNone/>
            </a:pPr>
            <a:r>
              <a:rPr lang="en-US" altLang="zh-CN" sz="1200" b="0" i="0" u="none" strike="noStrike" kern="0" cap="none" spc="0" baseline="0">
                <a:latin typeface="Droid Sans" pitchFamily="0" charset="0"/>
                <a:ea typeface="Droid Sans" pitchFamily="0" charset="0"/>
                <a:cs typeface="Lucida Sans"/>
              </a:rPr>
              <a:t>COLLEGE : VALLIAMMAL COLLEGE FOR  WOMENSTUDENT NAME : RITHIKA V</a:t>
            </a:r>
            <a:endParaRPr lang="en-US" altLang="zh-CN" sz="1200" b="0" i="0" u="none" strike="noStrike" kern="0" cap="none" spc="0" baseline="0">
              <a:latin typeface="Droid Sans" pitchFamily="0" charset="0"/>
              <a:ea typeface="Droid Sans" pitchFamily="0" charset="0"/>
              <a:cs typeface="Lucida Sans"/>
            </a:endParaRPr>
          </a:p>
          <a:p>
            <a:pPr marL="0" indent="0" algn="l">
              <a:lnSpc>
                <a:spcPct val="100000"/>
              </a:lnSpc>
              <a:spcBef>
                <a:spcPts val="0"/>
              </a:spcBef>
              <a:spcAft>
                <a:spcPts val="0"/>
              </a:spcAft>
              <a:buNone/>
            </a:pPr>
            <a:r>
              <a:rPr lang="en-US" altLang="zh-CN" sz="1200" b="0" i="0" u="none" strike="noStrike" kern="0" cap="none" spc="0" baseline="0">
                <a:latin typeface="Droid Sans" pitchFamily="0" charset="0"/>
                <a:ea typeface="Droid Sans" pitchFamily="0" charset="0"/>
                <a:cs typeface="Lucida Sans"/>
              </a:rPr>
              <a:t>REGISTER NO : 312210047(ASUNM 1363312210047)</a:t>
            </a:r>
            <a:endParaRPr lang="en-US" altLang="zh-CN" sz="1200" b="0" i="0" u="none" strike="noStrike" kern="0" cap="none" spc="0" baseline="0">
              <a:latin typeface="Droid Sans" pitchFamily="0" charset="0"/>
              <a:ea typeface="Droid Sans" pitchFamily="0" charset="0"/>
              <a:cs typeface="Lucida Sans"/>
            </a:endParaRPr>
          </a:p>
          <a:p>
            <a:pPr marL="0" indent="0" algn="l">
              <a:lnSpc>
                <a:spcPct val="100000"/>
              </a:lnSpc>
              <a:spcBef>
                <a:spcPts val="0"/>
              </a:spcBef>
              <a:spcAft>
                <a:spcPts val="0"/>
              </a:spcAft>
              <a:buNone/>
            </a:pPr>
            <a:endParaRPr lang="en-US" altLang="zh-CN" sz="1200" b="0" i="0" u="none" strike="noStrike" kern="0" cap="none" spc="0" baseline="0">
              <a:latin typeface="Droid Sans" pitchFamily="0" charset="0"/>
              <a:ea typeface="Droid Sans" pitchFamily="0" charset="0"/>
              <a:cs typeface="Lucida Sans"/>
            </a:endParaRPr>
          </a:p>
          <a:p>
            <a:pPr marL="0" indent="0" algn="l">
              <a:lnSpc>
                <a:spcPct val="100000"/>
              </a:lnSpc>
              <a:spcBef>
                <a:spcPts val="0"/>
              </a:spcBef>
              <a:spcAft>
                <a:spcPts val="0"/>
              </a:spcAft>
              <a:buNone/>
            </a:pPr>
            <a:r>
              <a:rPr lang="en-US" altLang="zh-CN" sz="1200" b="0" i="0" u="none" strike="noStrike" kern="0" cap="none" spc="0" baseline="0">
                <a:latin typeface="Droid Sans" pitchFamily="0" charset="0"/>
                <a:ea typeface="Droid Sans" pitchFamily="0" charset="0"/>
                <a:cs typeface="Lucida Sans"/>
              </a:rPr>
              <a:t>DEPARTMENT : B COM ( GENERAL )</a:t>
            </a:r>
            <a:endParaRPr lang="en-US" altLang="zh-CN" sz="1200" b="0" i="0" u="none" strike="noStrike" kern="0" cap="none" spc="0" baseline="0">
              <a:latin typeface="Droid Sans" pitchFamily="0" charset="0"/>
              <a:ea typeface="Droid Sans" pitchFamily="0" charset="0"/>
              <a:cs typeface="Lucida Sans"/>
            </a:endParaRPr>
          </a:p>
          <a:p>
            <a:pPr marL="0" indent="0" algn="l">
              <a:lnSpc>
                <a:spcPct val="100000"/>
              </a:lnSpc>
              <a:spcBef>
                <a:spcPts val="0"/>
              </a:spcBef>
              <a:spcAft>
                <a:spcPts val="0"/>
              </a:spcAft>
              <a:buNone/>
            </a:pPr>
            <a:endParaRPr lang="en-US" altLang="zh-CN" sz="1200" b="0" i="0" u="none" strike="noStrike" kern="0" cap="none" spc="0" baseline="0">
              <a:latin typeface="Droid Sans" pitchFamily="0" charset="0"/>
              <a:ea typeface="Droid Sans" pitchFamily="0" charset="0"/>
              <a:cs typeface="Lucida Sans"/>
            </a:endParaRPr>
          </a:p>
          <a:p>
            <a:pPr marL="0" indent="0" algn="l">
              <a:lnSpc>
                <a:spcPct val="100000"/>
              </a:lnSpc>
              <a:spcBef>
                <a:spcPts val="0"/>
              </a:spcBef>
              <a:spcAft>
                <a:spcPts val="0"/>
              </a:spcAft>
              <a:buNone/>
            </a:pPr>
            <a:r>
              <a:rPr lang="en-US" altLang="zh-CN" sz="1200" b="0" i="0" u="none" strike="noStrike" kern="0" cap="none" spc="0" baseline="0">
                <a:latin typeface="Droid Sans" pitchFamily="0" charset="0"/>
                <a:ea typeface="Droid Sans" pitchFamily="0" charset="0"/>
                <a:cs typeface="Lucida Sans"/>
              </a:rPr>
              <a:t>COLLEGE : VALLIAMMAL COLLEG</a:t>
            </a:r>
            <a:endParaRPr lang="zh-CN" altLang="en-US" sz="1200" b="0" i="0" u="none" strike="noStrike" kern="0" cap="none" spc="0" baseline="0">
              <a:latin typeface="Droid Sans" pitchFamily="0" charset="0"/>
              <a:ea typeface="Droid Sans" pitchFamily="0" charset="0"/>
              <a:cs typeface="Lucida Sans"/>
            </a:endParaRPr>
          </a:p>
        </p:txBody>
      </p:sp>
      <p:sp>
        <p:nvSpPr>
          <p:cNvPr id="44" name="文本框"/>
          <p:cNvSpPr txBox="1">
            <a:spLocks/>
          </p:cNvSpPr>
          <p:nvPr/>
        </p:nvSpPr>
        <p:spPr>
          <a:xfrm rot="0">
            <a:off x="1647799" y="4571930"/>
            <a:ext cx="9303743" cy="1272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a:rPr>
              <a:t>STUDENT NAME : RITHIKA V</a:t>
            </a:r>
            <a:endParaRPr lang="en-US" altLang="zh-CN" sz="2000" b="0" i="0" u="none" strike="noStrike" kern="1200" cap="none" spc="0" baseline="0">
              <a:solidFill>
                <a:schemeClr val="tx1"/>
              </a:solidFill>
              <a:latin typeface="Droid Sans" pitchFamily="0" charset="0"/>
              <a:ea typeface="宋体" pitchFamily="0" charset="0"/>
              <a:cs typeface="Lucida Sans"/>
            </a:endParaRPr>
          </a:p>
          <a:p>
            <a:pPr marL="0" indent="0" algn="ctr">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a:rPr>
              <a:t>REGISTER NO : 312210047(ASUNM 1363312210047)</a:t>
            </a:r>
            <a:endParaRPr lang="en-US" altLang="zh-CN" sz="2000" b="0" i="0" u="none" strike="noStrike" kern="1200" cap="none" spc="0" baseline="0">
              <a:solidFill>
                <a:schemeClr val="tx1"/>
              </a:solidFill>
              <a:latin typeface="Droid Sans" pitchFamily="0" charset="0"/>
              <a:ea typeface="宋体" pitchFamily="0" charset="0"/>
              <a:cs typeface="Lucida Sans"/>
            </a:endParaRPr>
          </a:p>
          <a:p>
            <a:pPr marL="0" indent="0" algn="ctr">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a:rPr>
              <a:t>DEPARTMENT : B COM ( GENERAL )</a:t>
            </a:r>
            <a:endParaRPr lang="en-US" altLang="zh-CN" sz="2000" b="0" i="0" u="none" strike="noStrike" kern="1200" cap="none" spc="0" baseline="0">
              <a:solidFill>
                <a:schemeClr val="tx1"/>
              </a:solidFill>
              <a:latin typeface="Droid Sans" pitchFamily="0" charset="0"/>
              <a:ea typeface="宋体" pitchFamily="0" charset="0"/>
              <a:cs typeface="Lucida Sans"/>
            </a:endParaRPr>
          </a:p>
          <a:p>
            <a:pPr marL="0" indent="0" algn="ctr">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a:rPr>
              <a:t>COLLEGE : VALLIAMMAL COLLEGE FOR  WOMEN</a:t>
            </a:r>
            <a:endParaRPr lang="zh-CN" altLang="en-US" sz="20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40460302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1202919" y="284176"/>
            <a:ext cx="9784080" cy="150875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85000"/>
              </a:lnSpc>
              <a:spcBef>
                <a:spcPts val="0"/>
              </a:spcBef>
              <a:spcAft>
                <a:spcPts val="0"/>
              </a:spcAft>
              <a:buNone/>
            </a:pPr>
            <a:r>
              <a:rPr lang="en-US" altLang="zh-CN" sz="6600" b="0" i="0" u="none" strike="noStrike" kern="1200" cap="all" spc="0" baseline="0">
                <a:solidFill>
                  <a:schemeClr val="bg2"/>
                </a:solidFill>
                <a:latin typeface="Corbel" pitchFamily="0" charset="0"/>
                <a:ea typeface="宋体" pitchFamily="0" charset="0"/>
                <a:cs typeface="Lucida Sans"/>
              </a:rPr>
              <a:t>MODELLING</a:t>
            </a:r>
            <a:endParaRPr lang="zh-CN" altLang="en-US" sz="6600" b="0" i="0" u="none" strike="noStrike" kern="1200" cap="all" spc="0" baseline="0">
              <a:solidFill>
                <a:schemeClr val="bg2"/>
              </a:solidFill>
              <a:latin typeface="Corbel" pitchFamily="0" charset="0"/>
              <a:ea typeface="宋体" pitchFamily="0" charset="0"/>
              <a:cs typeface="Lucida Sans"/>
            </a:endParaRPr>
          </a:p>
        </p:txBody>
      </p:sp>
      <p:sp>
        <p:nvSpPr>
          <p:cNvPr id="39" name="文本框"/>
          <p:cNvSpPr>
            <a:spLocks noGrp="1"/>
          </p:cNvSpPr>
          <p:nvPr>
            <p:ph type="body" idx="1"/>
          </p:nvPr>
        </p:nvSpPr>
        <p:spPr>
          <a:xfrm rot="0">
            <a:off x="878454" y="1967434"/>
            <a:ext cx="9784080" cy="420624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200"/>
              </a:spcBef>
              <a:spcAft>
                <a:spcPts val="200"/>
              </a:spcAft>
              <a:buNone/>
            </a:pPr>
            <a:r>
              <a:rPr lang="en-US" altLang="zh-CN" sz="3200" b="0" i="0" u="none" strike="noStrike" kern="1200" cap="none" spc="0" baseline="0">
                <a:solidFill>
                  <a:schemeClr val="tx1"/>
                </a:solidFill>
                <a:latin typeface="Corbel" pitchFamily="0" charset="0"/>
                <a:ea typeface="宋体" pitchFamily="0" charset="0"/>
                <a:cs typeface="Lucida Sans"/>
              </a:rPr>
              <a:t>DATA COLLECTION IDENTIFICATION GATHERING PERPARATION DATA CLEANING.</a:t>
            </a:r>
            <a:endParaRPr lang="en-US" altLang="zh-CN" sz="3200" b="0" i="0" u="none" strike="noStrike" kern="1200" cap="none" spc="0" baseline="0">
              <a:solidFill>
                <a:schemeClr val="tx1"/>
              </a:solidFill>
              <a:latin typeface="Corbel" pitchFamily="0" charset="0"/>
              <a:ea typeface="宋体" pitchFamily="0" charset="0"/>
              <a:cs typeface="Lucida Sans"/>
            </a:endParaRPr>
          </a:p>
          <a:p>
            <a:pPr marL="0" indent="0" algn="l">
              <a:lnSpc>
                <a:spcPct val="90000"/>
              </a:lnSpc>
              <a:spcBef>
                <a:spcPts val="1200"/>
              </a:spcBef>
              <a:spcAft>
                <a:spcPts val="200"/>
              </a:spcAft>
              <a:buNone/>
            </a:pPr>
            <a:r>
              <a:rPr lang="en-US" altLang="zh-CN" sz="3200" b="0" i="0" u="none" strike="noStrike" kern="1200" cap="none" spc="0" baseline="0">
                <a:solidFill>
                  <a:schemeClr val="tx1"/>
                </a:solidFill>
                <a:latin typeface="Corbel" pitchFamily="0" charset="0"/>
                <a:ea typeface="宋体" pitchFamily="0" charset="0"/>
                <a:cs typeface="Lucida Sans"/>
              </a:rPr>
              <a:t>STANDARDIZATION CORRECTION VALIDATION SUMMARY</a:t>
            </a:r>
            <a:endParaRPr lang="en-US" altLang="zh-CN" sz="3200" b="0" i="0" u="none" strike="noStrike" kern="1200" cap="none" spc="0" baseline="0">
              <a:solidFill>
                <a:schemeClr val="tx1"/>
              </a:solidFill>
              <a:latin typeface="Corbel" pitchFamily="0" charset="0"/>
              <a:ea typeface="宋体" pitchFamily="0" charset="0"/>
              <a:cs typeface="Lucida Sans"/>
            </a:endParaRPr>
          </a:p>
          <a:p>
            <a:pPr marL="0" indent="0" algn="l">
              <a:lnSpc>
                <a:spcPct val="90000"/>
              </a:lnSpc>
              <a:spcBef>
                <a:spcPts val="1200"/>
              </a:spcBef>
              <a:spcAft>
                <a:spcPts val="200"/>
              </a:spcAft>
              <a:buNone/>
            </a:pPr>
            <a:r>
              <a:rPr lang="en-US" altLang="zh-CN" sz="3200" b="0" i="0" u="none" strike="noStrike" kern="1200" cap="none" spc="0" baseline="0">
                <a:solidFill>
                  <a:schemeClr val="tx1"/>
                </a:solidFill>
                <a:latin typeface="Corbel" pitchFamily="0" charset="0"/>
                <a:ea typeface="宋体" pitchFamily="0" charset="0"/>
                <a:cs typeface="Lucida Sans"/>
              </a:rPr>
              <a:t>DATA ANALYSIS INVOLVES EXAMINING, TRANSFORMING AND MODELING DATA TO EXTRACT MEANINGFUL INSIGHTS, IDENTIFY PATTERNS, AND SUPPORT DECISION-MAKING.</a:t>
            </a:r>
            <a:endParaRPr lang="zh-CN" altLang="en-US" sz="3200" b="0" i="0" u="none" strike="noStrike" kern="1200" cap="none" spc="0" baseline="0">
              <a:solidFill>
                <a:schemeClr val="tx1"/>
              </a:solidFill>
              <a:latin typeface="Corbel" pitchFamily="0" charset="0"/>
              <a:ea typeface="宋体" pitchFamily="0" charset="0"/>
              <a:cs typeface="Lucida Sans"/>
            </a:endParaRPr>
          </a:p>
        </p:txBody>
      </p:sp>
    </p:spTree>
    <p:extLst>
      <p:ext uri="{BB962C8B-B14F-4D97-AF65-F5344CB8AC3E}">
        <p14:creationId xmlns:p14="http://schemas.microsoft.com/office/powerpoint/2010/main" val="137267693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1202919" y="284176"/>
            <a:ext cx="9784080" cy="150875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85000"/>
              </a:lnSpc>
              <a:spcBef>
                <a:spcPts val="0"/>
              </a:spcBef>
              <a:spcAft>
                <a:spcPts val="0"/>
              </a:spcAft>
              <a:buNone/>
            </a:pPr>
            <a:r>
              <a:rPr lang="en-US" altLang="zh-CN" sz="4000" b="0" i="0" u="none" strike="noStrike" kern="1200" cap="all" spc="0" baseline="0">
                <a:solidFill>
                  <a:schemeClr val="bg2"/>
                </a:solidFill>
                <a:latin typeface="Corbel" pitchFamily="0" charset="0"/>
                <a:ea typeface="宋体" pitchFamily="0" charset="0"/>
                <a:cs typeface="Lucida Sans"/>
              </a:rPr>
              <a:t>RESULT</a:t>
            </a:r>
            <a:endParaRPr lang="zh-CN" altLang="en-US" sz="4000" b="0" i="0" u="none" strike="noStrike" kern="1200" cap="all" spc="0" baseline="0">
              <a:solidFill>
                <a:schemeClr val="bg2"/>
              </a:solidFill>
              <a:latin typeface="Corbel" pitchFamily="0" charset="0"/>
              <a:ea typeface="宋体" pitchFamily="0" charset="0"/>
              <a:cs typeface="Lucida Sans"/>
            </a:endParaRPr>
          </a:p>
        </p:txBody>
      </p:sp>
      <p:sp>
        <p:nvSpPr>
          <p:cNvPr id="41" name="文本框"/>
          <p:cNvSpPr>
            <a:spLocks noGrp="1"/>
          </p:cNvSpPr>
          <p:nvPr>
            <p:ph type="body" idx="1"/>
          </p:nvPr>
        </p:nvSpPr>
        <p:spPr>
          <a:xfrm rot="0">
            <a:off x="1202919" y="2011679"/>
            <a:ext cx="9784080" cy="4206240"/>
          </a:xfrm>
          <a:prstGeom prst="rect"/>
          <a:noFill/>
          <a:ln w="12700" cmpd="sng" cap="flat">
            <a:noFill/>
            <a:prstDash val="solid"/>
            <a:miter/>
          </a:ln>
        </p:spPr>
        <p:txBody>
          <a:bodyPr vert="horz" wrap="square" lIns="91440" tIns="45720" rIns="91440" bIns="45720" anchor="t" anchorCtr="0">
            <a:prstTxWarp prst="textNoShape"/>
          </a:bodyPr>
          <a:lstStyle/>
          <a:p>
            <a:pPr marL="182880" indent="-182880" algn="l">
              <a:lnSpc>
                <a:spcPct val="90000"/>
              </a:lnSpc>
              <a:spcBef>
                <a:spcPts val="1200"/>
              </a:spcBef>
              <a:spcAft>
                <a:spcPts val="200"/>
              </a:spcAft>
              <a:buClr>
                <a:schemeClr val="tx1"/>
              </a:buClr>
              <a:buFont typeface="Wingdings" pitchFamily="2" charset="2"/>
              <a:buChar char=""/>
            </a:pPr>
            <a:r>
              <a:rPr lang="en-US" altLang="zh-CN" sz="2800" b="0" i="0" u="none" strike="noStrike" kern="1200" cap="none" spc="0" baseline="0">
                <a:solidFill>
                  <a:schemeClr val="tx1"/>
                </a:solidFill>
                <a:latin typeface="Corbel" pitchFamily="0" charset="0"/>
                <a:ea typeface="宋体" pitchFamily="0" charset="0"/>
                <a:cs typeface="Lucida Sans"/>
              </a:rPr>
              <a:t>YES</a:t>
            </a:r>
            <a:endParaRPr lang="zh-CN" altLang="en-US" sz="2800" b="0" i="0" u="none" strike="noStrike" kern="1200" cap="none" spc="0" baseline="0">
              <a:solidFill>
                <a:schemeClr val="tx1"/>
              </a:solidFill>
              <a:latin typeface="Corbel" pitchFamily="0" charset="0"/>
              <a:ea typeface="宋体" pitchFamily="0" charset="0"/>
              <a:cs typeface="Lucida Sans"/>
            </a:endParaRPr>
          </a:p>
        </p:txBody>
      </p:sp>
    </p:spTree>
    <p:extLst>
      <p:ext uri="{BB962C8B-B14F-4D97-AF65-F5344CB8AC3E}">
        <p14:creationId xmlns:p14="http://schemas.microsoft.com/office/powerpoint/2010/main" val="171087723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1202919" y="284176"/>
            <a:ext cx="9784080" cy="150875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85000"/>
              </a:lnSpc>
              <a:spcBef>
                <a:spcPts val="0"/>
              </a:spcBef>
              <a:spcAft>
                <a:spcPts val="0"/>
              </a:spcAft>
              <a:buNone/>
            </a:pPr>
            <a:r>
              <a:rPr lang="en-US" altLang="zh-CN" sz="6600" b="0" i="0" u="none" strike="noStrike" kern="1200" cap="all" spc="0" baseline="0">
                <a:solidFill>
                  <a:schemeClr val="bg2"/>
                </a:solidFill>
                <a:latin typeface="Corbel" pitchFamily="0" charset="0"/>
                <a:ea typeface="宋体" pitchFamily="0" charset="0"/>
                <a:cs typeface="Lucida Sans"/>
              </a:rPr>
              <a:t>CONCLUSION</a:t>
            </a:r>
            <a:endParaRPr lang="zh-CN" altLang="en-US" sz="6600" b="0" i="0" u="none" strike="noStrike" kern="1200" cap="all" spc="0" baseline="0">
              <a:solidFill>
                <a:schemeClr val="bg2"/>
              </a:solidFill>
              <a:latin typeface="Corbel" pitchFamily="0" charset="0"/>
              <a:ea typeface="宋体" pitchFamily="0" charset="0"/>
              <a:cs typeface="Lucida Sans"/>
            </a:endParaRPr>
          </a:p>
        </p:txBody>
      </p:sp>
      <p:sp>
        <p:nvSpPr>
          <p:cNvPr id="43" name="文本框"/>
          <p:cNvSpPr>
            <a:spLocks noGrp="1"/>
          </p:cNvSpPr>
          <p:nvPr>
            <p:ph type="body" idx="1"/>
          </p:nvPr>
        </p:nvSpPr>
        <p:spPr>
          <a:xfrm rot="0">
            <a:off x="1202919" y="2011679"/>
            <a:ext cx="9784080" cy="4206240"/>
          </a:xfrm>
          <a:prstGeom prst="rect"/>
          <a:noFill/>
          <a:ln w="12700" cmpd="sng" cap="flat">
            <a:noFill/>
            <a:prstDash val="solid"/>
            <a:miter/>
          </a:ln>
        </p:spPr>
        <p:txBody>
          <a:bodyPr vert="horz" wrap="square" lIns="91440" tIns="45720" rIns="91440" bIns="45720" anchor="t" anchorCtr="0">
            <a:prstTxWarp prst="textNoShape"/>
          </a:bodyPr>
          <a:lstStyle/>
          <a:p>
            <a:pPr marL="182880" indent="-182880" algn="l">
              <a:lnSpc>
                <a:spcPct val="90000"/>
              </a:lnSpc>
              <a:spcBef>
                <a:spcPts val="1200"/>
              </a:spcBef>
              <a:spcAft>
                <a:spcPts val="200"/>
              </a:spcAft>
              <a:buClr>
                <a:schemeClr val="tx1"/>
              </a:buClr>
              <a:buFont typeface="Wingdings" pitchFamily="2" charset="2"/>
              <a:buChar char=""/>
            </a:pPr>
            <a:r>
              <a:rPr lang="en-US" altLang="zh-CN" sz="2800" b="0" i="0" u="none" strike="noStrike" kern="1200" cap="none" spc="0" baseline="0">
                <a:solidFill>
                  <a:schemeClr val="tx1"/>
                </a:solidFill>
                <a:latin typeface="Corbel" pitchFamily="0" charset="0"/>
                <a:ea typeface="宋体" pitchFamily="0" charset="0"/>
                <a:cs typeface="Lucida Sans"/>
              </a:rPr>
              <a:t>IN CONCLUSION, THE EMPLOYEE DATA ANALYSIS CONDUCTED USING EXCEL PROVIDED VALUABLE INSIGHTS INTO WORKFORCE TRENDS, ENABLING MORE INFORMED DECISION-MAKING. THE USE OF EXCEL ALLOWED FOR EFFICIENT DATA ORGANIZATION, VISUALIZATION, AND REPORTING, ULIMATELY HELPING TO ENHANCE HR STRATEGIES, IMPROVE EMPLOYEE SATISFACTION.</a:t>
            </a:r>
            <a:endParaRPr lang="zh-CN" altLang="en-US" sz="2800" b="0" i="0" u="none" strike="noStrike" kern="1200" cap="none" spc="0" baseline="0">
              <a:solidFill>
                <a:schemeClr val="tx1"/>
              </a:solidFill>
              <a:latin typeface="Corbel" pitchFamily="0" charset="0"/>
              <a:ea typeface="宋体" pitchFamily="0" charset="0"/>
              <a:cs typeface="Lucida Sans"/>
            </a:endParaRPr>
          </a:p>
        </p:txBody>
      </p:sp>
    </p:spTree>
    <p:extLst>
      <p:ext uri="{BB962C8B-B14F-4D97-AF65-F5344CB8AC3E}">
        <p14:creationId xmlns:p14="http://schemas.microsoft.com/office/powerpoint/2010/main" val="100536102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22" name="文本框"/>
          <p:cNvSpPr>
            <a:spLocks noGrp="1"/>
          </p:cNvSpPr>
          <p:nvPr>
            <p:ph type="title"/>
          </p:nvPr>
        </p:nvSpPr>
        <p:spPr>
          <a:xfrm rot="0">
            <a:off x="1202919" y="284176"/>
            <a:ext cx="9784080" cy="150875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85000"/>
              </a:lnSpc>
              <a:spcBef>
                <a:spcPts val="0"/>
              </a:spcBef>
              <a:spcAft>
                <a:spcPts val="0"/>
              </a:spcAft>
              <a:buNone/>
            </a:pPr>
            <a:r>
              <a:rPr lang="en-US" altLang="zh-CN" sz="6600" b="0" i="0" u="none" strike="noStrike" kern="1200" cap="all" spc="0" baseline="0">
                <a:solidFill>
                  <a:schemeClr val="bg2"/>
                </a:solidFill>
                <a:latin typeface="Corbel" pitchFamily="0" charset="0"/>
                <a:ea typeface="宋体" pitchFamily="0" charset="0"/>
                <a:cs typeface="Lucida Sans"/>
              </a:rPr>
              <a:t>PROJECT  TITLE</a:t>
            </a:r>
            <a:endParaRPr lang="zh-CN" altLang="en-US" sz="6600" b="0" i="0" u="none" strike="noStrike" kern="1200" cap="all" spc="0" baseline="0">
              <a:solidFill>
                <a:schemeClr val="bg2"/>
              </a:solidFill>
              <a:latin typeface="Corbel" pitchFamily="0" charset="0"/>
              <a:ea typeface="宋体" pitchFamily="0" charset="0"/>
              <a:cs typeface="Lucida Sans"/>
            </a:endParaRPr>
          </a:p>
        </p:txBody>
      </p:sp>
      <p:sp>
        <p:nvSpPr>
          <p:cNvPr id="23" name="文本框"/>
          <p:cNvSpPr>
            <a:spLocks noGrp="1"/>
          </p:cNvSpPr>
          <p:nvPr>
            <p:ph type="body" idx="1"/>
          </p:nvPr>
        </p:nvSpPr>
        <p:spPr>
          <a:xfrm rot="0">
            <a:off x="1202919" y="2011679"/>
            <a:ext cx="9784080" cy="4206240"/>
          </a:xfrm>
          <a:prstGeom prst="rect"/>
          <a:noFill/>
          <a:ln w="12700" cmpd="sng" cap="flat">
            <a:noFill/>
            <a:prstDash val="solid"/>
            <a:miter/>
          </a:ln>
        </p:spPr>
        <p:txBody>
          <a:bodyPr vert="horz" wrap="square" lIns="91440" tIns="45720" rIns="91440" bIns="45720" anchor="t" anchorCtr="0">
            <a:prstTxWarp prst="textNoShape"/>
          </a:bodyPr>
          <a:lstStyle/>
          <a:p>
            <a:pPr marL="182880" indent="-182880" algn="l">
              <a:lnSpc>
                <a:spcPct val="90000"/>
              </a:lnSpc>
              <a:spcBef>
                <a:spcPts val="1200"/>
              </a:spcBef>
              <a:spcAft>
                <a:spcPts val="200"/>
              </a:spcAft>
              <a:buClr>
                <a:schemeClr val="tx1"/>
              </a:buClr>
              <a:buFont typeface="Wingdings" pitchFamily="2" charset="2"/>
              <a:buChar char=""/>
            </a:pPr>
            <a:endParaRPr lang="en-US" altLang="zh-CN" sz="2200" b="0" i="0" u="none" strike="noStrike" kern="1200" cap="none" spc="0" baseline="0">
              <a:solidFill>
                <a:schemeClr val="tx1"/>
              </a:solidFill>
              <a:latin typeface="Corbel" pitchFamily="0" charset="0"/>
              <a:ea typeface="宋体" pitchFamily="0" charset="0"/>
              <a:cs typeface="Lucida Sans"/>
            </a:endParaRPr>
          </a:p>
          <a:p>
            <a:pPr marL="182880" indent="-182880" algn="l">
              <a:lnSpc>
                <a:spcPct val="90000"/>
              </a:lnSpc>
              <a:spcBef>
                <a:spcPts val="1200"/>
              </a:spcBef>
              <a:spcAft>
                <a:spcPts val="200"/>
              </a:spcAft>
              <a:buClr>
                <a:schemeClr val="tx1"/>
              </a:buClr>
              <a:buFont typeface="Wingdings" pitchFamily="2" charset="2"/>
              <a:buChar char=""/>
            </a:pPr>
            <a:r>
              <a:rPr lang="en-US" altLang="zh-CN" sz="5400" b="0" i="0" u="none" strike="noStrike" kern="1200" cap="none" spc="0" baseline="0">
                <a:solidFill>
                  <a:schemeClr val="tx1"/>
                </a:solidFill>
                <a:latin typeface="Corbel" pitchFamily="0" charset="0"/>
                <a:ea typeface="宋体" pitchFamily="0" charset="0"/>
                <a:cs typeface="Lucida Sans"/>
              </a:rPr>
              <a:t>EMPLOYEE PERFORMANCE ANALYSIS USING EXCEL</a:t>
            </a:r>
            <a:endParaRPr lang="zh-CN" altLang="en-US" sz="5400" b="0" i="0" u="none" strike="noStrike" kern="1200" cap="none" spc="0" baseline="0">
              <a:solidFill>
                <a:schemeClr val="tx1"/>
              </a:solidFill>
              <a:latin typeface="Corbel" pitchFamily="0" charset="0"/>
              <a:ea typeface="宋体" pitchFamily="0" charset="0"/>
              <a:cs typeface="Lucida Sans"/>
            </a:endParaRPr>
          </a:p>
        </p:txBody>
      </p:sp>
    </p:spTree>
    <p:extLst>
      <p:ext uri="{BB962C8B-B14F-4D97-AF65-F5344CB8AC3E}">
        <p14:creationId xmlns:p14="http://schemas.microsoft.com/office/powerpoint/2010/main" val="79167414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24" name="文本框"/>
          <p:cNvSpPr>
            <a:spLocks noGrp="1"/>
          </p:cNvSpPr>
          <p:nvPr>
            <p:ph type="title"/>
          </p:nvPr>
        </p:nvSpPr>
        <p:spPr>
          <a:xfrm rot="0">
            <a:off x="1202919" y="284176"/>
            <a:ext cx="9784080" cy="150875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85000"/>
              </a:lnSpc>
              <a:spcBef>
                <a:spcPts val="0"/>
              </a:spcBef>
              <a:spcAft>
                <a:spcPts val="0"/>
              </a:spcAft>
              <a:buNone/>
            </a:pPr>
            <a:r>
              <a:rPr lang="en-US" altLang="zh-CN" sz="7200" b="0" i="0" u="none" strike="noStrike" kern="1200" cap="all" spc="0" baseline="0">
                <a:solidFill>
                  <a:schemeClr val="bg2"/>
                </a:solidFill>
                <a:latin typeface="Corbel" pitchFamily="0" charset="0"/>
                <a:ea typeface="宋体" pitchFamily="0" charset="0"/>
                <a:cs typeface="Lucida Sans"/>
              </a:rPr>
              <a:t>AGENDA</a:t>
            </a:r>
            <a:endParaRPr lang="zh-CN" altLang="en-US" sz="7200" b="0" i="0" u="none" strike="noStrike" kern="1200" cap="all" spc="0" baseline="0">
              <a:solidFill>
                <a:schemeClr val="bg2"/>
              </a:solidFill>
              <a:latin typeface="Corbel" pitchFamily="0" charset="0"/>
              <a:ea typeface="宋体" pitchFamily="0" charset="0"/>
              <a:cs typeface="Lucida Sans"/>
            </a:endParaRPr>
          </a:p>
        </p:txBody>
      </p:sp>
      <p:sp>
        <p:nvSpPr>
          <p:cNvPr id="25" name="文本框"/>
          <p:cNvSpPr>
            <a:spLocks noGrp="1"/>
          </p:cNvSpPr>
          <p:nvPr>
            <p:ph type="body" idx="1"/>
          </p:nvPr>
        </p:nvSpPr>
        <p:spPr>
          <a:xfrm rot="0">
            <a:off x="1202919" y="2011679"/>
            <a:ext cx="9784080" cy="4206240"/>
          </a:xfrm>
          <a:prstGeom prst="rect"/>
          <a:noFill/>
          <a:ln w="12700" cmpd="sng" cap="flat">
            <a:noFill/>
            <a:prstDash val="solid"/>
            <a:miter/>
          </a:ln>
        </p:spPr>
        <p:txBody>
          <a:bodyPr vert="horz" wrap="square" lIns="91440" tIns="45720" rIns="91440" bIns="45720" anchor="t" anchorCtr="0">
            <a:prstTxWarp prst="textNoShape"/>
          </a:bodyPr>
          <a:lstStyle/>
          <a:p>
            <a:pPr marL="182880" indent="-182880" algn="l">
              <a:lnSpc>
                <a:spcPct val="90000"/>
              </a:lnSpc>
              <a:spcBef>
                <a:spcPts val="1200"/>
              </a:spcBef>
              <a:spcAft>
                <a:spcPts val="200"/>
              </a:spcAft>
              <a:buClr>
                <a:schemeClr val="tx1"/>
              </a:buClr>
              <a:buFont typeface="Wingdings" pitchFamily="2" charset="2"/>
              <a:buChar char=""/>
            </a:pPr>
            <a:r>
              <a:rPr lang="en-US" altLang="zh-CN" sz="2200" b="0" i="0" u="none" strike="noStrike" kern="1200" cap="none" spc="0" baseline="0">
                <a:solidFill>
                  <a:schemeClr val="tx1"/>
                </a:solidFill>
                <a:latin typeface="Corbel" pitchFamily="0" charset="0"/>
                <a:ea typeface="宋体" pitchFamily="0" charset="0"/>
                <a:cs typeface="Lucida Sans"/>
              </a:rPr>
              <a:t>PROBLEM STATEMENT</a:t>
            </a:r>
            <a:endParaRPr lang="en-US" altLang="zh-CN" sz="2200" b="0" i="0" u="none" strike="noStrike" kern="1200" cap="none" spc="0" baseline="0">
              <a:solidFill>
                <a:schemeClr val="tx1"/>
              </a:solidFill>
              <a:latin typeface="Corbel" pitchFamily="0" charset="0"/>
              <a:ea typeface="宋体" pitchFamily="0" charset="0"/>
              <a:cs typeface="Lucida Sans"/>
            </a:endParaRPr>
          </a:p>
          <a:p>
            <a:pPr marL="182880" indent="-182880" algn="l">
              <a:lnSpc>
                <a:spcPct val="90000"/>
              </a:lnSpc>
              <a:spcBef>
                <a:spcPts val="1200"/>
              </a:spcBef>
              <a:spcAft>
                <a:spcPts val="200"/>
              </a:spcAft>
              <a:buClr>
                <a:schemeClr val="tx1"/>
              </a:buClr>
              <a:buFont typeface="Wingdings" pitchFamily="2" charset="2"/>
              <a:buChar char=""/>
            </a:pPr>
            <a:r>
              <a:rPr lang="en-US" altLang="zh-CN" sz="2200" b="0" i="0" u="none" strike="noStrike" kern="1200" cap="none" spc="0" baseline="0">
                <a:solidFill>
                  <a:schemeClr val="tx1"/>
                </a:solidFill>
                <a:latin typeface="Corbel" pitchFamily="0" charset="0"/>
                <a:ea typeface="宋体" pitchFamily="0" charset="0"/>
                <a:cs typeface="Lucida Sans"/>
              </a:rPr>
              <a:t>PROJECT OVERVIEW</a:t>
            </a:r>
            <a:endParaRPr lang="en-US" altLang="zh-CN" sz="2200" b="0" i="0" u="none" strike="noStrike" kern="1200" cap="none" spc="0" baseline="0">
              <a:solidFill>
                <a:schemeClr val="tx1"/>
              </a:solidFill>
              <a:latin typeface="Corbel" pitchFamily="0" charset="0"/>
              <a:ea typeface="宋体" pitchFamily="0" charset="0"/>
              <a:cs typeface="Lucida Sans"/>
            </a:endParaRPr>
          </a:p>
          <a:p>
            <a:pPr marL="182880" indent="-182880" algn="l">
              <a:lnSpc>
                <a:spcPct val="90000"/>
              </a:lnSpc>
              <a:spcBef>
                <a:spcPts val="1200"/>
              </a:spcBef>
              <a:spcAft>
                <a:spcPts val="200"/>
              </a:spcAft>
              <a:buClr>
                <a:schemeClr val="tx1"/>
              </a:buClr>
              <a:buFont typeface="Wingdings" pitchFamily="2" charset="2"/>
              <a:buChar char=""/>
            </a:pPr>
            <a:r>
              <a:rPr lang="en-US" altLang="zh-CN" sz="2200" b="0" i="0" u="none" strike="noStrike" kern="1200" cap="none" spc="0" baseline="0">
                <a:solidFill>
                  <a:schemeClr val="tx1"/>
                </a:solidFill>
                <a:latin typeface="Corbel" pitchFamily="0" charset="0"/>
                <a:ea typeface="宋体" pitchFamily="0" charset="0"/>
                <a:cs typeface="Lucida Sans"/>
              </a:rPr>
              <a:t>END USERS</a:t>
            </a:r>
            <a:endParaRPr lang="en-US" altLang="zh-CN" sz="2200" b="0" i="0" u="none" strike="noStrike" kern="1200" cap="none" spc="0" baseline="0">
              <a:solidFill>
                <a:schemeClr val="tx1"/>
              </a:solidFill>
              <a:latin typeface="Corbel" pitchFamily="0" charset="0"/>
              <a:ea typeface="宋体" pitchFamily="0" charset="0"/>
              <a:cs typeface="Lucida Sans"/>
            </a:endParaRPr>
          </a:p>
          <a:p>
            <a:pPr marL="182880" indent="-182880" algn="l">
              <a:lnSpc>
                <a:spcPct val="90000"/>
              </a:lnSpc>
              <a:spcBef>
                <a:spcPts val="1200"/>
              </a:spcBef>
              <a:spcAft>
                <a:spcPts val="200"/>
              </a:spcAft>
              <a:buClr>
                <a:schemeClr val="tx1"/>
              </a:buClr>
              <a:buFont typeface="Wingdings" pitchFamily="2" charset="2"/>
              <a:buChar char=""/>
            </a:pPr>
            <a:r>
              <a:rPr lang="en-US" altLang="zh-CN" sz="2200" b="0" i="0" u="none" strike="noStrike" kern="1200" cap="none" spc="0" baseline="0">
                <a:solidFill>
                  <a:schemeClr val="tx1"/>
                </a:solidFill>
                <a:latin typeface="Corbel" pitchFamily="0" charset="0"/>
                <a:ea typeface="宋体" pitchFamily="0" charset="0"/>
                <a:cs typeface="Lucida Sans"/>
              </a:rPr>
              <a:t>OUR SOLUTION AND PROPOSITION</a:t>
            </a:r>
            <a:endParaRPr lang="en-US" altLang="zh-CN" sz="2200" b="0" i="0" u="none" strike="noStrike" kern="1200" cap="none" spc="0" baseline="0">
              <a:solidFill>
                <a:schemeClr val="tx1"/>
              </a:solidFill>
              <a:latin typeface="Corbel" pitchFamily="0" charset="0"/>
              <a:ea typeface="宋体" pitchFamily="0" charset="0"/>
              <a:cs typeface="Lucida Sans"/>
            </a:endParaRPr>
          </a:p>
          <a:p>
            <a:pPr marL="182880" indent="-182880" algn="l">
              <a:lnSpc>
                <a:spcPct val="90000"/>
              </a:lnSpc>
              <a:spcBef>
                <a:spcPts val="1200"/>
              </a:spcBef>
              <a:spcAft>
                <a:spcPts val="200"/>
              </a:spcAft>
              <a:buClr>
                <a:schemeClr val="tx1"/>
              </a:buClr>
              <a:buFont typeface="Wingdings" pitchFamily="2" charset="2"/>
              <a:buChar char=""/>
            </a:pPr>
            <a:r>
              <a:rPr lang="en-US" altLang="zh-CN" sz="2200" b="0" i="0" u="none" strike="noStrike" kern="1200" cap="none" spc="0" baseline="0">
                <a:solidFill>
                  <a:schemeClr val="tx1"/>
                </a:solidFill>
                <a:latin typeface="Corbel" pitchFamily="0" charset="0"/>
                <a:ea typeface="宋体" pitchFamily="0" charset="0"/>
                <a:cs typeface="Lucida Sans"/>
              </a:rPr>
              <a:t>DATASET DEDCRIPTION</a:t>
            </a:r>
            <a:endParaRPr lang="en-US" altLang="zh-CN" sz="2200" b="0" i="0" u="none" strike="noStrike" kern="1200" cap="none" spc="0" baseline="0">
              <a:solidFill>
                <a:schemeClr val="tx1"/>
              </a:solidFill>
              <a:latin typeface="Corbel" pitchFamily="0" charset="0"/>
              <a:ea typeface="宋体" pitchFamily="0" charset="0"/>
              <a:cs typeface="Lucida Sans"/>
            </a:endParaRPr>
          </a:p>
          <a:p>
            <a:pPr marL="182880" indent="-182880" algn="l">
              <a:lnSpc>
                <a:spcPct val="90000"/>
              </a:lnSpc>
              <a:spcBef>
                <a:spcPts val="1200"/>
              </a:spcBef>
              <a:spcAft>
                <a:spcPts val="200"/>
              </a:spcAft>
              <a:buClr>
                <a:schemeClr val="tx1"/>
              </a:buClr>
              <a:buFont typeface="Wingdings" pitchFamily="2" charset="2"/>
              <a:buChar char=""/>
            </a:pPr>
            <a:r>
              <a:rPr lang="en-US" altLang="zh-CN" sz="2200" b="0" i="0" u="none" strike="noStrike" kern="1200" cap="none" spc="0" baseline="0">
                <a:solidFill>
                  <a:schemeClr val="tx1"/>
                </a:solidFill>
                <a:latin typeface="Corbel" pitchFamily="0" charset="0"/>
                <a:ea typeface="宋体" pitchFamily="0" charset="0"/>
                <a:cs typeface="Lucida Sans"/>
              </a:rPr>
              <a:t>MODELLING APPROACH</a:t>
            </a:r>
            <a:endParaRPr lang="en-US" altLang="zh-CN" sz="2200" b="0" i="0" u="none" strike="noStrike" kern="1200" cap="none" spc="0" baseline="0">
              <a:solidFill>
                <a:schemeClr val="tx1"/>
              </a:solidFill>
              <a:latin typeface="Corbel" pitchFamily="0" charset="0"/>
              <a:ea typeface="宋体" pitchFamily="0" charset="0"/>
              <a:cs typeface="Lucida Sans"/>
            </a:endParaRPr>
          </a:p>
          <a:p>
            <a:pPr marL="182880" indent="-182880" algn="l">
              <a:lnSpc>
                <a:spcPct val="90000"/>
              </a:lnSpc>
              <a:spcBef>
                <a:spcPts val="1200"/>
              </a:spcBef>
              <a:spcAft>
                <a:spcPts val="200"/>
              </a:spcAft>
              <a:buClr>
                <a:schemeClr val="tx1"/>
              </a:buClr>
              <a:buFont typeface="Wingdings" pitchFamily="2" charset="2"/>
              <a:buChar char=""/>
            </a:pPr>
            <a:r>
              <a:rPr lang="en-US" altLang="zh-CN" sz="2200" b="0" i="0" u="none" strike="noStrike" kern="1200" cap="none" spc="0" baseline="0">
                <a:solidFill>
                  <a:schemeClr val="tx1"/>
                </a:solidFill>
                <a:latin typeface="Corbel" pitchFamily="0" charset="0"/>
                <a:ea typeface="宋体" pitchFamily="0" charset="0"/>
                <a:cs typeface="Lucida Sans"/>
              </a:rPr>
              <a:t>RESULTS AND DISCUSSION</a:t>
            </a:r>
            <a:endParaRPr lang="en-US" altLang="zh-CN" sz="2200" b="0" i="0" u="none" strike="noStrike" kern="1200" cap="none" spc="0" baseline="0">
              <a:solidFill>
                <a:schemeClr val="tx1"/>
              </a:solidFill>
              <a:latin typeface="Corbel" pitchFamily="0" charset="0"/>
              <a:ea typeface="宋体" pitchFamily="0" charset="0"/>
              <a:cs typeface="Lucida Sans"/>
            </a:endParaRPr>
          </a:p>
          <a:p>
            <a:pPr marL="182880" indent="-182880" algn="l">
              <a:lnSpc>
                <a:spcPct val="90000"/>
              </a:lnSpc>
              <a:spcBef>
                <a:spcPts val="1200"/>
              </a:spcBef>
              <a:spcAft>
                <a:spcPts val="200"/>
              </a:spcAft>
              <a:buClr>
                <a:schemeClr val="tx1"/>
              </a:buClr>
              <a:buFont typeface="Wingdings" pitchFamily="2" charset="2"/>
              <a:buChar char=""/>
            </a:pPr>
            <a:r>
              <a:rPr lang="en-US" altLang="zh-CN" sz="2200" b="0" i="0" u="none" strike="noStrike" kern="1200" cap="none" spc="0" baseline="0">
                <a:solidFill>
                  <a:schemeClr val="tx1"/>
                </a:solidFill>
                <a:latin typeface="Corbel" pitchFamily="0" charset="0"/>
                <a:ea typeface="宋体" pitchFamily="0" charset="0"/>
                <a:cs typeface="Lucida Sans"/>
              </a:rPr>
              <a:t>CONCLUSION</a:t>
            </a:r>
            <a:endParaRPr lang="zh-CN" altLang="en-US" sz="2200" b="0" i="0" u="none" strike="noStrike" kern="1200" cap="none" spc="0" baseline="0">
              <a:solidFill>
                <a:schemeClr val="tx1"/>
              </a:solidFill>
              <a:latin typeface="Corbel" pitchFamily="0" charset="0"/>
              <a:ea typeface="宋体" pitchFamily="0" charset="0"/>
              <a:cs typeface="Lucida Sans"/>
            </a:endParaRPr>
          </a:p>
        </p:txBody>
      </p:sp>
    </p:spTree>
    <p:extLst>
      <p:ext uri="{BB962C8B-B14F-4D97-AF65-F5344CB8AC3E}">
        <p14:creationId xmlns:p14="http://schemas.microsoft.com/office/powerpoint/2010/main" val="172829107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26" name="文本框"/>
          <p:cNvSpPr>
            <a:spLocks noGrp="1"/>
          </p:cNvSpPr>
          <p:nvPr>
            <p:ph type="title"/>
          </p:nvPr>
        </p:nvSpPr>
        <p:spPr>
          <a:xfrm rot="0">
            <a:off x="1202919" y="284176"/>
            <a:ext cx="9784080" cy="150875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85000"/>
              </a:lnSpc>
              <a:spcBef>
                <a:spcPts val="0"/>
              </a:spcBef>
              <a:spcAft>
                <a:spcPts val="0"/>
              </a:spcAft>
              <a:buNone/>
            </a:pPr>
            <a:r>
              <a:rPr lang="en-US" altLang="zh-CN" sz="6600" b="0" i="0" u="none" strike="noStrike" kern="1200" cap="all" spc="0" baseline="0">
                <a:solidFill>
                  <a:schemeClr val="bg2"/>
                </a:solidFill>
                <a:latin typeface="Corbel" pitchFamily="0" charset="0"/>
                <a:ea typeface="宋体" pitchFamily="0" charset="0"/>
                <a:cs typeface="Lucida Sans"/>
              </a:rPr>
              <a:t>PROBLEM STATEMENT</a:t>
            </a:r>
            <a:endParaRPr lang="zh-CN" altLang="en-US" sz="6600" b="0" i="0" u="none" strike="noStrike" kern="1200" cap="all" spc="0" baseline="0">
              <a:solidFill>
                <a:schemeClr val="bg2"/>
              </a:solidFill>
              <a:latin typeface="Corbel" pitchFamily="0" charset="0"/>
              <a:ea typeface="宋体" pitchFamily="0" charset="0"/>
              <a:cs typeface="Lucida Sans"/>
            </a:endParaRPr>
          </a:p>
        </p:txBody>
      </p:sp>
      <p:sp>
        <p:nvSpPr>
          <p:cNvPr id="27" name="文本框"/>
          <p:cNvSpPr>
            <a:spLocks noGrp="1"/>
          </p:cNvSpPr>
          <p:nvPr>
            <p:ph type="body" idx="1"/>
          </p:nvPr>
        </p:nvSpPr>
        <p:spPr>
          <a:xfrm rot="0">
            <a:off x="1202919" y="2011679"/>
            <a:ext cx="9784080" cy="4206240"/>
          </a:xfrm>
          <a:prstGeom prst="rect"/>
          <a:noFill/>
          <a:ln w="12700" cmpd="sng" cap="flat">
            <a:noFill/>
            <a:prstDash val="solid"/>
            <a:miter/>
          </a:ln>
        </p:spPr>
        <p:txBody>
          <a:bodyPr vert="horz" wrap="square" lIns="91440" tIns="45720" rIns="91440" bIns="45720" anchor="t" anchorCtr="0">
            <a:prstTxWarp prst="textNoShape"/>
          </a:bodyPr>
          <a:lstStyle/>
          <a:p>
            <a:pPr marL="182880" indent="-182880" algn="l">
              <a:lnSpc>
                <a:spcPct val="90000"/>
              </a:lnSpc>
              <a:spcBef>
                <a:spcPts val="1200"/>
              </a:spcBef>
              <a:spcAft>
                <a:spcPts val="200"/>
              </a:spcAft>
              <a:buClr>
                <a:schemeClr val="tx1"/>
              </a:buClr>
              <a:buFont typeface="Wingdings" pitchFamily="2" charset="2"/>
              <a:buChar char=""/>
            </a:pPr>
            <a:r>
              <a:rPr lang="en-US" altLang="zh-CN" sz="3600" b="0" i="0" u="none" strike="noStrike" kern="1200" cap="none" spc="0" baseline="0">
                <a:solidFill>
                  <a:schemeClr val="tx1"/>
                </a:solidFill>
                <a:latin typeface="Corbel" pitchFamily="0" charset="0"/>
                <a:ea typeface="宋体" pitchFamily="0" charset="0"/>
                <a:cs typeface="Lucida Sans"/>
              </a:rPr>
              <a:t>UTLIZE EXCEL TO EFFICIENTLY ANALYSE EMPLOYEE DATA BY LEVERAGING FUNCTIONS SUCH AS PIVOTTABLES, AND CONDITIONAL FORMATTING.  THIS ENABLES THE IDENTIFICATION OF KEY TRENDS , SUCH AS CURRENT EMPLOYEE RATES ,PERFORMANCE LEVELS. DECISION-MAKING PROCESSES BY VISUALIZING THIS DATA THROUGH PIE CHART.</a:t>
            </a:r>
            <a:endParaRPr lang="zh-CN" altLang="en-US" sz="3600" b="0" i="0" u="none" strike="noStrike" kern="1200" cap="none" spc="0" baseline="0">
              <a:solidFill>
                <a:schemeClr val="tx1"/>
              </a:solidFill>
              <a:latin typeface="Corbel" pitchFamily="0" charset="0"/>
              <a:ea typeface="宋体" pitchFamily="0" charset="0"/>
              <a:cs typeface="Lucida Sans"/>
            </a:endParaRPr>
          </a:p>
        </p:txBody>
      </p:sp>
    </p:spTree>
    <p:extLst>
      <p:ext uri="{BB962C8B-B14F-4D97-AF65-F5344CB8AC3E}">
        <p14:creationId xmlns:p14="http://schemas.microsoft.com/office/powerpoint/2010/main" val="155370058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28" name="文本框"/>
          <p:cNvSpPr>
            <a:spLocks noGrp="1"/>
          </p:cNvSpPr>
          <p:nvPr>
            <p:ph type="title"/>
          </p:nvPr>
        </p:nvSpPr>
        <p:spPr>
          <a:xfrm rot="0">
            <a:off x="1202919" y="284176"/>
            <a:ext cx="9784080" cy="150875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85000"/>
              </a:lnSpc>
              <a:spcBef>
                <a:spcPts val="0"/>
              </a:spcBef>
              <a:spcAft>
                <a:spcPts val="0"/>
              </a:spcAft>
              <a:buNone/>
            </a:pPr>
            <a:r>
              <a:rPr lang="en-US" altLang="zh-CN" sz="6600" b="0" i="0" u="none" strike="noStrike" kern="1200" cap="all" spc="0" baseline="0">
                <a:solidFill>
                  <a:schemeClr val="bg2"/>
                </a:solidFill>
                <a:latin typeface="Corbel" pitchFamily="0" charset="0"/>
                <a:ea typeface="宋体" pitchFamily="0" charset="0"/>
                <a:cs typeface="Lucida Sans"/>
              </a:rPr>
              <a:t>PROJECT OVERVIEW</a:t>
            </a:r>
            <a:endParaRPr lang="zh-CN" altLang="en-US" sz="6600" b="0" i="0" u="none" strike="noStrike" kern="1200" cap="all" spc="0" baseline="0">
              <a:solidFill>
                <a:schemeClr val="bg2"/>
              </a:solidFill>
              <a:latin typeface="Corbel" pitchFamily="0" charset="0"/>
              <a:ea typeface="宋体" pitchFamily="0" charset="0"/>
              <a:cs typeface="Lucida Sans"/>
            </a:endParaRPr>
          </a:p>
        </p:txBody>
      </p:sp>
      <p:sp>
        <p:nvSpPr>
          <p:cNvPr id="29" name="文本框"/>
          <p:cNvSpPr>
            <a:spLocks noGrp="1"/>
          </p:cNvSpPr>
          <p:nvPr>
            <p:ph type="body" idx="1"/>
          </p:nvPr>
        </p:nvSpPr>
        <p:spPr>
          <a:xfrm rot="0">
            <a:off x="1202919" y="2011679"/>
            <a:ext cx="9784080" cy="4206240"/>
          </a:xfrm>
          <a:prstGeom prst="rect"/>
          <a:noFill/>
          <a:ln w="12700" cmpd="sng" cap="flat">
            <a:noFill/>
            <a:prstDash val="solid"/>
            <a:miter/>
          </a:ln>
        </p:spPr>
        <p:txBody>
          <a:bodyPr vert="horz" wrap="square" lIns="91440" tIns="45720" rIns="91440" bIns="45720" anchor="t" anchorCtr="0">
            <a:prstTxWarp prst="textNoShape"/>
          </a:bodyPr>
          <a:lstStyle/>
          <a:p>
            <a:pPr marL="182880" indent="-182880" algn="l">
              <a:lnSpc>
                <a:spcPct val="90000"/>
              </a:lnSpc>
              <a:spcBef>
                <a:spcPts val="1200"/>
              </a:spcBef>
              <a:spcAft>
                <a:spcPts val="200"/>
              </a:spcAft>
              <a:buClr>
                <a:schemeClr val="tx1"/>
              </a:buClr>
              <a:buFont typeface="Wingdings" pitchFamily="2" charset="2"/>
              <a:buChar char=""/>
            </a:pPr>
            <a:r>
              <a:rPr lang="en-US" altLang="zh-CN" sz="3600" b="0" i="0" u="none" strike="noStrike" kern="1200" cap="none" spc="0" baseline="0">
                <a:solidFill>
                  <a:schemeClr val="tx1"/>
                </a:solidFill>
                <a:latin typeface="Corbel" pitchFamily="0" charset="0"/>
                <a:ea typeface="宋体" pitchFamily="0" charset="0"/>
                <a:cs typeface="Lucida Sans"/>
              </a:rPr>
              <a:t>THIS PROJECT FOCUSES ON ANALYSING EMPLOYEE DATA TO IDENTIFY TRENDS AND INSIGHTS THAT CAN DRIVE BETTER DECISIONS. EXCEL WILL BE USED TO CLEAN, ORGANIZE, AND VISUALIZE KEY METRICS SUCH AS EMPLOYEE DEMOGRAPHICS, PERFORMANCE, AND RETENTION RATE.</a:t>
            </a:r>
            <a:endParaRPr lang="zh-CN" altLang="en-US" sz="3600" b="0" i="0" u="none" strike="noStrike" kern="1200" cap="none" spc="0" baseline="0">
              <a:solidFill>
                <a:schemeClr val="tx1"/>
              </a:solidFill>
              <a:latin typeface="Corbel" pitchFamily="0" charset="0"/>
              <a:ea typeface="宋体" pitchFamily="0" charset="0"/>
              <a:cs typeface="Lucida Sans"/>
            </a:endParaRPr>
          </a:p>
        </p:txBody>
      </p:sp>
    </p:spTree>
    <p:extLst>
      <p:ext uri="{BB962C8B-B14F-4D97-AF65-F5344CB8AC3E}">
        <p14:creationId xmlns:p14="http://schemas.microsoft.com/office/powerpoint/2010/main" val="57150771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30" name="文本框"/>
          <p:cNvSpPr>
            <a:spLocks noGrp="1"/>
          </p:cNvSpPr>
          <p:nvPr>
            <p:ph type="title"/>
          </p:nvPr>
        </p:nvSpPr>
        <p:spPr>
          <a:xfrm rot="0">
            <a:off x="1202919" y="284176"/>
            <a:ext cx="9784080" cy="150875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85000"/>
              </a:lnSpc>
              <a:spcBef>
                <a:spcPts val="0"/>
              </a:spcBef>
              <a:spcAft>
                <a:spcPts val="0"/>
              </a:spcAft>
              <a:buNone/>
            </a:pPr>
            <a:r>
              <a:rPr lang="en-US" altLang="zh-CN" sz="6600" b="0" i="0" u="none" strike="noStrike" kern="1200" cap="all" spc="0" baseline="0">
                <a:solidFill>
                  <a:schemeClr val="bg2"/>
                </a:solidFill>
                <a:latin typeface="Corbel" pitchFamily="0" charset="0"/>
                <a:ea typeface="宋体" pitchFamily="0" charset="0"/>
                <a:cs typeface="Lucida Sans"/>
              </a:rPr>
              <a:t>WHO ARE THE USERS ?</a:t>
            </a:r>
            <a:endParaRPr lang="zh-CN" altLang="en-US" sz="6600" b="0" i="0" u="none" strike="noStrike" kern="1200" cap="all" spc="0" baseline="0">
              <a:solidFill>
                <a:schemeClr val="bg2"/>
              </a:solidFill>
              <a:latin typeface="Corbel" pitchFamily="0" charset="0"/>
              <a:ea typeface="宋体" pitchFamily="0" charset="0"/>
              <a:cs typeface="Lucida Sans"/>
            </a:endParaRPr>
          </a:p>
        </p:txBody>
      </p:sp>
      <p:sp>
        <p:nvSpPr>
          <p:cNvPr id="31" name="文本框"/>
          <p:cNvSpPr>
            <a:spLocks noGrp="1"/>
          </p:cNvSpPr>
          <p:nvPr>
            <p:ph type="body" idx="1"/>
          </p:nvPr>
        </p:nvSpPr>
        <p:spPr>
          <a:xfrm rot="0">
            <a:off x="1202919" y="2011679"/>
            <a:ext cx="9784080" cy="4206240"/>
          </a:xfrm>
          <a:prstGeom prst="rect"/>
          <a:noFill/>
          <a:ln w="12700" cmpd="sng" cap="flat">
            <a:noFill/>
            <a:prstDash val="solid"/>
            <a:miter/>
          </a:ln>
        </p:spPr>
        <p:txBody>
          <a:bodyPr vert="horz" wrap="square" lIns="91440" tIns="45720" rIns="91440" bIns="45720" anchor="t" anchorCtr="0">
            <a:prstTxWarp prst="textNoShape"/>
          </a:bodyPr>
          <a:lstStyle/>
          <a:p>
            <a:pPr marL="182880" indent="-182880" algn="l">
              <a:lnSpc>
                <a:spcPct val="90000"/>
              </a:lnSpc>
              <a:spcBef>
                <a:spcPts val="1200"/>
              </a:spcBef>
              <a:spcAft>
                <a:spcPts val="200"/>
              </a:spcAft>
              <a:buClr>
                <a:schemeClr val="tx1"/>
              </a:buClr>
              <a:buFont typeface="Wingdings" pitchFamily="2" charset="2"/>
              <a:buChar char=""/>
            </a:pPr>
            <a:endParaRPr lang="en-US" altLang="zh-CN" sz="2200" b="0" i="0" u="none" strike="noStrike" kern="1200" cap="none" spc="0" baseline="0">
              <a:solidFill>
                <a:schemeClr val="tx1"/>
              </a:solidFill>
              <a:latin typeface="Corbel" pitchFamily="0" charset="0"/>
              <a:ea typeface="宋体" pitchFamily="0" charset="0"/>
              <a:cs typeface="Lucida Sans"/>
            </a:endParaRPr>
          </a:p>
          <a:p>
            <a:pPr marL="182880" indent="-182880" algn="l">
              <a:lnSpc>
                <a:spcPct val="90000"/>
              </a:lnSpc>
              <a:spcBef>
                <a:spcPts val="1200"/>
              </a:spcBef>
              <a:spcAft>
                <a:spcPts val="200"/>
              </a:spcAft>
              <a:buClr>
                <a:schemeClr val="tx1"/>
              </a:buClr>
              <a:buFont typeface="Wingdings" pitchFamily="2" charset="2"/>
              <a:buChar char=""/>
            </a:pPr>
            <a:r>
              <a:rPr lang="en-US" altLang="zh-CN" sz="4000" b="0" i="0" u="none" strike="noStrike" kern="1200" cap="none" spc="0" baseline="0">
                <a:solidFill>
                  <a:schemeClr val="tx1"/>
                </a:solidFill>
                <a:latin typeface="Corbel" pitchFamily="0" charset="0"/>
                <a:ea typeface="宋体" pitchFamily="0" charset="0"/>
                <a:cs typeface="Lucida Sans"/>
              </a:rPr>
              <a:t>THE END USERS OF THE EMPLOYEE DATA ANALYSIS ARE HR MANAGERS, TEAM LEADS, AND SENIOR MAMAGEMENT.</a:t>
            </a:r>
            <a:endParaRPr lang="zh-CN" altLang="en-US" sz="4000" b="0" i="0" u="none" strike="noStrike" kern="1200" cap="none" spc="0" baseline="0">
              <a:solidFill>
                <a:schemeClr val="tx1"/>
              </a:solidFill>
              <a:latin typeface="Corbel" pitchFamily="0" charset="0"/>
              <a:ea typeface="宋体" pitchFamily="0" charset="0"/>
              <a:cs typeface="Lucida Sans"/>
            </a:endParaRPr>
          </a:p>
        </p:txBody>
      </p:sp>
    </p:spTree>
    <p:extLst>
      <p:ext uri="{BB962C8B-B14F-4D97-AF65-F5344CB8AC3E}">
        <p14:creationId xmlns:p14="http://schemas.microsoft.com/office/powerpoint/2010/main" val="150713067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32" name="文本框"/>
          <p:cNvSpPr>
            <a:spLocks noGrp="1"/>
          </p:cNvSpPr>
          <p:nvPr>
            <p:ph type="title"/>
          </p:nvPr>
        </p:nvSpPr>
        <p:spPr>
          <a:xfrm rot="0">
            <a:off x="1202919" y="284176"/>
            <a:ext cx="9784080" cy="150875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85000"/>
              </a:lnSpc>
              <a:spcBef>
                <a:spcPts val="0"/>
              </a:spcBef>
              <a:spcAft>
                <a:spcPts val="0"/>
              </a:spcAft>
              <a:buNone/>
            </a:pPr>
            <a:r>
              <a:rPr lang="en-US" altLang="zh-CN" sz="4000" b="0" i="0" u="none" strike="noStrike" kern="1200" cap="all" spc="0" baseline="0">
                <a:solidFill>
                  <a:schemeClr val="bg2"/>
                </a:solidFill>
                <a:latin typeface="Corbel" pitchFamily="0" charset="0"/>
                <a:ea typeface="宋体" pitchFamily="0" charset="0"/>
                <a:cs typeface="Lucida Sans"/>
              </a:rPr>
              <a:t>OUR SOLUTION AND ITS VALUE PROPOSITION</a:t>
            </a:r>
            <a:endParaRPr lang="zh-CN" altLang="en-US" sz="4000" b="0" i="0" u="none" strike="noStrike" kern="1200" cap="all" spc="0" baseline="0">
              <a:solidFill>
                <a:schemeClr val="bg2"/>
              </a:solidFill>
              <a:latin typeface="Corbel" pitchFamily="0" charset="0"/>
              <a:ea typeface="宋体" pitchFamily="0" charset="0"/>
              <a:cs typeface="Lucida Sans"/>
            </a:endParaRPr>
          </a:p>
        </p:txBody>
      </p:sp>
      <p:sp>
        <p:nvSpPr>
          <p:cNvPr id="33" name="文本框"/>
          <p:cNvSpPr>
            <a:spLocks noGrp="1"/>
          </p:cNvSpPr>
          <p:nvPr>
            <p:ph type="body" idx="1"/>
          </p:nvPr>
        </p:nvSpPr>
        <p:spPr>
          <a:xfrm rot="0">
            <a:off x="1202919" y="2011679"/>
            <a:ext cx="9784080" cy="4206240"/>
          </a:xfrm>
          <a:prstGeom prst="rect"/>
          <a:noFill/>
          <a:ln w="12700" cmpd="sng" cap="flat">
            <a:noFill/>
            <a:prstDash val="solid"/>
            <a:miter/>
          </a:ln>
        </p:spPr>
        <p:txBody>
          <a:bodyPr vert="horz" wrap="square" lIns="91440" tIns="45720" rIns="91440" bIns="45720" anchor="t" anchorCtr="0">
            <a:prstTxWarp prst="textNoShape"/>
          </a:bodyPr>
          <a:lstStyle/>
          <a:p>
            <a:pPr marL="182880" indent="-182880" algn="l">
              <a:lnSpc>
                <a:spcPct val="90000"/>
              </a:lnSpc>
              <a:spcBef>
                <a:spcPts val="1200"/>
              </a:spcBef>
              <a:spcAft>
                <a:spcPts val="200"/>
              </a:spcAft>
              <a:buClr>
                <a:schemeClr val="tx1"/>
              </a:buClr>
              <a:buFont typeface="Wingdings" pitchFamily="2" charset="2"/>
              <a:buChar char=""/>
            </a:pPr>
            <a:r>
              <a:rPr lang="en-US" altLang="zh-CN" sz="3600" b="0" i="0" u="none" strike="noStrike" kern="1200" cap="none" spc="0" baseline="0">
                <a:solidFill>
                  <a:schemeClr val="tx1"/>
                </a:solidFill>
                <a:latin typeface="Corbel" pitchFamily="0" charset="0"/>
                <a:ea typeface="宋体" pitchFamily="0" charset="0"/>
                <a:cs typeface="Lucida Sans"/>
              </a:rPr>
              <a:t>CONDITIONAL FORMATING – HIGHLIGHTSS MISSING CELLS FILTER- HELPS TO REMOVE THE EMPTY CELLS FORMULA – HELPS TO IDENTIFY THE PERFORMANCE OF EMPLOYEES PIVOT  TABLE- HELPS TO SUMMARISE PIE CHART – SHOWS THE DATA</a:t>
            </a:r>
            <a:endParaRPr lang="zh-CN" altLang="en-US" sz="3600" b="0" i="0" u="none" strike="noStrike" kern="1200" cap="none" spc="0" baseline="0">
              <a:solidFill>
                <a:schemeClr val="tx1"/>
              </a:solidFill>
              <a:latin typeface="Corbel" pitchFamily="0" charset="0"/>
              <a:ea typeface="宋体" pitchFamily="0" charset="0"/>
              <a:cs typeface="Lucida Sans"/>
            </a:endParaRPr>
          </a:p>
        </p:txBody>
      </p:sp>
    </p:spTree>
    <p:extLst>
      <p:ext uri="{BB962C8B-B14F-4D97-AF65-F5344CB8AC3E}">
        <p14:creationId xmlns:p14="http://schemas.microsoft.com/office/powerpoint/2010/main" val="175810811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34" name="文本框"/>
          <p:cNvSpPr>
            <a:spLocks noGrp="1"/>
          </p:cNvSpPr>
          <p:nvPr>
            <p:ph type="title"/>
          </p:nvPr>
        </p:nvSpPr>
        <p:spPr>
          <a:xfrm rot="0">
            <a:off x="1202919" y="284176"/>
            <a:ext cx="9784080" cy="150875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85000"/>
              </a:lnSpc>
              <a:spcBef>
                <a:spcPts val="0"/>
              </a:spcBef>
              <a:spcAft>
                <a:spcPts val="0"/>
              </a:spcAft>
              <a:buNone/>
            </a:pPr>
            <a:r>
              <a:rPr lang="en-US" altLang="zh-CN" sz="6000" b="0" i="0" u="none" strike="noStrike" kern="1200" cap="all" spc="0" baseline="0">
                <a:solidFill>
                  <a:schemeClr val="bg2"/>
                </a:solidFill>
                <a:latin typeface="Corbel" pitchFamily="0" charset="0"/>
                <a:ea typeface="宋体" pitchFamily="0" charset="0"/>
                <a:cs typeface="Lucida Sans"/>
              </a:rPr>
              <a:t>DATASET DESCRIPTION</a:t>
            </a:r>
            <a:endParaRPr lang="zh-CN" altLang="en-US" sz="6000" b="0" i="0" u="none" strike="noStrike" kern="1200" cap="all" spc="0" baseline="0">
              <a:solidFill>
                <a:schemeClr val="bg2"/>
              </a:solidFill>
              <a:latin typeface="Corbel" pitchFamily="0" charset="0"/>
              <a:ea typeface="宋体" pitchFamily="0" charset="0"/>
              <a:cs typeface="Lucida Sans"/>
            </a:endParaRPr>
          </a:p>
        </p:txBody>
      </p:sp>
      <p:sp>
        <p:nvSpPr>
          <p:cNvPr id="35" name="文本框"/>
          <p:cNvSpPr>
            <a:spLocks noGrp="1"/>
          </p:cNvSpPr>
          <p:nvPr>
            <p:ph type="body" idx="1"/>
          </p:nvPr>
        </p:nvSpPr>
        <p:spPr>
          <a:xfrm rot="0">
            <a:off x="1202919" y="2011679"/>
            <a:ext cx="9784080" cy="4206240"/>
          </a:xfrm>
          <a:prstGeom prst="rect"/>
          <a:noFill/>
          <a:ln w="12700" cmpd="sng" cap="flat">
            <a:noFill/>
            <a:prstDash val="solid"/>
            <a:miter/>
          </a:ln>
        </p:spPr>
        <p:txBody>
          <a:bodyPr vert="horz" wrap="square" lIns="91440" tIns="45720" rIns="91440" bIns="45720" anchor="t" anchorCtr="0">
            <a:prstTxWarp prst="textNoShape"/>
          </a:bodyPr>
          <a:lstStyle/>
          <a:p>
            <a:pPr marL="182880" indent="-182880" algn="l">
              <a:lnSpc>
                <a:spcPct val="90000"/>
              </a:lnSpc>
              <a:spcBef>
                <a:spcPts val="1200"/>
              </a:spcBef>
              <a:spcAft>
                <a:spcPts val="200"/>
              </a:spcAft>
              <a:buClr>
                <a:schemeClr val="tx1"/>
              </a:buClr>
              <a:buFont typeface="Wingdings" pitchFamily="2" charset="2"/>
              <a:buChar char=""/>
            </a:pPr>
            <a:endParaRPr lang="en-US" altLang="zh-CN" sz="2200" b="0" i="0" u="none" strike="noStrike" kern="1200" cap="none" spc="0" baseline="0">
              <a:solidFill>
                <a:schemeClr val="tx1"/>
              </a:solidFill>
              <a:latin typeface="Corbel" pitchFamily="0" charset="0"/>
              <a:ea typeface="宋体" pitchFamily="0" charset="0"/>
              <a:cs typeface="Lucida Sans"/>
            </a:endParaRPr>
          </a:p>
          <a:p>
            <a:pPr marL="182880" indent="-182880" algn="l">
              <a:lnSpc>
                <a:spcPct val="90000"/>
              </a:lnSpc>
              <a:spcBef>
                <a:spcPts val="1200"/>
              </a:spcBef>
              <a:spcAft>
                <a:spcPts val="200"/>
              </a:spcAft>
              <a:buClr>
                <a:schemeClr val="tx1"/>
              </a:buClr>
              <a:buFont typeface="Wingdings" pitchFamily="2" charset="2"/>
              <a:buChar char=""/>
            </a:pPr>
            <a:r>
              <a:rPr lang="en-US" altLang="zh-CN" sz="4400" b="0" i="0" u="none" strike="noStrike" kern="1200" cap="none" spc="0" baseline="0">
                <a:solidFill>
                  <a:schemeClr val="tx1"/>
                </a:solidFill>
                <a:latin typeface="Corbel" pitchFamily="0" charset="0"/>
                <a:ea typeface="宋体" pitchFamily="0" charset="0"/>
                <a:cs typeface="Lucida Sans"/>
              </a:rPr>
              <a:t>EMPLOYEE ID FIRST NAME, LAST NAME ,BUSSINESS UNIT, EMPLOYEE TYPE, EMPLOYEE CLASSIFICATION TYPE, GENDER, PERFORMANCE SCORE, CURRENT EMPLOYEE RATE, PERFORMANCE LEVEL</a:t>
            </a:r>
            <a:r>
              <a:rPr lang="en-US" altLang="zh-CN" sz="2200" b="0" i="0" u="none" strike="noStrike" kern="1200" cap="none" spc="0" baseline="0">
                <a:solidFill>
                  <a:schemeClr val="tx1"/>
                </a:solidFill>
                <a:latin typeface="Corbel" pitchFamily="0" charset="0"/>
                <a:ea typeface="宋体" pitchFamily="0" charset="0"/>
                <a:cs typeface="Lucida Sans"/>
              </a:rPr>
              <a:t>.</a:t>
            </a:r>
            <a:endParaRPr lang="zh-CN" altLang="en-US" sz="2200" b="0" i="0" u="none" strike="noStrike" kern="1200" cap="none" spc="0" baseline="0">
              <a:solidFill>
                <a:schemeClr val="tx1"/>
              </a:solidFill>
              <a:latin typeface="Corbel" pitchFamily="0" charset="0"/>
              <a:ea typeface="宋体" pitchFamily="0" charset="0"/>
              <a:cs typeface="Lucida Sans"/>
            </a:endParaRPr>
          </a:p>
        </p:txBody>
      </p:sp>
    </p:spTree>
    <p:extLst>
      <p:ext uri="{BB962C8B-B14F-4D97-AF65-F5344CB8AC3E}">
        <p14:creationId xmlns:p14="http://schemas.microsoft.com/office/powerpoint/2010/main" val="111881969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1202919" y="284176"/>
            <a:ext cx="9784080" cy="150875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85000"/>
              </a:lnSpc>
              <a:spcBef>
                <a:spcPts val="0"/>
              </a:spcBef>
              <a:spcAft>
                <a:spcPts val="0"/>
              </a:spcAft>
              <a:buNone/>
            </a:pPr>
            <a:r>
              <a:rPr lang="en-US" altLang="zh-CN" sz="4800" b="0" i="0" u="none" strike="noStrike" kern="1200" cap="all" spc="0" baseline="0">
                <a:solidFill>
                  <a:schemeClr val="bg2"/>
                </a:solidFill>
                <a:latin typeface="Corbel" pitchFamily="0" charset="0"/>
                <a:ea typeface="宋体" pitchFamily="0" charset="0"/>
                <a:cs typeface="Lucida Sans"/>
              </a:rPr>
              <a:t>THE “WOW” IN OUR SOLUTION</a:t>
            </a:r>
            <a:endParaRPr lang="zh-CN" altLang="en-US" sz="4800" b="0" i="0" u="none" strike="noStrike" kern="1200" cap="all" spc="0" baseline="0">
              <a:solidFill>
                <a:schemeClr val="bg2"/>
              </a:solidFill>
              <a:latin typeface="Corbel" pitchFamily="0" charset="0"/>
              <a:ea typeface="宋体" pitchFamily="0" charset="0"/>
              <a:cs typeface="Lucida Sans"/>
            </a:endParaRPr>
          </a:p>
        </p:txBody>
      </p:sp>
      <p:sp>
        <p:nvSpPr>
          <p:cNvPr id="37" name="文本框"/>
          <p:cNvSpPr>
            <a:spLocks noGrp="1"/>
          </p:cNvSpPr>
          <p:nvPr>
            <p:ph type="body" idx="1"/>
          </p:nvPr>
        </p:nvSpPr>
        <p:spPr>
          <a:xfrm rot="0">
            <a:off x="1202919" y="2011679"/>
            <a:ext cx="9784080" cy="4206240"/>
          </a:xfrm>
          <a:prstGeom prst="rect"/>
          <a:noFill/>
          <a:ln w="12700" cmpd="sng" cap="flat">
            <a:noFill/>
            <a:prstDash val="solid"/>
            <a:miter/>
          </a:ln>
        </p:spPr>
        <p:txBody>
          <a:bodyPr vert="horz" wrap="square" lIns="91440" tIns="45720" rIns="91440" bIns="45720" anchor="t" anchorCtr="0">
            <a:prstTxWarp prst="textNoShape"/>
          </a:bodyPr>
          <a:lstStyle/>
          <a:p>
            <a:pPr marL="182880" indent="-182880" algn="l">
              <a:lnSpc>
                <a:spcPct val="90000"/>
              </a:lnSpc>
              <a:spcBef>
                <a:spcPts val="1200"/>
              </a:spcBef>
              <a:spcAft>
                <a:spcPts val="200"/>
              </a:spcAft>
              <a:buClr>
                <a:schemeClr val="tx1"/>
              </a:buClr>
              <a:buFont typeface="Wingdings" pitchFamily="2" charset="2"/>
              <a:buChar char=""/>
            </a:pPr>
            <a:r>
              <a:rPr lang="en-US" altLang="zh-CN" sz="3600" b="0" i="0" u="none" strike="noStrike" kern="1200" cap="none" spc="0" baseline="0">
                <a:solidFill>
                  <a:schemeClr val="tx1"/>
                </a:solidFill>
                <a:latin typeface="Corbel" pitchFamily="0" charset="0"/>
                <a:ea typeface="宋体" pitchFamily="0" charset="0"/>
                <a:cs typeface="Lucida Sans"/>
              </a:rPr>
              <a:t>=IFS(Z9&gt;=5,”VERY HIGH” ,Z9.=4, “HIGH”, Z9.=3,”</a:t>
            </a:r>
            <a:endParaRPr lang="en-US" altLang="zh-CN" sz="3600" b="0" i="0" u="none" strike="noStrike" kern="1200" cap="none" spc="0" baseline="0">
              <a:solidFill>
                <a:schemeClr val="tx1"/>
              </a:solidFill>
              <a:latin typeface="Corbel" pitchFamily="0" charset="0"/>
              <a:ea typeface="宋体" pitchFamily="0" charset="0"/>
              <a:cs typeface="Lucida Sans"/>
            </a:endParaRPr>
          </a:p>
          <a:p>
            <a:pPr marL="182880" indent="-182880" algn="l">
              <a:lnSpc>
                <a:spcPct val="90000"/>
              </a:lnSpc>
              <a:spcBef>
                <a:spcPts val="1200"/>
              </a:spcBef>
              <a:spcAft>
                <a:spcPts val="200"/>
              </a:spcAft>
              <a:buClr>
                <a:schemeClr val="tx1"/>
              </a:buClr>
              <a:buFont typeface="Wingdings" pitchFamily="2" charset="2"/>
              <a:buChar char=""/>
            </a:pPr>
            <a:r>
              <a:rPr lang="en-US" altLang="zh-CN" sz="3600" b="0" i="0" u="none" strike="noStrike" kern="1200" cap="none" spc="0" baseline="0">
                <a:solidFill>
                  <a:schemeClr val="tx1"/>
                </a:solidFill>
                <a:latin typeface="Corbel" pitchFamily="0" charset="0"/>
                <a:ea typeface="宋体" pitchFamily="0" charset="0"/>
                <a:cs typeface="Lucida Sans"/>
              </a:rPr>
              <a:t>MED”, TRUE, ‘LOW”)</a:t>
            </a:r>
            <a:endParaRPr lang="zh-CN" altLang="en-US" sz="3600" b="0" i="0" u="none" strike="noStrike" kern="1200" cap="none" spc="0" baseline="0">
              <a:solidFill>
                <a:schemeClr val="tx1"/>
              </a:solidFill>
              <a:latin typeface="Corbel" pitchFamily="0" charset="0"/>
              <a:ea typeface="宋体" pitchFamily="0" charset="0"/>
              <a:cs typeface="Lucida Sans"/>
            </a:endParaRPr>
          </a:p>
        </p:txBody>
      </p:sp>
    </p:spTree>
    <p:extLst>
      <p:ext uri="{BB962C8B-B14F-4D97-AF65-F5344CB8AC3E}">
        <p14:creationId xmlns:p14="http://schemas.microsoft.com/office/powerpoint/2010/main" val="1961115035"/>
      </p:ext>
    </p:extLst>
  </p:cSld>
  <p:clrMapOvr>
    <a:masterClrMapping/>
  </p:clrMapOvr>
</p:sld>
</file>

<file path=ppt/theme/theme1.xml><?xml version="1.0" encoding="utf-8"?>
<a:theme xmlns:a="http://schemas.openxmlformats.org/drawingml/2006/main" name="Banded">
  <a:themeElements>
    <a:clrScheme name="Banded">
      <a:dk1>
        <a:srgbClr val="FFFFFF"/>
      </a:dk1>
      <a:lt1>
        <a:srgbClr val="2C2C2C"/>
      </a:lt1>
      <a:dk2>
        <a:srgbClr val="F2F2F2"/>
      </a:dk2>
      <a:lt2>
        <a:srgbClr val="099BDD"/>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
        <a:ea typeface=""/>
        <a:cs typeface=""/>
      </a:majorFont>
      <a:minorFont>
        <a:latin typeface=""/>
        <a:ea typeface=""/>
        <a:cs typeface=""/>
      </a:minorFont>
    </a:fontScheme>
    <a:fmtScheme name="Banded">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nandhini bhaskaran</dc:creator>
  <cp:lastModifiedBy>root</cp:lastModifiedBy>
  <cp:revision>1</cp:revision>
  <dcterms:created xsi:type="dcterms:W3CDTF">2024-08-29T13:54:39Z</dcterms:created>
  <dcterms:modified xsi:type="dcterms:W3CDTF">2024-09-27T13:18:00Z</dcterms:modified>
</cp:coreProperties>
</file>