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1" r:id="rId4"/>
    <p:sldId id="262" r:id="rId5"/>
    <p:sldId id="264" r:id="rId6"/>
    <p:sldId id="265" r:id="rId7"/>
    <p:sldId id="266" r:id="rId8"/>
    <p:sldId id="26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hil" initials="a" lastIdx="1" clrIdx="0">
    <p:extLst>
      <p:ext uri="{19B8F6BF-5375-455C-9EA6-DF929625EA0E}">
        <p15:presenceInfo xmlns:p15="http://schemas.microsoft.com/office/powerpoint/2012/main" userId="akh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0707"/>
    <a:srgbClr val="050505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67D88-8279-588D-819D-CD353B0E820F}" v="1375" dt="2022-12-07T03:17:32.906"/>
    <p1510:client id="{CADF4AA1-C44D-4B35-8524-770A193375E2}" v="1303" dt="2022-12-07T03:13:5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19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svg"/><Relationship Id="rId1" Type="http://schemas.openxmlformats.org/officeDocument/2006/relationships/image" Target="../media/image6.png"/><Relationship Id="rId6" Type="http://schemas.openxmlformats.org/officeDocument/2006/relationships/image" Target="../media/image18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34460-1A89-41CB-90C8-4DD8B5F4CF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66DBB8-5C74-4B87-AAAD-DA489D712DA3}">
      <dgm:prSet/>
      <dgm:spPr/>
      <dgm:t>
        <a:bodyPr/>
        <a:lstStyle/>
        <a:p>
          <a:r>
            <a:rPr lang="en-US" b="1"/>
            <a:t>BitBid</a:t>
          </a:r>
          <a:r>
            <a:rPr lang="en-US"/>
            <a:t> is an auction website.</a:t>
          </a:r>
        </a:p>
      </dgm:t>
    </dgm:pt>
    <dgm:pt modelId="{92B15FD7-03EB-465C-BE9E-928CB316F3B1}" type="parTrans" cxnId="{FFEA0F78-ABD4-40AD-8617-9F9E7AB57D3F}">
      <dgm:prSet/>
      <dgm:spPr/>
      <dgm:t>
        <a:bodyPr/>
        <a:lstStyle/>
        <a:p>
          <a:endParaRPr lang="en-US"/>
        </a:p>
      </dgm:t>
    </dgm:pt>
    <dgm:pt modelId="{E1DDE549-3534-4C2B-8F76-FF4089E96971}" type="sibTrans" cxnId="{FFEA0F78-ABD4-40AD-8617-9F9E7AB57D3F}">
      <dgm:prSet/>
      <dgm:spPr/>
      <dgm:t>
        <a:bodyPr/>
        <a:lstStyle/>
        <a:p>
          <a:endParaRPr lang="en-US"/>
        </a:p>
      </dgm:t>
    </dgm:pt>
    <dgm:pt modelId="{D3577454-3000-4CC6-97B0-3C9024205AB5}">
      <dgm:prSet/>
      <dgm:spPr/>
      <dgm:t>
        <a:bodyPr/>
        <a:lstStyle/>
        <a:p>
          <a:r>
            <a:rPr lang="en-US"/>
            <a:t>The Final goal is to settle Auctions in Bitcoin.</a:t>
          </a:r>
        </a:p>
      </dgm:t>
    </dgm:pt>
    <dgm:pt modelId="{6D951E87-819B-428E-949D-1CDAC6797244}" type="parTrans" cxnId="{8FEF02E2-6BC5-4A14-B84F-64ABF48B826C}">
      <dgm:prSet/>
      <dgm:spPr/>
      <dgm:t>
        <a:bodyPr/>
        <a:lstStyle/>
        <a:p>
          <a:endParaRPr lang="en-US"/>
        </a:p>
      </dgm:t>
    </dgm:pt>
    <dgm:pt modelId="{1238D7B8-6862-46B2-A65A-157378995D0E}" type="sibTrans" cxnId="{8FEF02E2-6BC5-4A14-B84F-64ABF48B826C}">
      <dgm:prSet/>
      <dgm:spPr/>
      <dgm:t>
        <a:bodyPr/>
        <a:lstStyle/>
        <a:p>
          <a:endParaRPr lang="en-US"/>
        </a:p>
      </dgm:t>
    </dgm:pt>
    <dgm:pt modelId="{7C5CA541-DDFC-49D5-A9F6-46812F6CC597}">
      <dgm:prSet/>
      <dgm:spPr/>
      <dgm:t>
        <a:bodyPr/>
        <a:lstStyle/>
        <a:p>
          <a:r>
            <a:rPr lang="en-US"/>
            <a:t>The Current Website also allows Fake Money.</a:t>
          </a:r>
        </a:p>
      </dgm:t>
    </dgm:pt>
    <dgm:pt modelId="{C3778B71-B557-4EF3-826C-F93C59C0536D}" type="parTrans" cxnId="{A1B9A9F7-5046-48AB-983C-61F803C18A9E}">
      <dgm:prSet/>
      <dgm:spPr/>
      <dgm:t>
        <a:bodyPr/>
        <a:lstStyle/>
        <a:p>
          <a:endParaRPr lang="en-US"/>
        </a:p>
      </dgm:t>
    </dgm:pt>
    <dgm:pt modelId="{E7E7BCBA-194F-413B-A5EC-CD553CBC4F66}" type="sibTrans" cxnId="{A1B9A9F7-5046-48AB-983C-61F803C18A9E}">
      <dgm:prSet/>
      <dgm:spPr/>
      <dgm:t>
        <a:bodyPr/>
        <a:lstStyle/>
        <a:p>
          <a:endParaRPr lang="en-US"/>
        </a:p>
      </dgm:t>
    </dgm:pt>
    <dgm:pt modelId="{04544D50-8371-486C-BB33-0733275C1FC2}">
      <dgm:prSet/>
      <dgm:spPr/>
      <dgm:t>
        <a:bodyPr/>
        <a:lstStyle/>
        <a:p>
          <a:r>
            <a:rPr lang="en-US"/>
            <a:t>We designed User Registration, Seller Interface, Buyer Interface, and All Pay Auction Settlement Logic.</a:t>
          </a:r>
        </a:p>
      </dgm:t>
    </dgm:pt>
    <dgm:pt modelId="{9AFF0BAE-4155-4FB2-ADA5-B2EDFA6BE03C}" type="parTrans" cxnId="{0655A9C0-696C-4939-AA82-35AE187CF20A}">
      <dgm:prSet/>
      <dgm:spPr/>
      <dgm:t>
        <a:bodyPr/>
        <a:lstStyle/>
        <a:p>
          <a:endParaRPr lang="en-US"/>
        </a:p>
      </dgm:t>
    </dgm:pt>
    <dgm:pt modelId="{6A7AAAA0-3394-4ABF-A88E-4DF5827AD6A6}" type="sibTrans" cxnId="{0655A9C0-696C-4939-AA82-35AE187CF20A}">
      <dgm:prSet/>
      <dgm:spPr/>
      <dgm:t>
        <a:bodyPr/>
        <a:lstStyle/>
        <a:p>
          <a:endParaRPr lang="en-US"/>
        </a:p>
      </dgm:t>
    </dgm:pt>
    <dgm:pt modelId="{78A50F4E-7710-4BE4-8B17-616D95E19C22}" type="pres">
      <dgm:prSet presAssocID="{37234460-1A89-41CB-90C8-4DD8B5F4CF2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D79C6-9C28-4487-B5FA-10BCDB9811D9}" type="pres">
      <dgm:prSet presAssocID="{A466DBB8-5C74-4B87-AAAD-DA489D712DA3}" presName="compNode" presStyleCnt="0"/>
      <dgm:spPr/>
    </dgm:pt>
    <dgm:pt modelId="{DAED21E8-22BC-42F2-9372-B12CCE17F368}" type="pres">
      <dgm:prSet presAssocID="{A466DBB8-5C74-4B87-AAAD-DA489D712DA3}" presName="bgRect" presStyleLbl="bgShp" presStyleIdx="0" presStyleCnt="4"/>
      <dgm:spPr/>
    </dgm:pt>
    <dgm:pt modelId="{AC8E8C69-0046-4BA0-926C-F63E35400CCF}" type="pres">
      <dgm:prSet presAssocID="{A466DBB8-5C74-4B87-AAAD-DA489D712D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7D5ED44-3D31-4D96-A062-3E4703124DA5}" type="pres">
      <dgm:prSet presAssocID="{A466DBB8-5C74-4B87-AAAD-DA489D712DA3}" presName="spaceRect" presStyleCnt="0"/>
      <dgm:spPr/>
    </dgm:pt>
    <dgm:pt modelId="{68B7B1CB-0DCA-4992-BE22-A0CE38D4AEA5}" type="pres">
      <dgm:prSet presAssocID="{A466DBB8-5C74-4B87-AAAD-DA489D712DA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B3EAFB2-5BD1-44D7-BE72-30E1EF89D1ED}" type="pres">
      <dgm:prSet presAssocID="{E1DDE549-3534-4C2B-8F76-FF4089E96971}" presName="sibTrans" presStyleCnt="0"/>
      <dgm:spPr/>
    </dgm:pt>
    <dgm:pt modelId="{E5FE2E97-05F7-4203-858B-E6CBC5FC110C}" type="pres">
      <dgm:prSet presAssocID="{D3577454-3000-4CC6-97B0-3C9024205AB5}" presName="compNode" presStyleCnt="0"/>
      <dgm:spPr/>
    </dgm:pt>
    <dgm:pt modelId="{EAC1E1FB-431D-4982-BEAA-D2B1AEEA341E}" type="pres">
      <dgm:prSet presAssocID="{D3577454-3000-4CC6-97B0-3C9024205AB5}" presName="bgRect" presStyleLbl="bgShp" presStyleIdx="1" presStyleCnt="4"/>
      <dgm:spPr/>
    </dgm:pt>
    <dgm:pt modelId="{5E5C8DB2-B158-4342-AB27-4CD203E40955}" type="pres">
      <dgm:prSet presAssocID="{D3577454-3000-4CC6-97B0-3C9024205A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385AC14-EE5F-491F-9B08-23C1AECCDAA1}" type="pres">
      <dgm:prSet presAssocID="{D3577454-3000-4CC6-97B0-3C9024205AB5}" presName="spaceRect" presStyleCnt="0"/>
      <dgm:spPr/>
    </dgm:pt>
    <dgm:pt modelId="{DB7E86D1-B16A-4BF4-AB72-420E8553BAE4}" type="pres">
      <dgm:prSet presAssocID="{D3577454-3000-4CC6-97B0-3C9024205AB5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84BD182-86BC-4D87-8604-EABB6518D33B}" type="pres">
      <dgm:prSet presAssocID="{1238D7B8-6862-46B2-A65A-157378995D0E}" presName="sibTrans" presStyleCnt="0"/>
      <dgm:spPr/>
    </dgm:pt>
    <dgm:pt modelId="{683551CB-21D4-41E3-BD74-60305C0C29E4}" type="pres">
      <dgm:prSet presAssocID="{7C5CA541-DDFC-49D5-A9F6-46812F6CC597}" presName="compNode" presStyleCnt="0"/>
      <dgm:spPr/>
    </dgm:pt>
    <dgm:pt modelId="{558FEF58-1970-4386-AC1F-A16E143E2852}" type="pres">
      <dgm:prSet presAssocID="{7C5CA541-DDFC-49D5-A9F6-46812F6CC597}" presName="bgRect" presStyleLbl="bgShp" presStyleIdx="2" presStyleCnt="4"/>
      <dgm:spPr/>
    </dgm:pt>
    <dgm:pt modelId="{7F484CE4-C516-46FF-9A37-719E81A047F2}" type="pres">
      <dgm:prSet presAssocID="{7C5CA541-DDFC-49D5-A9F6-46812F6CC5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943DCF2-2D35-4C0C-8D1B-BCB4424F8265}" type="pres">
      <dgm:prSet presAssocID="{7C5CA541-DDFC-49D5-A9F6-46812F6CC597}" presName="spaceRect" presStyleCnt="0"/>
      <dgm:spPr/>
    </dgm:pt>
    <dgm:pt modelId="{61BB682C-9186-43A8-B8AE-199A443EFFDA}" type="pres">
      <dgm:prSet presAssocID="{7C5CA541-DDFC-49D5-A9F6-46812F6CC597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0F06EF0-50E3-40F0-906D-8C1D9C208171}" type="pres">
      <dgm:prSet presAssocID="{E7E7BCBA-194F-413B-A5EC-CD553CBC4F66}" presName="sibTrans" presStyleCnt="0"/>
      <dgm:spPr/>
    </dgm:pt>
    <dgm:pt modelId="{1FE396CD-7858-4ADC-BDE0-DC8313E8D84F}" type="pres">
      <dgm:prSet presAssocID="{04544D50-8371-486C-BB33-0733275C1FC2}" presName="compNode" presStyleCnt="0"/>
      <dgm:spPr/>
    </dgm:pt>
    <dgm:pt modelId="{3D94CDA6-5602-4717-9CAE-B81C604E8D79}" type="pres">
      <dgm:prSet presAssocID="{04544D50-8371-486C-BB33-0733275C1FC2}" presName="bgRect" presStyleLbl="bgShp" presStyleIdx="3" presStyleCnt="4"/>
      <dgm:spPr/>
    </dgm:pt>
    <dgm:pt modelId="{0A3BF84A-01B8-4D0B-A94F-70C438264A07}" type="pres">
      <dgm:prSet presAssocID="{04544D50-8371-486C-BB33-0733275C1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62BC234-3820-4896-9811-69C96C584A4E}" type="pres">
      <dgm:prSet presAssocID="{04544D50-8371-486C-BB33-0733275C1FC2}" presName="spaceRect" presStyleCnt="0"/>
      <dgm:spPr/>
    </dgm:pt>
    <dgm:pt modelId="{5685FB77-52F2-47B0-8117-25BFDA97AB61}" type="pres">
      <dgm:prSet presAssocID="{04544D50-8371-486C-BB33-0733275C1FC2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9CE1D-9AE6-4455-B753-94A3F507BCBA}" type="presOf" srcId="{A466DBB8-5C74-4B87-AAAD-DA489D712DA3}" destId="{68B7B1CB-0DCA-4992-BE22-A0CE38D4AEA5}" srcOrd="0" destOrd="0" presId="urn:microsoft.com/office/officeart/2018/2/layout/IconVerticalSolidList"/>
    <dgm:cxn modelId="{731DEBB8-499B-48FD-A46B-F963D3A4184B}" type="presOf" srcId="{37234460-1A89-41CB-90C8-4DD8B5F4CF26}" destId="{78A50F4E-7710-4BE4-8B17-616D95E19C22}" srcOrd="0" destOrd="0" presId="urn:microsoft.com/office/officeart/2018/2/layout/IconVerticalSolidList"/>
    <dgm:cxn modelId="{FD89E6FB-0A42-4BC6-A9D6-F727E0836FD3}" type="presOf" srcId="{7C5CA541-DDFC-49D5-A9F6-46812F6CC597}" destId="{61BB682C-9186-43A8-B8AE-199A443EFFDA}" srcOrd="0" destOrd="0" presId="urn:microsoft.com/office/officeart/2018/2/layout/IconVerticalSolidList"/>
    <dgm:cxn modelId="{A1B9A9F7-5046-48AB-983C-61F803C18A9E}" srcId="{37234460-1A89-41CB-90C8-4DD8B5F4CF26}" destId="{7C5CA541-DDFC-49D5-A9F6-46812F6CC597}" srcOrd="2" destOrd="0" parTransId="{C3778B71-B557-4EF3-826C-F93C59C0536D}" sibTransId="{E7E7BCBA-194F-413B-A5EC-CD553CBC4F66}"/>
    <dgm:cxn modelId="{8FEF02E2-6BC5-4A14-B84F-64ABF48B826C}" srcId="{37234460-1A89-41CB-90C8-4DD8B5F4CF26}" destId="{D3577454-3000-4CC6-97B0-3C9024205AB5}" srcOrd="1" destOrd="0" parTransId="{6D951E87-819B-428E-949D-1CDAC6797244}" sibTransId="{1238D7B8-6862-46B2-A65A-157378995D0E}"/>
    <dgm:cxn modelId="{0655A9C0-696C-4939-AA82-35AE187CF20A}" srcId="{37234460-1A89-41CB-90C8-4DD8B5F4CF26}" destId="{04544D50-8371-486C-BB33-0733275C1FC2}" srcOrd="3" destOrd="0" parTransId="{9AFF0BAE-4155-4FB2-ADA5-B2EDFA6BE03C}" sibTransId="{6A7AAAA0-3394-4ABF-A88E-4DF5827AD6A6}"/>
    <dgm:cxn modelId="{98E018A7-DA6A-483D-81FA-38705312F87A}" type="presOf" srcId="{D3577454-3000-4CC6-97B0-3C9024205AB5}" destId="{DB7E86D1-B16A-4BF4-AB72-420E8553BAE4}" srcOrd="0" destOrd="0" presId="urn:microsoft.com/office/officeart/2018/2/layout/IconVerticalSolidList"/>
    <dgm:cxn modelId="{59218AA0-D461-49C4-813A-A921704DC89F}" type="presOf" srcId="{04544D50-8371-486C-BB33-0733275C1FC2}" destId="{5685FB77-52F2-47B0-8117-25BFDA97AB61}" srcOrd="0" destOrd="0" presId="urn:microsoft.com/office/officeart/2018/2/layout/IconVerticalSolidList"/>
    <dgm:cxn modelId="{FFEA0F78-ABD4-40AD-8617-9F9E7AB57D3F}" srcId="{37234460-1A89-41CB-90C8-4DD8B5F4CF26}" destId="{A466DBB8-5C74-4B87-AAAD-DA489D712DA3}" srcOrd="0" destOrd="0" parTransId="{92B15FD7-03EB-465C-BE9E-928CB316F3B1}" sibTransId="{E1DDE549-3534-4C2B-8F76-FF4089E96971}"/>
    <dgm:cxn modelId="{536BA4F9-538F-4A66-9E01-083FAA6AB7E1}" type="presParOf" srcId="{78A50F4E-7710-4BE4-8B17-616D95E19C22}" destId="{F21D79C6-9C28-4487-B5FA-10BCDB9811D9}" srcOrd="0" destOrd="0" presId="urn:microsoft.com/office/officeart/2018/2/layout/IconVerticalSolidList"/>
    <dgm:cxn modelId="{14A85019-A0EC-4BF0-AEA7-4F18BF095EBF}" type="presParOf" srcId="{F21D79C6-9C28-4487-B5FA-10BCDB9811D9}" destId="{DAED21E8-22BC-42F2-9372-B12CCE17F368}" srcOrd="0" destOrd="0" presId="urn:microsoft.com/office/officeart/2018/2/layout/IconVerticalSolidList"/>
    <dgm:cxn modelId="{459FAFFC-1825-4C8B-88CF-2FDB4CC82894}" type="presParOf" srcId="{F21D79C6-9C28-4487-B5FA-10BCDB9811D9}" destId="{AC8E8C69-0046-4BA0-926C-F63E35400CCF}" srcOrd="1" destOrd="0" presId="urn:microsoft.com/office/officeart/2018/2/layout/IconVerticalSolidList"/>
    <dgm:cxn modelId="{E65A79FF-8AA4-4DF9-8DA8-B26104B60EE3}" type="presParOf" srcId="{F21D79C6-9C28-4487-B5FA-10BCDB9811D9}" destId="{77D5ED44-3D31-4D96-A062-3E4703124DA5}" srcOrd="2" destOrd="0" presId="urn:microsoft.com/office/officeart/2018/2/layout/IconVerticalSolidList"/>
    <dgm:cxn modelId="{9AA0C3A3-5E1A-41DD-AB08-76145EB0F224}" type="presParOf" srcId="{F21D79C6-9C28-4487-B5FA-10BCDB9811D9}" destId="{68B7B1CB-0DCA-4992-BE22-A0CE38D4AEA5}" srcOrd="3" destOrd="0" presId="urn:microsoft.com/office/officeart/2018/2/layout/IconVerticalSolidList"/>
    <dgm:cxn modelId="{DCAE58E9-25FE-445E-9537-33B19B31DE2E}" type="presParOf" srcId="{78A50F4E-7710-4BE4-8B17-616D95E19C22}" destId="{6B3EAFB2-5BD1-44D7-BE72-30E1EF89D1ED}" srcOrd="1" destOrd="0" presId="urn:microsoft.com/office/officeart/2018/2/layout/IconVerticalSolidList"/>
    <dgm:cxn modelId="{C1C2B34F-D104-4B39-AEDC-5C15367A571D}" type="presParOf" srcId="{78A50F4E-7710-4BE4-8B17-616D95E19C22}" destId="{E5FE2E97-05F7-4203-858B-E6CBC5FC110C}" srcOrd="2" destOrd="0" presId="urn:microsoft.com/office/officeart/2018/2/layout/IconVerticalSolidList"/>
    <dgm:cxn modelId="{232C26E6-8DCD-4202-A4B6-52A012C6E5C4}" type="presParOf" srcId="{E5FE2E97-05F7-4203-858B-E6CBC5FC110C}" destId="{EAC1E1FB-431D-4982-BEAA-D2B1AEEA341E}" srcOrd="0" destOrd="0" presId="urn:microsoft.com/office/officeart/2018/2/layout/IconVerticalSolidList"/>
    <dgm:cxn modelId="{BDFC5073-ED77-4910-8D03-23D14A3B7B29}" type="presParOf" srcId="{E5FE2E97-05F7-4203-858B-E6CBC5FC110C}" destId="{5E5C8DB2-B158-4342-AB27-4CD203E40955}" srcOrd="1" destOrd="0" presId="urn:microsoft.com/office/officeart/2018/2/layout/IconVerticalSolidList"/>
    <dgm:cxn modelId="{2532B964-0DF5-46EF-B912-4250C056839E}" type="presParOf" srcId="{E5FE2E97-05F7-4203-858B-E6CBC5FC110C}" destId="{F385AC14-EE5F-491F-9B08-23C1AECCDAA1}" srcOrd="2" destOrd="0" presId="urn:microsoft.com/office/officeart/2018/2/layout/IconVerticalSolidList"/>
    <dgm:cxn modelId="{2C32BE7B-67D4-4CC9-B88D-2BE97DA3CA93}" type="presParOf" srcId="{E5FE2E97-05F7-4203-858B-E6CBC5FC110C}" destId="{DB7E86D1-B16A-4BF4-AB72-420E8553BAE4}" srcOrd="3" destOrd="0" presId="urn:microsoft.com/office/officeart/2018/2/layout/IconVerticalSolidList"/>
    <dgm:cxn modelId="{030A8F96-34A3-4E57-B0C1-8925CB88FDBB}" type="presParOf" srcId="{78A50F4E-7710-4BE4-8B17-616D95E19C22}" destId="{584BD182-86BC-4D87-8604-EABB6518D33B}" srcOrd="3" destOrd="0" presId="urn:microsoft.com/office/officeart/2018/2/layout/IconVerticalSolidList"/>
    <dgm:cxn modelId="{B67AED2F-CB3A-4C8C-A649-32A20FC6E6DC}" type="presParOf" srcId="{78A50F4E-7710-4BE4-8B17-616D95E19C22}" destId="{683551CB-21D4-41E3-BD74-60305C0C29E4}" srcOrd="4" destOrd="0" presId="urn:microsoft.com/office/officeart/2018/2/layout/IconVerticalSolidList"/>
    <dgm:cxn modelId="{EBBAC3AA-524A-4D34-B83E-2F817B52ECB0}" type="presParOf" srcId="{683551CB-21D4-41E3-BD74-60305C0C29E4}" destId="{558FEF58-1970-4386-AC1F-A16E143E2852}" srcOrd="0" destOrd="0" presId="urn:microsoft.com/office/officeart/2018/2/layout/IconVerticalSolidList"/>
    <dgm:cxn modelId="{296E9585-AC46-435A-A3CF-04888D503E99}" type="presParOf" srcId="{683551CB-21D4-41E3-BD74-60305C0C29E4}" destId="{7F484CE4-C516-46FF-9A37-719E81A047F2}" srcOrd="1" destOrd="0" presId="urn:microsoft.com/office/officeart/2018/2/layout/IconVerticalSolidList"/>
    <dgm:cxn modelId="{33A77CBB-8214-405A-8B61-602ECC56F6C6}" type="presParOf" srcId="{683551CB-21D4-41E3-BD74-60305C0C29E4}" destId="{1943DCF2-2D35-4C0C-8D1B-BCB4424F8265}" srcOrd="2" destOrd="0" presId="urn:microsoft.com/office/officeart/2018/2/layout/IconVerticalSolidList"/>
    <dgm:cxn modelId="{8C4D9312-7D2A-422F-AB53-5C3C6F612508}" type="presParOf" srcId="{683551CB-21D4-41E3-BD74-60305C0C29E4}" destId="{61BB682C-9186-43A8-B8AE-199A443EFFDA}" srcOrd="3" destOrd="0" presId="urn:microsoft.com/office/officeart/2018/2/layout/IconVerticalSolidList"/>
    <dgm:cxn modelId="{2B7BE3BA-D418-45C5-A48C-26C8768CDDF2}" type="presParOf" srcId="{78A50F4E-7710-4BE4-8B17-616D95E19C22}" destId="{A0F06EF0-50E3-40F0-906D-8C1D9C208171}" srcOrd="5" destOrd="0" presId="urn:microsoft.com/office/officeart/2018/2/layout/IconVerticalSolidList"/>
    <dgm:cxn modelId="{D23A4510-FC27-4991-99E7-7058A6569250}" type="presParOf" srcId="{78A50F4E-7710-4BE4-8B17-616D95E19C22}" destId="{1FE396CD-7858-4ADC-BDE0-DC8313E8D84F}" srcOrd="6" destOrd="0" presId="urn:microsoft.com/office/officeart/2018/2/layout/IconVerticalSolidList"/>
    <dgm:cxn modelId="{3BF880E0-2C75-4D2E-899E-125498A25266}" type="presParOf" srcId="{1FE396CD-7858-4ADC-BDE0-DC8313E8D84F}" destId="{3D94CDA6-5602-4717-9CAE-B81C604E8D79}" srcOrd="0" destOrd="0" presId="urn:microsoft.com/office/officeart/2018/2/layout/IconVerticalSolidList"/>
    <dgm:cxn modelId="{B611E0CB-0AD1-40CE-9636-6A4DA3E53515}" type="presParOf" srcId="{1FE396CD-7858-4ADC-BDE0-DC8313E8D84F}" destId="{0A3BF84A-01B8-4D0B-A94F-70C438264A07}" srcOrd="1" destOrd="0" presId="urn:microsoft.com/office/officeart/2018/2/layout/IconVerticalSolidList"/>
    <dgm:cxn modelId="{DA135DCB-648B-4AFB-A70B-0027BE85763B}" type="presParOf" srcId="{1FE396CD-7858-4ADC-BDE0-DC8313E8D84F}" destId="{062BC234-3820-4896-9811-69C96C584A4E}" srcOrd="2" destOrd="0" presId="urn:microsoft.com/office/officeart/2018/2/layout/IconVerticalSolidList"/>
    <dgm:cxn modelId="{376CACA4-EEC4-4801-BCEB-F4E5EFD14C4B}" type="presParOf" srcId="{1FE396CD-7858-4ADC-BDE0-DC8313E8D84F}" destId="{5685FB77-52F2-47B0-8117-25BFDA97AB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9BEE7-2F18-4E0C-9EE8-F3DF1663FA4A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D6BEB1-A033-4989-84C1-645F67E4A3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Implements an </a:t>
          </a:r>
          <a:r>
            <a:rPr lang="en-US" b="1" dirty="0"/>
            <a:t>All-pay auction</a:t>
          </a:r>
          <a:r>
            <a:rPr lang="en-US" dirty="0"/>
            <a:t> model</a:t>
          </a:r>
        </a:p>
      </dgm:t>
    </dgm:pt>
    <dgm:pt modelId="{298ECFCC-E521-4D89-B5D3-56F0AEBDD728}" type="parTrans" cxnId="{C2E96DC3-326A-4B02-A618-ED154AE8BD1B}">
      <dgm:prSet/>
      <dgm:spPr/>
      <dgm:t>
        <a:bodyPr/>
        <a:lstStyle/>
        <a:p>
          <a:endParaRPr lang="en-US"/>
        </a:p>
      </dgm:t>
    </dgm:pt>
    <dgm:pt modelId="{E15EAD20-2FF8-403E-8DE3-21C244E92899}" type="sibTrans" cxnId="{C2E96DC3-326A-4B02-A618-ED154AE8BD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F6DB50-0CE5-40FF-AF5F-63B3F400D2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each item, Auction is active for a </a:t>
          </a:r>
          <a:r>
            <a:rPr lang="en-US">
              <a:latin typeface="Calibri"/>
            </a:rPr>
            <a:t>min</a:t>
          </a:r>
          <a:r>
            <a:rPr lang="en-US"/>
            <a:t> of 1 hour and a </a:t>
          </a:r>
          <a:r>
            <a:rPr lang="en-US">
              <a:latin typeface="Calibri"/>
            </a:rPr>
            <a:t>max</a:t>
          </a:r>
          <a:r>
            <a:rPr lang="en-US"/>
            <a:t> of 3 days.</a:t>
          </a:r>
        </a:p>
      </dgm:t>
    </dgm:pt>
    <dgm:pt modelId="{849E1F90-1F83-4A07-BE70-F4CBBF989CAD}" type="parTrans" cxnId="{B2D67BD9-9A33-4551-8898-A400CF5B05A3}">
      <dgm:prSet/>
      <dgm:spPr/>
      <dgm:t>
        <a:bodyPr/>
        <a:lstStyle/>
        <a:p>
          <a:endParaRPr lang="en-US"/>
        </a:p>
      </dgm:t>
    </dgm:pt>
    <dgm:pt modelId="{68C2E2FD-6996-427C-AB2F-D61CC030448A}" type="sibTrans" cxnId="{B2D67BD9-9A33-4551-8898-A400CF5B05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96C0A2-31B1-40B5-94B5-BCE5A5B8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Settlement triggers when status of auction is closed.</a:t>
          </a:r>
        </a:p>
      </dgm:t>
    </dgm:pt>
    <dgm:pt modelId="{69F421C9-A65C-4AAD-B4EC-E91875D5D620}" type="parTrans" cxnId="{080E8CD3-1596-4C1D-B3C0-86969A430964}">
      <dgm:prSet/>
      <dgm:spPr/>
      <dgm:t>
        <a:bodyPr/>
        <a:lstStyle/>
        <a:p>
          <a:endParaRPr lang="en-US"/>
        </a:p>
      </dgm:t>
    </dgm:pt>
    <dgm:pt modelId="{0B4BD920-74C6-4C6B-8697-097CE380B27C}" type="sibTrans" cxnId="{080E8CD3-1596-4C1D-B3C0-86969A430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3CCE34-7F19-4D32-997E-C50B8A77BD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wallets of users are updated based on the Bids and Item vale.</a:t>
          </a:r>
        </a:p>
      </dgm:t>
    </dgm:pt>
    <dgm:pt modelId="{724472A5-D028-42A3-B04A-57825451EFAA}" type="parTrans" cxnId="{6105D238-9F46-415A-88E2-631583856077}">
      <dgm:prSet/>
      <dgm:spPr/>
      <dgm:t>
        <a:bodyPr/>
        <a:lstStyle/>
        <a:p>
          <a:endParaRPr lang="en-US"/>
        </a:p>
      </dgm:t>
    </dgm:pt>
    <dgm:pt modelId="{C86B14CF-5249-4128-9A3F-FE02C7BB504C}" type="sibTrans" cxnId="{6105D238-9F46-415A-88E2-631583856077}">
      <dgm:prSet/>
      <dgm:spPr/>
      <dgm:t>
        <a:bodyPr/>
        <a:lstStyle/>
        <a:p>
          <a:endParaRPr lang="en-US"/>
        </a:p>
      </dgm:t>
    </dgm:pt>
    <dgm:pt modelId="{1E426298-B0D8-46DD-99EF-B13946D08157}" type="pres">
      <dgm:prSet presAssocID="{1D49BEE7-2F18-4E0C-9EE8-F3DF1663FA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E2C748-466E-4315-AD36-16E077475BF5}" type="pres">
      <dgm:prSet presAssocID="{1D49BEE7-2F18-4E0C-9EE8-F3DF1663FA4A}" presName="container" presStyleCnt="0">
        <dgm:presLayoutVars>
          <dgm:dir/>
          <dgm:resizeHandles val="exact"/>
        </dgm:presLayoutVars>
      </dgm:prSet>
      <dgm:spPr/>
    </dgm:pt>
    <dgm:pt modelId="{7CE7A3C5-3B9D-4820-9A24-71EF1F605793}" type="pres">
      <dgm:prSet presAssocID="{A4D6BEB1-A033-4989-84C1-645F67E4A34A}" presName="compNode" presStyleCnt="0"/>
      <dgm:spPr/>
    </dgm:pt>
    <dgm:pt modelId="{F492EF79-0C21-4528-8449-C4C21A14F51D}" type="pres">
      <dgm:prSet presAssocID="{A4D6BEB1-A033-4989-84C1-645F67E4A34A}" presName="iconBgRect" presStyleLbl="bgShp" presStyleIdx="0" presStyleCnt="4"/>
      <dgm:spPr/>
    </dgm:pt>
    <dgm:pt modelId="{7863EC9E-4080-4A9F-9C98-3A843399E3A9}" type="pres">
      <dgm:prSet presAssocID="{A4D6BEB1-A033-4989-84C1-645F67E4A3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DB7593C-4493-4ED5-8507-3A53B3591FD3}" type="pres">
      <dgm:prSet presAssocID="{A4D6BEB1-A033-4989-84C1-645F67E4A34A}" presName="spaceRect" presStyleCnt="0"/>
      <dgm:spPr/>
    </dgm:pt>
    <dgm:pt modelId="{AAB95C27-B562-42C9-B157-B95C1BD67DFC}" type="pres">
      <dgm:prSet presAssocID="{A4D6BEB1-A033-4989-84C1-645F67E4A34A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92CF5A0-9ED1-45F1-84B0-405A2F46F913}" type="pres">
      <dgm:prSet presAssocID="{E15EAD20-2FF8-403E-8DE3-21C244E9289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66563A-A6B8-40E6-B174-937329D391AB}" type="pres">
      <dgm:prSet presAssocID="{2BF6DB50-0CE5-40FF-AF5F-63B3F400D2E9}" presName="compNode" presStyleCnt="0"/>
      <dgm:spPr/>
    </dgm:pt>
    <dgm:pt modelId="{A2C40585-01B7-4606-8133-FC91774CEF8E}" type="pres">
      <dgm:prSet presAssocID="{2BF6DB50-0CE5-40FF-AF5F-63B3F400D2E9}" presName="iconBgRect" presStyleLbl="bgShp" presStyleIdx="1" presStyleCnt="4"/>
      <dgm:spPr/>
    </dgm:pt>
    <dgm:pt modelId="{5656DA1B-BCFB-4357-A5CD-1AC809370337}" type="pres">
      <dgm:prSet presAssocID="{2BF6DB50-0CE5-40FF-AF5F-63B3F400D2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3A42CE04-9881-42C8-A6C4-6110A4C56297}" type="pres">
      <dgm:prSet presAssocID="{2BF6DB50-0CE5-40FF-AF5F-63B3F400D2E9}" presName="spaceRect" presStyleCnt="0"/>
      <dgm:spPr/>
    </dgm:pt>
    <dgm:pt modelId="{751728C4-7E0C-4302-B5E9-B03003D6FB44}" type="pres">
      <dgm:prSet presAssocID="{2BF6DB50-0CE5-40FF-AF5F-63B3F400D2E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8D745BE-5444-433E-8967-FA20BF20FD45}" type="pres">
      <dgm:prSet presAssocID="{68C2E2FD-6996-427C-AB2F-D61CC030448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C011A44-7C9B-4155-9215-5E0D475E84A5}" type="pres">
      <dgm:prSet presAssocID="{9596C0A2-31B1-40B5-94B5-BCE5A5B8C988}" presName="compNode" presStyleCnt="0"/>
      <dgm:spPr/>
    </dgm:pt>
    <dgm:pt modelId="{C4491CC1-C6B7-47E2-8E37-02E46BA87CB6}" type="pres">
      <dgm:prSet presAssocID="{9596C0A2-31B1-40B5-94B5-BCE5A5B8C988}" presName="iconBgRect" presStyleLbl="bgShp" presStyleIdx="2" presStyleCnt="4"/>
      <dgm:spPr/>
    </dgm:pt>
    <dgm:pt modelId="{34214647-FDD7-4493-A298-369EDF689454}" type="pres">
      <dgm:prSet presAssocID="{9596C0A2-31B1-40B5-94B5-BCE5A5B8C9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1918FB53-A85F-42A8-908B-5260A9143300}" type="pres">
      <dgm:prSet presAssocID="{9596C0A2-31B1-40B5-94B5-BCE5A5B8C988}" presName="spaceRect" presStyleCnt="0"/>
      <dgm:spPr/>
    </dgm:pt>
    <dgm:pt modelId="{BD9A0DB6-8300-465B-B9FF-632D03283F74}" type="pres">
      <dgm:prSet presAssocID="{9596C0A2-31B1-40B5-94B5-BCE5A5B8C988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FF613F6-A4B0-4101-8DD9-004FC155F32F}" type="pres">
      <dgm:prSet presAssocID="{0B4BD920-74C6-4C6B-8697-097CE380B27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192CC77-CED6-4FCA-B0BF-17D580441B1C}" type="pres">
      <dgm:prSet presAssocID="{183CCE34-7F19-4D32-997E-C50B8A77BDFD}" presName="compNode" presStyleCnt="0"/>
      <dgm:spPr/>
    </dgm:pt>
    <dgm:pt modelId="{52AE468F-DE0C-4C1B-942E-C91AF6974CD2}" type="pres">
      <dgm:prSet presAssocID="{183CCE34-7F19-4D32-997E-C50B8A77BDFD}" presName="iconBgRect" presStyleLbl="bgShp" presStyleIdx="3" presStyleCnt="4"/>
      <dgm:spPr/>
    </dgm:pt>
    <dgm:pt modelId="{E1F25BD4-6620-4432-9C8D-A111DA3643B6}" type="pres">
      <dgm:prSet presAssocID="{183CCE34-7F19-4D32-997E-C50B8A77BD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CDF5D0CD-9642-4811-B803-4DAE404DE602}" type="pres">
      <dgm:prSet presAssocID="{183CCE34-7F19-4D32-997E-C50B8A77BDFD}" presName="spaceRect" presStyleCnt="0"/>
      <dgm:spPr/>
    </dgm:pt>
    <dgm:pt modelId="{53CE89E3-3BD7-4AB7-ACA6-E7813550A129}" type="pres">
      <dgm:prSet presAssocID="{183CCE34-7F19-4D32-997E-C50B8A77BDFD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902160-546E-4BE9-A894-099F1BCD5544}" type="presOf" srcId="{68C2E2FD-6996-427C-AB2F-D61CC030448A}" destId="{08D745BE-5444-433E-8967-FA20BF20FD45}" srcOrd="0" destOrd="0" presId="urn:microsoft.com/office/officeart/2018/2/layout/IconCircleList"/>
    <dgm:cxn modelId="{C2E96DC3-326A-4B02-A618-ED154AE8BD1B}" srcId="{1D49BEE7-2F18-4E0C-9EE8-F3DF1663FA4A}" destId="{A4D6BEB1-A033-4989-84C1-645F67E4A34A}" srcOrd="0" destOrd="0" parTransId="{298ECFCC-E521-4D89-B5D3-56F0AEBDD728}" sibTransId="{E15EAD20-2FF8-403E-8DE3-21C244E92899}"/>
    <dgm:cxn modelId="{9873F2A9-EED8-457C-A9D0-C5791C24364D}" type="presOf" srcId="{1D49BEE7-2F18-4E0C-9EE8-F3DF1663FA4A}" destId="{1E426298-B0D8-46DD-99EF-B13946D08157}" srcOrd="0" destOrd="0" presId="urn:microsoft.com/office/officeart/2018/2/layout/IconCircleList"/>
    <dgm:cxn modelId="{B2D67BD9-9A33-4551-8898-A400CF5B05A3}" srcId="{1D49BEE7-2F18-4E0C-9EE8-F3DF1663FA4A}" destId="{2BF6DB50-0CE5-40FF-AF5F-63B3F400D2E9}" srcOrd="1" destOrd="0" parTransId="{849E1F90-1F83-4A07-BE70-F4CBBF989CAD}" sibTransId="{68C2E2FD-6996-427C-AB2F-D61CC030448A}"/>
    <dgm:cxn modelId="{080E8CD3-1596-4C1D-B3C0-86969A430964}" srcId="{1D49BEE7-2F18-4E0C-9EE8-F3DF1663FA4A}" destId="{9596C0A2-31B1-40B5-94B5-BCE5A5B8C988}" srcOrd="2" destOrd="0" parTransId="{69F421C9-A65C-4AAD-B4EC-E91875D5D620}" sibTransId="{0B4BD920-74C6-4C6B-8697-097CE380B27C}"/>
    <dgm:cxn modelId="{F36BFA31-7332-4CCC-8DA4-5A74EAC0AAF0}" type="presOf" srcId="{0B4BD920-74C6-4C6B-8697-097CE380B27C}" destId="{CFF613F6-A4B0-4101-8DD9-004FC155F32F}" srcOrd="0" destOrd="0" presId="urn:microsoft.com/office/officeart/2018/2/layout/IconCircleList"/>
    <dgm:cxn modelId="{5497FAC6-9486-4D50-9AD4-9EC4F67D1A9C}" type="presOf" srcId="{9596C0A2-31B1-40B5-94B5-BCE5A5B8C988}" destId="{BD9A0DB6-8300-465B-B9FF-632D03283F74}" srcOrd="0" destOrd="0" presId="urn:microsoft.com/office/officeart/2018/2/layout/IconCircleList"/>
    <dgm:cxn modelId="{9CBA0847-D993-4D8A-BE19-6A551C32B9FC}" type="presOf" srcId="{183CCE34-7F19-4D32-997E-C50B8A77BDFD}" destId="{53CE89E3-3BD7-4AB7-ACA6-E7813550A129}" srcOrd="0" destOrd="0" presId="urn:microsoft.com/office/officeart/2018/2/layout/IconCircleList"/>
    <dgm:cxn modelId="{A8FDADE9-0FE4-417B-98BC-CCCC9A1136D9}" type="presOf" srcId="{A4D6BEB1-A033-4989-84C1-645F67E4A34A}" destId="{AAB95C27-B562-42C9-B157-B95C1BD67DFC}" srcOrd="0" destOrd="0" presId="urn:microsoft.com/office/officeart/2018/2/layout/IconCircleList"/>
    <dgm:cxn modelId="{A34BE6A7-4856-4F6D-8B04-FEBB42BD1542}" type="presOf" srcId="{2BF6DB50-0CE5-40FF-AF5F-63B3F400D2E9}" destId="{751728C4-7E0C-4302-B5E9-B03003D6FB44}" srcOrd="0" destOrd="0" presId="urn:microsoft.com/office/officeart/2018/2/layout/IconCircleList"/>
    <dgm:cxn modelId="{6DDEF6D3-B523-41C7-B7C9-EFC1F7A51DA4}" type="presOf" srcId="{E15EAD20-2FF8-403E-8DE3-21C244E92899}" destId="{092CF5A0-9ED1-45F1-84B0-405A2F46F913}" srcOrd="0" destOrd="0" presId="urn:microsoft.com/office/officeart/2018/2/layout/IconCircleList"/>
    <dgm:cxn modelId="{6105D238-9F46-415A-88E2-631583856077}" srcId="{1D49BEE7-2F18-4E0C-9EE8-F3DF1663FA4A}" destId="{183CCE34-7F19-4D32-997E-C50B8A77BDFD}" srcOrd="3" destOrd="0" parTransId="{724472A5-D028-42A3-B04A-57825451EFAA}" sibTransId="{C86B14CF-5249-4128-9A3F-FE02C7BB504C}"/>
    <dgm:cxn modelId="{229A029A-A724-4A61-9AE2-9B7B3DFA8B12}" type="presParOf" srcId="{1E426298-B0D8-46DD-99EF-B13946D08157}" destId="{4CE2C748-466E-4315-AD36-16E077475BF5}" srcOrd="0" destOrd="0" presId="urn:microsoft.com/office/officeart/2018/2/layout/IconCircleList"/>
    <dgm:cxn modelId="{B6B79967-BBB3-464D-A26B-A13491362CBA}" type="presParOf" srcId="{4CE2C748-466E-4315-AD36-16E077475BF5}" destId="{7CE7A3C5-3B9D-4820-9A24-71EF1F605793}" srcOrd="0" destOrd="0" presId="urn:microsoft.com/office/officeart/2018/2/layout/IconCircleList"/>
    <dgm:cxn modelId="{3537A97F-D761-4680-B866-B56D04DB3F7C}" type="presParOf" srcId="{7CE7A3C5-3B9D-4820-9A24-71EF1F605793}" destId="{F492EF79-0C21-4528-8449-C4C21A14F51D}" srcOrd="0" destOrd="0" presId="urn:microsoft.com/office/officeart/2018/2/layout/IconCircleList"/>
    <dgm:cxn modelId="{945F9ECB-F138-4636-A2C3-FCEB736C5FE0}" type="presParOf" srcId="{7CE7A3C5-3B9D-4820-9A24-71EF1F605793}" destId="{7863EC9E-4080-4A9F-9C98-3A843399E3A9}" srcOrd="1" destOrd="0" presId="urn:microsoft.com/office/officeart/2018/2/layout/IconCircleList"/>
    <dgm:cxn modelId="{AC3415B8-805C-4E04-9B09-66B4E18C70E3}" type="presParOf" srcId="{7CE7A3C5-3B9D-4820-9A24-71EF1F605793}" destId="{0DB7593C-4493-4ED5-8507-3A53B3591FD3}" srcOrd="2" destOrd="0" presId="urn:microsoft.com/office/officeart/2018/2/layout/IconCircleList"/>
    <dgm:cxn modelId="{37921331-7BDF-49F2-8101-DC115381D82C}" type="presParOf" srcId="{7CE7A3C5-3B9D-4820-9A24-71EF1F605793}" destId="{AAB95C27-B562-42C9-B157-B95C1BD67DFC}" srcOrd="3" destOrd="0" presId="urn:microsoft.com/office/officeart/2018/2/layout/IconCircleList"/>
    <dgm:cxn modelId="{C109BEA7-1FEC-4F10-A0D5-26E04F6A4D36}" type="presParOf" srcId="{4CE2C748-466E-4315-AD36-16E077475BF5}" destId="{092CF5A0-9ED1-45F1-84B0-405A2F46F913}" srcOrd="1" destOrd="0" presId="urn:microsoft.com/office/officeart/2018/2/layout/IconCircleList"/>
    <dgm:cxn modelId="{70F05C99-8603-4E15-A182-16F0594B84DD}" type="presParOf" srcId="{4CE2C748-466E-4315-AD36-16E077475BF5}" destId="{B166563A-A6B8-40E6-B174-937329D391AB}" srcOrd="2" destOrd="0" presId="urn:microsoft.com/office/officeart/2018/2/layout/IconCircleList"/>
    <dgm:cxn modelId="{C534E5D2-3493-4C97-9007-1191C9D6DF41}" type="presParOf" srcId="{B166563A-A6B8-40E6-B174-937329D391AB}" destId="{A2C40585-01B7-4606-8133-FC91774CEF8E}" srcOrd="0" destOrd="0" presId="urn:microsoft.com/office/officeart/2018/2/layout/IconCircleList"/>
    <dgm:cxn modelId="{533DD7AB-4F34-42FF-845B-BDFA439E5A29}" type="presParOf" srcId="{B166563A-A6B8-40E6-B174-937329D391AB}" destId="{5656DA1B-BCFB-4357-A5CD-1AC809370337}" srcOrd="1" destOrd="0" presId="urn:microsoft.com/office/officeart/2018/2/layout/IconCircleList"/>
    <dgm:cxn modelId="{84B1616E-8901-47B8-A0F2-685C4F1F6C43}" type="presParOf" srcId="{B166563A-A6B8-40E6-B174-937329D391AB}" destId="{3A42CE04-9881-42C8-A6C4-6110A4C56297}" srcOrd="2" destOrd="0" presId="urn:microsoft.com/office/officeart/2018/2/layout/IconCircleList"/>
    <dgm:cxn modelId="{BE6C8FDA-23B8-47B1-9755-02694F283A1F}" type="presParOf" srcId="{B166563A-A6B8-40E6-B174-937329D391AB}" destId="{751728C4-7E0C-4302-B5E9-B03003D6FB44}" srcOrd="3" destOrd="0" presId="urn:microsoft.com/office/officeart/2018/2/layout/IconCircleList"/>
    <dgm:cxn modelId="{80B9CB2F-FD5A-4A09-B20E-ED2D9CB44AC2}" type="presParOf" srcId="{4CE2C748-466E-4315-AD36-16E077475BF5}" destId="{08D745BE-5444-433E-8967-FA20BF20FD45}" srcOrd="3" destOrd="0" presId="urn:microsoft.com/office/officeart/2018/2/layout/IconCircleList"/>
    <dgm:cxn modelId="{CBE5BD63-241C-4261-801E-2A86F8F10763}" type="presParOf" srcId="{4CE2C748-466E-4315-AD36-16E077475BF5}" destId="{5C011A44-7C9B-4155-9215-5E0D475E84A5}" srcOrd="4" destOrd="0" presId="urn:microsoft.com/office/officeart/2018/2/layout/IconCircleList"/>
    <dgm:cxn modelId="{D36BE2BB-F34A-4351-9DC1-EB38E2C3C385}" type="presParOf" srcId="{5C011A44-7C9B-4155-9215-5E0D475E84A5}" destId="{C4491CC1-C6B7-47E2-8E37-02E46BA87CB6}" srcOrd="0" destOrd="0" presId="urn:microsoft.com/office/officeart/2018/2/layout/IconCircleList"/>
    <dgm:cxn modelId="{68F16D0A-BB91-4F45-BA01-7F80ED3BC0C5}" type="presParOf" srcId="{5C011A44-7C9B-4155-9215-5E0D475E84A5}" destId="{34214647-FDD7-4493-A298-369EDF689454}" srcOrd="1" destOrd="0" presId="urn:microsoft.com/office/officeart/2018/2/layout/IconCircleList"/>
    <dgm:cxn modelId="{CF6CECF1-2A1D-48C1-BB77-3D6AE9F38D80}" type="presParOf" srcId="{5C011A44-7C9B-4155-9215-5E0D475E84A5}" destId="{1918FB53-A85F-42A8-908B-5260A9143300}" srcOrd="2" destOrd="0" presId="urn:microsoft.com/office/officeart/2018/2/layout/IconCircleList"/>
    <dgm:cxn modelId="{78AFAE49-C74D-41C7-B1AB-DD19CFB459D9}" type="presParOf" srcId="{5C011A44-7C9B-4155-9215-5E0D475E84A5}" destId="{BD9A0DB6-8300-465B-B9FF-632D03283F74}" srcOrd="3" destOrd="0" presId="urn:microsoft.com/office/officeart/2018/2/layout/IconCircleList"/>
    <dgm:cxn modelId="{22617A26-FB95-4B34-9905-D460DD62441F}" type="presParOf" srcId="{4CE2C748-466E-4315-AD36-16E077475BF5}" destId="{CFF613F6-A4B0-4101-8DD9-004FC155F32F}" srcOrd="5" destOrd="0" presId="urn:microsoft.com/office/officeart/2018/2/layout/IconCircleList"/>
    <dgm:cxn modelId="{41645771-FA2A-41E5-A8C6-57F21672E12C}" type="presParOf" srcId="{4CE2C748-466E-4315-AD36-16E077475BF5}" destId="{4192CC77-CED6-4FCA-B0BF-17D580441B1C}" srcOrd="6" destOrd="0" presId="urn:microsoft.com/office/officeart/2018/2/layout/IconCircleList"/>
    <dgm:cxn modelId="{6DAD35B9-2192-4A19-A559-1F5B00D9EA5E}" type="presParOf" srcId="{4192CC77-CED6-4FCA-B0BF-17D580441B1C}" destId="{52AE468F-DE0C-4C1B-942E-C91AF6974CD2}" srcOrd="0" destOrd="0" presId="urn:microsoft.com/office/officeart/2018/2/layout/IconCircleList"/>
    <dgm:cxn modelId="{8E9314C9-0585-4AEB-A6BA-F78753E29DE4}" type="presParOf" srcId="{4192CC77-CED6-4FCA-B0BF-17D580441B1C}" destId="{E1F25BD4-6620-4432-9C8D-A111DA3643B6}" srcOrd="1" destOrd="0" presId="urn:microsoft.com/office/officeart/2018/2/layout/IconCircleList"/>
    <dgm:cxn modelId="{47C718BF-E084-4C74-97A6-40A7AB5C11FA}" type="presParOf" srcId="{4192CC77-CED6-4FCA-B0BF-17D580441B1C}" destId="{CDF5D0CD-9642-4811-B803-4DAE404DE602}" srcOrd="2" destOrd="0" presId="urn:microsoft.com/office/officeart/2018/2/layout/IconCircleList"/>
    <dgm:cxn modelId="{AA568588-C056-412B-A379-D4AAC4651595}" type="presParOf" srcId="{4192CC77-CED6-4FCA-B0BF-17D580441B1C}" destId="{53CE89E3-3BD7-4AB7-ACA6-E7813550A12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26" y="2561594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ungsten Medium"/>
              </a:rPr>
              <a:t>CSCE-606 </a:t>
            </a:r>
            <a:br>
              <a:rPr lang="en-US" sz="4000" dirty="0">
                <a:latin typeface="Tungsten Medium"/>
              </a:rPr>
            </a:br>
            <a:r>
              <a:rPr lang="en-US" sz="4000" dirty="0">
                <a:latin typeface="Tungsten Medium"/>
              </a:rPr>
              <a:t>SOFTWARE ENGINEERING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</a:rPr>
              <a:t>Bit-Bid by Team 3 GB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58716" y="392338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A7FB12CA-E5DD-7D3C-1213-F17F54421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05856"/>
              </p:ext>
            </p:extLst>
          </p:nvPr>
        </p:nvGraphicFramePr>
        <p:xfrm>
          <a:off x="834188" y="2332039"/>
          <a:ext cx="7852611" cy="379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6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A19732-7BB5-5879-4D17-4A5AB237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ungsten Medium"/>
              </a:rPr>
              <a:t>User Registration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4626B8-DBE6-C39C-F30A-7F8096B4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800" dirty="0">
                <a:latin typeface="Arial"/>
                <a:cs typeface="Arial"/>
              </a:rPr>
              <a:t>Google Authentication for Login</a:t>
            </a:r>
            <a:endParaRPr lang="en-US" sz="2800" dirty="0"/>
          </a:p>
          <a:p>
            <a:pPr marL="457200" indent="-457200">
              <a:buChar char="•"/>
            </a:pPr>
            <a:r>
              <a:rPr lang="en-US" sz="2800" dirty="0">
                <a:latin typeface="Arial"/>
                <a:cs typeface="Arial"/>
              </a:rPr>
              <a:t>User Type: Buyer or </a:t>
            </a:r>
            <a:r>
              <a:rPr lang="en-US" sz="2800" dirty="0" smtClean="0">
                <a:latin typeface="Arial"/>
                <a:cs typeface="Arial"/>
              </a:rPr>
              <a:t>Seller</a:t>
            </a:r>
          </a:p>
          <a:p>
            <a:pPr marL="457200" indent="-457200">
              <a:buChar char="•"/>
            </a:pPr>
            <a:r>
              <a:rPr lang="en-US" sz="2800" dirty="0" smtClean="0">
                <a:latin typeface="Arial"/>
                <a:cs typeface="Arial"/>
              </a:rPr>
              <a:t>Each user has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dirty="0" smtClean="0">
                <a:latin typeface="Arial"/>
                <a:cs typeface="Arial"/>
              </a:rPr>
              <a:t>wallet associated</a:t>
            </a:r>
          </a:p>
          <a:p>
            <a:pPr marL="457200" indent="-457200">
              <a:buChar char="•"/>
            </a:pPr>
            <a:r>
              <a:rPr lang="en-US" sz="2800" dirty="0" smtClean="0">
                <a:latin typeface="Arial"/>
                <a:cs typeface="Arial"/>
              </a:rPr>
              <a:t>Can view profile information</a:t>
            </a:r>
            <a:endParaRPr lang="en-US" sz="2800" dirty="0"/>
          </a:p>
          <a:p>
            <a:pPr marL="457200" indent="-457200">
              <a:buChar char="•"/>
            </a:pPr>
            <a:r>
              <a:rPr lang="en-US" sz="2800" dirty="0"/>
              <a:t>H</a:t>
            </a:r>
            <a:r>
              <a:rPr lang="en-US" sz="2800" dirty="0" smtClean="0"/>
              <a:t>as the option to top up wallet</a:t>
            </a:r>
          </a:p>
          <a:p>
            <a:pPr marL="457200" indent="-457200">
              <a:buChar char="•"/>
            </a:pPr>
            <a:r>
              <a:rPr lang="en-US" sz="2800" dirty="0" smtClean="0"/>
              <a:t>More on that at the end</a:t>
            </a:r>
            <a:endParaRPr lang="en-US" sz="2800" dirty="0"/>
          </a:p>
          <a:p>
            <a:pPr marL="457200" indent="-457200"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23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9068-6619-2F1E-8880-104F1334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ungsten Medium"/>
              </a:rPr>
              <a:t>Seller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ACF9E-650E-C411-A363-3CDF76CD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48" y="2332039"/>
            <a:ext cx="8135051" cy="379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800" dirty="0" smtClean="0">
                <a:latin typeface="Arial"/>
                <a:cs typeface="Arial"/>
              </a:rPr>
              <a:t>Can add new </a:t>
            </a:r>
            <a:r>
              <a:rPr lang="en-US" sz="2800" dirty="0">
                <a:latin typeface="Arial"/>
                <a:cs typeface="Arial"/>
              </a:rPr>
              <a:t>auction and set the </a:t>
            </a:r>
            <a:r>
              <a:rPr lang="en-US" sz="2800" dirty="0" smtClean="0">
                <a:latin typeface="Arial"/>
                <a:cs typeface="Arial"/>
              </a:rPr>
              <a:t>terms</a:t>
            </a:r>
            <a:endParaRPr lang="en-US" sz="2800" dirty="0">
              <a:latin typeface="Arial"/>
              <a:cs typeface="Arial"/>
            </a:endParaRPr>
          </a:p>
          <a:p>
            <a:pPr marL="457200" indent="-457200">
              <a:buChar char="•"/>
            </a:pPr>
            <a:r>
              <a:rPr lang="en-US" sz="2800" dirty="0" smtClean="0">
                <a:latin typeface="Arial"/>
                <a:cs typeface="Arial"/>
              </a:rPr>
              <a:t>Minimum Bidding price, actual item value</a:t>
            </a:r>
            <a:endParaRPr lang="en-US" sz="2800" dirty="0">
              <a:latin typeface="Arial"/>
              <a:cs typeface="Arial"/>
            </a:endParaRPr>
          </a:p>
          <a:p>
            <a:pPr marL="457200" indent="-457200">
              <a:buChar char="•"/>
            </a:pPr>
            <a:r>
              <a:rPr lang="en-US" sz="2800" dirty="0">
                <a:latin typeface="Arial"/>
                <a:cs typeface="Arial"/>
              </a:rPr>
              <a:t>Cannot edit the terms later</a:t>
            </a:r>
          </a:p>
          <a:p>
            <a:pPr marL="457200" indent="-457200">
              <a:buChar char="•"/>
            </a:pPr>
            <a:r>
              <a:rPr lang="en-US" sz="2800" dirty="0">
                <a:latin typeface="Arial"/>
                <a:cs typeface="Arial"/>
              </a:rPr>
              <a:t>Seller keeps the </a:t>
            </a:r>
            <a:r>
              <a:rPr lang="en-US" sz="2800" dirty="0" smtClean="0">
                <a:latin typeface="Arial"/>
                <a:cs typeface="Arial"/>
              </a:rPr>
              <a:t>money </a:t>
            </a:r>
            <a:r>
              <a:rPr lang="en-US" sz="2800" dirty="0">
                <a:latin typeface="Arial"/>
                <a:cs typeface="Arial"/>
              </a:rPr>
              <a:t>of all the Bidders</a:t>
            </a:r>
            <a:endParaRPr lang="en-US" sz="2800" dirty="0"/>
          </a:p>
          <a:p>
            <a:pPr marL="457200" indent="-457200">
              <a:buChar char="•"/>
            </a:pPr>
            <a:r>
              <a:rPr lang="en-US" sz="2800" dirty="0" smtClean="0">
                <a:latin typeface="Arial"/>
                <a:cs typeface="Arial"/>
              </a:rPr>
              <a:t>Only credits the </a:t>
            </a:r>
            <a:r>
              <a:rPr lang="en-US" sz="2800" dirty="0">
                <a:latin typeface="Arial"/>
                <a:cs typeface="Arial"/>
              </a:rPr>
              <a:t>Highest Bidder</a:t>
            </a:r>
            <a:endParaRPr lang="en-US" sz="2800" dirty="0"/>
          </a:p>
          <a:p>
            <a:pPr marL="457200" indent="-457200">
              <a:buChar char="•"/>
            </a:pPr>
            <a:r>
              <a:rPr lang="en-US" sz="2800" dirty="0">
                <a:latin typeface="Arial"/>
                <a:cs typeface="Arial"/>
              </a:rPr>
              <a:t>Hopefully makes some money!</a:t>
            </a:r>
            <a:endParaRPr lang="en-US" sz="2800" dirty="0"/>
          </a:p>
          <a:p>
            <a:pPr marL="457200" indent="-457200"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61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9068-6619-2F1E-8880-104F1334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ungsten Medium"/>
              </a:rPr>
              <a:t>Buyer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ACF9E-650E-C411-A363-3CDF76CD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800" dirty="0">
                <a:latin typeface="Arial"/>
                <a:cs typeface="Arial"/>
              </a:rPr>
              <a:t>Can bid </a:t>
            </a:r>
            <a:r>
              <a:rPr lang="en-US" sz="2800" dirty="0" smtClean="0">
                <a:latin typeface="Arial"/>
                <a:cs typeface="Arial"/>
              </a:rPr>
              <a:t>on one or more active items</a:t>
            </a:r>
          </a:p>
          <a:p>
            <a:pPr marL="457200" indent="-457200">
              <a:buChar char="•"/>
            </a:pPr>
            <a:r>
              <a:rPr lang="en-US" sz="2800" dirty="0" smtClean="0">
                <a:latin typeface="Arial"/>
                <a:cs typeface="Arial"/>
              </a:rPr>
              <a:t>Can bid multiple time on an item</a:t>
            </a:r>
            <a:endParaRPr lang="en-US" sz="2800" dirty="0">
              <a:latin typeface="Arial"/>
              <a:cs typeface="Arial"/>
            </a:endParaRPr>
          </a:p>
          <a:p>
            <a:pPr marL="457200" indent="-457200">
              <a:buChar char="•"/>
            </a:pPr>
            <a:r>
              <a:rPr lang="en-US" sz="2800" dirty="0" smtClean="0">
                <a:latin typeface="Arial"/>
                <a:cs typeface="Arial"/>
              </a:rPr>
              <a:t>Bid amount must be greater than highest bid</a:t>
            </a:r>
          </a:p>
          <a:p>
            <a:pPr marL="457200" indent="-457200">
              <a:buChar char="•"/>
            </a:pPr>
            <a:r>
              <a:rPr lang="en-US" sz="2800" dirty="0" smtClean="0">
                <a:latin typeface="Arial"/>
                <a:cs typeface="Arial"/>
              </a:rPr>
              <a:t>Wins auction, gets item value credited</a:t>
            </a:r>
          </a:p>
          <a:p>
            <a:pPr marL="457200" indent="-457200">
              <a:buChar char="•"/>
            </a:pPr>
            <a:r>
              <a:rPr lang="en-US" sz="2800" dirty="0" smtClean="0">
                <a:latin typeface="Arial"/>
                <a:cs typeface="Arial"/>
              </a:rPr>
              <a:t>Pays</a:t>
            </a:r>
            <a:r>
              <a:rPr lang="en-US" sz="2800" dirty="0">
                <a:latin typeface="Arial"/>
                <a:cs typeface="Arial"/>
              </a:rPr>
              <a:t> the bid amount at the end of auction</a:t>
            </a:r>
          </a:p>
          <a:p>
            <a:endParaRPr lang="en-US" dirty="0"/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1BA336-4E51-DCA5-1CE0-50612BF7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/>
              <a:t>Auction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8BA32606-8257-8950-2BCB-05FEA9297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251730"/>
              </p:ext>
            </p:extLst>
          </p:nvPr>
        </p:nvGraphicFramePr>
        <p:xfrm>
          <a:off x="834188" y="2332039"/>
          <a:ext cx="7852611" cy="379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87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430ACDC-9244-A94D-065E-DEFC8C28D246}"/>
              </a:ext>
            </a:extLst>
          </p:cNvPr>
          <p:cNvSpPr txBox="1"/>
          <p:nvPr/>
        </p:nvSpPr>
        <p:spPr>
          <a:xfrm>
            <a:off x="3495195" y="5595845"/>
            <a:ext cx="107680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Update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E48E3D0-45BB-61FF-725E-C23EB141118C}"/>
              </a:ext>
            </a:extLst>
          </p:cNvPr>
          <p:cNvSpPr txBox="1"/>
          <p:nvPr/>
        </p:nvSpPr>
        <p:spPr>
          <a:xfrm>
            <a:off x="5860632" y="4951527"/>
            <a:ext cx="136806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Expired Items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875054-0A9E-09F8-F88D-6EDF9B9F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ungsten Medium"/>
              </a:rPr>
              <a:t>User journey</a:t>
            </a:r>
            <a:endParaRPr lang="en-US" dirty="0"/>
          </a:p>
        </p:txBody>
      </p:sp>
      <p:pic>
        <p:nvPicPr>
          <p:cNvPr id="5" name="Graphic 5" descr="Man with solid fill">
            <a:extLst>
              <a:ext uri="{FF2B5EF4-FFF2-40B4-BE49-F238E27FC236}">
                <a16:creationId xmlns="" xmlns:a16="http://schemas.microsoft.com/office/drawing/2014/main" id="{E5C04897-8553-EACB-89A1-DF0B41FE2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084" y="2616245"/>
            <a:ext cx="914400" cy="91440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214819B3-8195-1D71-CBDB-9D09192C2A37}"/>
              </a:ext>
            </a:extLst>
          </p:cNvPr>
          <p:cNvSpPr/>
          <p:nvPr/>
        </p:nvSpPr>
        <p:spPr>
          <a:xfrm>
            <a:off x="2861472" y="2645229"/>
            <a:ext cx="1664631" cy="92322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Register</a:t>
            </a:r>
          </a:p>
          <a:p>
            <a:pPr algn="ctr"/>
            <a:r>
              <a:rPr lang="en-US" dirty="0">
                <a:cs typeface="Calibri"/>
              </a:rPr>
              <a:t>Using Google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2D17B3A5-FD88-D6AD-EAE1-837582405BA3}"/>
              </a:ext>
            </a:extLst>
          </p:cNvPr>
          <p:cNvSpPr/>
          <p:nvPr/>
        </p:nvSpPr>
        <p:spPr>
          <a:xfrm>
            <a:off x="2826166" y="4057430"/>
            <a:ext cx="1664631" cy="98500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Post an Item for Auction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4F922905-F22F-9107-41A1-5D5C83B789A3}"/>
              </a:ext>
            </a:extLst>
          </p:cNvPr>
          <p:cNvSpPr/>
          <p:nvPr/>
        </p:nvSpPr>
        <p:spPr>
          <a:xfrm>
            <a:off x="751997" y="5407846"/>
            <a:ext cx="1346886" cy="92322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Wallet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C64FB8D-AD87-55EE-F4DF-FF99783262D6}"/>
              </a:ext>
            </a:extLst>
          </p:cNvPr>
          <p:cNvSpPr/>
          <p:nvPr/>
        </p:nvSpPr>
        <p:spPr>
          <a:xfrm>
            <a:off x="6136013" y="2574619"/>
            <a:ext cx="1373365" cy="73787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Make a Bid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CE3EAAC2-A415-5E01-1CA5-828C4DDCF8CC}"/>
              </a:ext>
            </a:extLst>
          </p:cNvPr>
          <p:cNvSpPr/>
          <p:nvPr/>
        </p:nvSpPr>
        <p:spPr>
          <a:xfrm>
            <a:off x="1785763" y="2937342"/>
            <a:ext cx="863665" cy="369891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DA61659C-5E41-759A-2387-EE7ED7AC8177}"/>
              </a:ext>
            </a:extLst>
          </p:cNvPr>
          <p:cNvSpPr/>
          <p:nvPr/>
        </p:nvSpPr>
        <p:spPr>
          <a:xfrm>
            <a:off x="4848473" y="2902037"/>
            <a:ext cx="1075495" cy="40519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="" xmlns:a16="http://schemas.microsoft.com/office/drawing/2014/main" id="{54E2D6DA-0C7E-B5EC-B7F2-DF00A884CC2A}"/>
              </a:ext>
            </a:extLst>
          </p:cNvPr>
          <p:cNvSpPr/>
          <p:nvPr/>
        </p:nvSpPr>
        <p:spPr>
          <a:xfrm>
            <a:off x="2281688" y="5842833"/>
            <a:ext cx="3679239" cy="369891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="" xmlns:a16="http://schemas.microsoft.com/office/drawing/2014/main" id="{C43F91B7-9512-2482-AD19-CBCF51BC892F}"/>
              </a:ext>
            </a:extLst>
          </p:cNvPr>
          <p:cNvSpPr/>
          <p:nvPr/>
        </p:nvSpPr>
        <p:spPr>
          <a:xfrm>
            <a:off x="6715532" y="3427998"/>
            <a:ext cx="255150" cy="581226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9536704C-AED8-372A-D690-F766964825A1}"/>
              </a:ext>
            </a:extLst>
          </p:cNvPr>
          <p:cNvSpPr/>
          <p:nvPr/>
        </p:nvSpPr>
        <p:spPr>
          <a:xfrm>
            <a:off x="3529253" y="3631002"/>
            <a:ext cx="255150" cy="422354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4C941B3-6C37-AEA3-96FC-D3528BEEC097}"/>
              </a:ext>
            </a:extLst>
          </p:cNvPr>
          <p:cNvSpPr txBox="1"/>
          <p:nvPr/>
        </p:nvSpPr>
        <p:spPr>
          <a:xfrm>
            <a:off x="3786462" y="3636416"/>
            <a:ext cx="8649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5F01065-F7B2-D927-AE99-E52192A35217}"/>
              </a:ext>
            </a:extLst>
          </p:cNvPr>
          <p:cNvSpPr txBox="1"/>
          <p:nvPr/>
        </p:nvSpPr>
        <p:spPr>
          <a:xfrm>
            <a:off x="4916222" y="2568439"/>
            <a:ext cx="8649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="" xmlns:a16="http://schemas.microsoft.com/office/drawing/2014/main" id="{DEF4ADD4-B179-0C72-10FC-D668317B66BE}"/>
              </a:ext>
            </a:extLst>
          </p:cNvPr>
          <p:cNvSpPr/>
          <p:nvPr/>
        </p:nvSpPr>
        <p:spPr>
          <a:xfrm>
            <a:off x="6742010" y="4866677"/>
            <a:ext cx="255150" cy="643009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F8F1A2CD-5142-FC60-8C2F-17F943E92D34}"/>
              </a:ext>
            </a:extLst>
          </p:cNvPr>
          <p:cNvSpPr/>
          <p:nvPr/>
        </p:nvSpPr>
        <p:spPr>
          <a:xfrm>
            <a:off x="4813168" y="4252454"/>
            <a:ext cx="1075495" cy="40519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7F2A9863-4DC7-3424-8CCB-E890CD2EF7AB}"/>
              </a:ext>
            </a:extLst>
          </p:cNvPr>
          <p:cNvSpPr/>
          <p:nvPr/>
        </p:nvSpPr>
        <p:spPr>
          <a:xfrm>
            <a:off x="6153665" y="4057429"/>
            <a:ext cx="1373365" cy="73787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Item List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3A1DA17E-9641-F4EB-282D-CFA6E2098B8F}"/>
              </a:ext>
            </a:extLst>
          </p:cNvPr>
          <p:cNvSpPr/>
          <p:nvPr/>
        </p:nvSpPr>
        <p:spPr>
          <a:xfrm>
            <a:off x="6136012" y="5593197"/>
            <a:ext cx="1373365" cy="73787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Settlement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="" xmlns:a16="http://schemas.microsoft.com/office/drawing/2014/main" id="{F5B1E351-5785-4124-08D8-6248D35686BC}"/>
              </a:ext>
            </a:extLst>
          </p:cNvPr>
          <p:cNvSpPr/>
          <p:nvPr/>
        </p:nvSpPr>
        <p:spPr>
          <a:xfrm>
            <a:off x="1181469" y="3842833"/>
            <a:ext cx="308108" cy="1410892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FEDAD68-9916-022B-D71D-27C4D3715ED2}"/>
              </a:ext>
            </a:extLst>
          </p:cNvPr>
          <p:cNvSpPr txBox="1"/>
          <p:nvPr/>
        </p:nvSpPr>
        <p:spPr>
          <a:xfrm>
            <a:off x="1491635" y="4051250"/>
            <a:ext cx="107680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Add Money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95D600C-F941-3600-BE24-7879E1AA2383}"/>
              </a:ext>
            </a:extLst>
          </p:cNvPr>
          <p:cNvSpPr txBox="1"/>
          <p:nvPr/>
        </p:nvSpPr>
        <p:spPr>
          <a:xfrm>
            <a:off x="5816500" y="3424586"/>
            <a:ext cx="8649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1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297" y="1011936"/>
            <a:ext cx="363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FUTURE 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6672" y="1883664"/>
            <a:ext cx="46168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Different auction models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Standard Payment option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3</a:t>
            </a:r>
            <a:r>
              <a:rPr lang="en-US" sz="3000" baseline="30000" dirty="0" smtClean="0">
                <a:solidFill>
                  <a:schemeClr val="bg1"/>
                </a:solidFill>
              </a:rPr>
              <a:t>rd</a:t>
            </a:r>
            <a:r>
              <a:rPr lang="en-US" sz="3000" dirty="0" smtClean="0">
                <a:solidFill>
                  <a:schemeClr val="bg1"/>
                </a:solidFill>
              </a:rPr>
              <a:t> party wallet additions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Settlement as Cron Job</a:t>
            </a:r>
          </a:p>
        </p:txBody>
      </p:sp>
    </p:spTree>
    <p:extLst>
      <p:ext uri="{BB962C8B-B14F-4D97-AF65-F5344CB8AC3E}">
        <p14:creationId xmlns:p14="http://schemas.microsoft.com/office/powerpoint/2010/main" val="24225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ungsten Medium"/>
              </a:rPr>
              <a:t>Next up: DEMO!!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199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Tungsten Medium</vt:lpstr>
      <vt:lpstr>Office Theme</vt:lpstr>
      <vt:lpstr>CSCE-606  SOFTWARE ENGINEERING</vt:lpstr>
      <vt:lpstr>Introduction</vt:lpstr>
      <vt:lpstr>User Registration</vt:lpstr>
      <vt:lpstr>Seller</vt:lpstr>
      <vt:lpstr>Buyer </vt:lpstr>
      <vt:lpstr>Auction</vt:lpstr>
      <vt:lpstr>User journey</vt:lpstr>
      <vt:lpstr>PowerPoint Presentation</vt:lpstr>
      <vt:lpstr>Next up: DEMO!!</vt:lpstr>
    </vt:vector>
  </TitlesOfParts>
  <Company>Texas A&amp;M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akhil</cp:lastModifiedBy>
  <cp:revision>1173</cp:revision>
  <dcterms:created xsi:type="dcterms:W3CDTF">2017-04-06T15:59:40Z</dcterms:created>
  <dcterms:modified xsi:type="dcterms:W3CDTF">2022-12-10T05:44:11Z</dcterms:modified>
</cp:coreProperties>
</file>