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903D-3E3A-463B-BEC5-2907DC670149}"/>
              </a:ext>
            </a:extLst>
          </p:cNvPr>
          <p:cNvSpPr>
            <a:spLocks noGrp="1"/>
          </p:cNvSpPr>
          <p:nvPr>
            <p:ph type="dt" sz="half" idx="10"/>
          </p:nvPr>
        </p:nvSpPr>
        <p:spPr/>
        <p:txBody>
          <a:bodyPr/>
          <a:lstStyle/>
          <a:p>
            <a:fld id="{7402F40B-4C67-443D-ABA3-FAAD07C5B96E}" type="datetimeFigureOut">
              <a:rPr lang="en-IN" smtClean="0"/>
              <a:t>31-07-2021</a:t>
            </a:fld>
            <a:endParaRPr lang="en-IN"/>
          </a:p>
        </p:txBody>
      </p:sp>
      <p:sp>
        <p:nvSpPr>
          <p:cNvPr id="5" name="Footer Placeholder 4">
            <a:extLst>
              <a:ext uri="{FF2B5EF4-FFF2-40B4-BE49-F238E27FC236}">
                <a16:creationId xmlns:a16="http://schemas.microsoft.com/office/drawing/2014/main"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E9A0D-2865-4269-B14B-69CC47D86060}"/>
              </a:ext>
            </a:extLst>
          </p:cNvPr>
          <p:cNvSpPr>
            <a:spLocks noGrp="1"/>
          </p:cNvSpPr>
          <p:nvPr>
            <p:ph type="dt" sz="half" idx="10"/>
          </p:nvPr>
        </p:nvSpPr>
        <p:spPr/>
        <p:txBody>
          <a:bodyPr/>
          <a:lstStyle/>
          <a:p>
            <a:fld id="{7402F40B-4C67-443D-ABA3-FAAD07C5B96E}" type="datetimeFigureOut">
              <a:rPr lang="en-IN" smtClean="0"/>
              <a:t>31-07-2021</a:t>
            </a:fld>
            <a:endParaRPr lang="en-IN"/>
          </a:p>
        </p:txBody>
      </p:sp>
      <p:sp>
        <p:nvSpPr>
          <p:cNvPr id="5" name="Footer Placeholder 4">
            <a:extLst>
              <a:ext uri="{FF2B5EF4-FFF2-40B4-BE49-F238E27FC236}">
                <a16:creationId xmlns:a16="http://schemas.microsoft.com/office/drawing/2014/main"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9A64B-C9B6-4662-A72B-C6CE6F974807}"/>
              </a:ext>
            </a:extLst>
          </p:cNvPr>
          <p:cNvSpPr>
            <a:spLocks noGrp="1"/>
          </p:cNvSpPr>
          <p:nvPr>
            <p:ph type="dt" sz="half" idx="10"/>
          </p:nvPr>
        </p:nvSpPr>
        <p:spPr/>
        <p:txBody>
          <a:bodyPr/>
          <a:lstStyle/>
          <a:p>
            <a:fld id="{7402F40B-4C67-443D-ABA3-FAAD07C5B96E}" type="datetimeFigureOut">
              <a:rPr lang="en-IN" smtClean="0"/>
              <a:t>31-07-2021</a:t>
            </a:fld>
            <a:endParaRPr lang="en-IN"/>
          </a:p>
        </p:txBody>
      </p:sp>
      <p:sp>
        <p:nvSpPr>
          <p:cNvPr id="5" name="Footer Placeholder 4">
            <a:extLst>
              <a:ext uri="{FF2B5EF4-FFF2-40B4-BE49-F238E27FC236}">
                <a16:creationId xmlns:a16="http://schemas.microsoft.com/office/drawing/2014/main"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53DF8-06F0-472F-A5D3-96A82D5043B1}"/>
              </a:ext>
            </a:extLst>
          </p:cNvPr>
          <p:cNvSpPr>
            <a:spLocks noGrp="1"/>
          </p:cNvSpPr>
          <p:nvPr>
            <p:ph type="dt" sz="half" idx="10"/>
          </p:nvPr>
        </p:nvSpPr>
        <p:spPr/>
        <p:txBody>
          <a:bodyPr/>
          <a:lstStyle/>
          <a:p>
            <a:fld id="{7402F40B-4C67-443D-ABA3-FAAD07C5B96E}" type="datetimeFigureOut">
              <a:rPr lang="en-IN" smtClean="0"/>
              <a:t>31-07-2021</a:t>
            </a:fld>
            <a:endParaRPr lang="en-IN"/>
          </a:p>
        </p:txBody>
      </p:sp>
      <p:sp>
        <p:nvSpPr>
          <p:cNvPr id="5" name="Footer Placeholder 4">
            <a:extLst>
              <a:ext uri="{FF2B5EF4-FFF2-40B4-BE49-F238E27FC236}">
                <a16:creationId xmlns:a16="http://schemas.microsoft.com/office/drawing/2014/main"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5F0273-7502-47C9-B791-902DBBCBC06E}"/>
              </a:ext>
            </a:extLst>
          </p:cNvPr>
          <p:cNvSpPr>
            <a:spLocks noGrp="1"/>
          </p:cNvSpPr>
          <p:nvPr>
            <p:ph type="dt" sz="half" idx="10"/>
          </p:nvPr>
        </p:nvSpPr>
        <p:spPr/>
        <p:txBody>
          <a:bodyPr/>
          <a:lstStyle/>
          <a:p>
            <a:fld id="{7402F40B-4C67-443D-ABA3-FAAD07C5B96E}" type="datetimeFigureOut">
              <a:rPr lang="en-IN" smtClean="0"/>
              <a:t>31-07-2021</a:t>
            </a:fld>
            <a:endParaRPr lang="en-IN"/>
          </a:p>
        </p:txBody>
      </p:sp>
      <p:sp>
        <p:nvSpPr>
          <p:cNvPr id="5" name="Footer Placeholder 4">
            <a:extLst>
              <a:ext uri="{FF2B5EF4-FFF2-40B4-BE49-F238E27FC236}">
                <a16:creationId xmlns:a16="http://schemas.microsoft.com/office/drawing/2014/main"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671F50-6818-4513-8564-C59FA3D3E378}"/>
              </a:ext>
            </a:extLst>
          </p:cNvPr>
          <p:cNvSpPr>
            <a:spLocks noGrp="1"/>
          </p:cNvSpPr>
          <p:nvPr>
            <p:ph type="dt" sz="half" idx="10"/>
          </p:nvPr>
        </p:nvSpPr>
        <p:spPr/>
        <p:txBody>
          <a:bodyPr/>
          <a:lstStyle/>
          <a:p>
            <a:fld id="{7402F40B-4C67-443D-ABA3-FAAD07C5B96E}" type="datetimeFigureOut">
              <a:rPr lang="en-IN" smtClean="0"/>
              <a:t>31-07-2021</a:t>
            </a:fld>
            <a:endParaRPr lang="en-IN"/>
          </a:p>
        </p:txBody>
      </p:sp>
      <p:sp>
        <p:nvSpPr>
          <p:cNvPr id="6" name="Footer Placeholder 5">
            <a:extLst>
              <a:ext uri="{FF2B5EF4-FFF2-40B4-BE49-F238E27FC236}">
                <a16:creationId xmlns:a16="http://schemas.microsoft.com/office/drawing/2014/main"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EB2B99-F613-4D64-8A1F-EB81741E6D8E}"/>
              </a:ext>
            </a:extLst>
          </p:cNvPr>
          <p:cNvSpPr>
            <a:spLocks noGrp="1"/>
          </p:cNvSpPr>
          <p:nvPr>
            <p:ph type="dt" sz="half" idx="10"/>
          </p:nvPr>
        </p:nvSpPr>
        <p:spPr/>
        <p:txBody>
          <a:bodyPr/>
          <a:lstStyle/>
          <a:p>
            <a:fld id="{7402F40B-4C67-443D-ABA3-FAAD07C5B96E}" type="datetimeFigureOut">
              <a:rPr lang="en-IN" smtClean="0"/>
              <a:t>31-07-2021</a:t>
            </a:fld>
            <a:endParaRPr lang="en-IN"/>
          </a:p>
        </p:txBody>
      </p:sp>
      <p:sp>
        <p:nvSpPr>
          <p:cNvPr id="8" name="Footer Placeholder 7">
            <a:extLst>
              <a:ext uri="{FF2B5EF4-FFF2-40B4-BE49-F238E27FC236}">
                <a16:creationId xmlns:a16="http://schemas.microsoft.com/office/drawing/2014/main"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6CDEE8-5819-4128-B7C0-62238350B233}"/>
              </a:ext>
            </a:extLst>
          </p:cNvPr>
          <p:cNvSpPr>
            <a:spLocks noGrp="1"/>
          </p:cNvSpPr>
          <p:nvPr>
            <p:ph type="dt" sz="half" idx="10"/>
          </p:nvPr>
        </p:nvSpPr>
        <p:spPr/>
        <p:txBody>
          <a:bodyPr/>
          <a:lstStyle/>
          <a:p>
            <a:fld id="{7402F40B-4C67-443D-ABA3-FAAD07C5B96E}" type="datetimeFigureOut">
              <a:rPr lang="en-IN" smtClean="0"/>
              <a:t>31-07-2021</a:t>
            </a:fld>
            <a:endParaRPr lang="en-IN"/>
          </a:p>
        </p:txBody>
      </p:sp>
      <p:sp>
        <p:nvSpPr>
          <p:cNvPr id="4" name="Footer Placeholder 3">
            <a:extLst>
              <a:ext uri="{FF2B5EF4-FFF2-40B4-BE49-F238E27FC236}">
                <a16:creationId xmlns:a16="http://schemas.microsoft.com/office/drawing/2014/main"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A5830-F343-41AC-A794-205F3E699B4E}"/>
              </a:ext>
            </a:extLst>
          </p:cNvPr>
          <p:cNvSpPr>
            <a:spLocks noGrp="1"/>
          </p:cNvSpPr>
          <p:nvPr>
            <p:ph type="dt" sz="half" idx="10"/>
          </p:nvPr>
        </p:nvSpPr>
        <p:spPr/>
        <p:txBody>
          <a:bodyPr/>
          <a:lstStyle/>
          <a:p>
            <a:fld id="{7402F40B-4C67-443D-ABA3-FAAD07C5B96E}" type="datetimeFigureOut">
              <a:rPr lang="en-IN" smtClean="0"/>
              <a:t>31-07-2021</a:t>
            </a:fld>
            <a:endParaRPr lang="en-IN"/>
          </a:p>
        </p:txBody>
      </p:sp>
      <p:sp>
        <p:nvSpPr>
          <p:cNvPr id="3" name="Footer Placeholder 2">
            <a:extLst>
              <a:ext uri="{FF2B5EF4-FFF2-40B4-BE49-F238E27FC236}">
                <a16:creationId xmlns:a16="http://schemas.microsoft.com/office/drawing/2014/main"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168D-D1C6-4B3E-8FC0-32EE382ADB83}"/>
              </a:ext>
            </a:extLst>
          </p:cNvPr>
          <p:cNvSpPr>
            <a:spLocks noGrp="1"/>
          </p:cNvSpPr>
          <p:nvPr>
            <p:ph type="dt" sz="half" idx="10"/>
          </p:nvPr>
        </p:nvSpPr>
        <p:spPr/>
        <p:txBody>
          <a:bodyPr/>
          <a:lstStyle/>
          <a:p>
            <a:fld id="{7402F40B-4C67-443D-ABA3-FAAD07C5B96E}" type="datetimeFigureOut">
              <a:rPr lang="en-IN" smtClean="0"/>
              <a:t>31-07-2021</a:t>
            </a:fld>
            <a:endParaRPr lang="en-IN"/>
          </a:p>
        </p:txBody>
      </p:sp>
      <p:sp>
        <p:nvSpPr>
          <p:cNvPr id="6" name="Footer Placeholder 5">
            <a:extLst>
              <a:ext uri="{FF2B5EF4-FFF2-40B4-BE49-F238E27FC236}">
                <a16:creationId xmlns:a16="http://schemas.microsoft.com/office/drawing/2014/main"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A3DF5-BB4D-48E6-B012-0C9A91E0F375}"/>
              </a:ext>
            </a:extLst>
          </p:cNvPr>
          <p:cNvSpPr>
            <a:spLocks noGrp="1"/>
          </p:cNvSpPr>
          <p:nvPr>
            <p:ph type="dt" sz="half" idx="10"/>
          </p:nvPr>
        </p:nvSpPr>
        <p:spPr/>
        <p:txBody>
          <a:bodyPr/>
          <a:lstStyle/>
          <a:p>
            <a:fld id="{7402F40B-4C67-443D-ABA3-FAAD07C5B96E}" type="datetimeFigureOut">
              <a:rPr lang="en-IN" smtClean="0"/>
              <a:t>31-07-2021</a:t>
            </a:fld>
            <a:endParaRPr lang="en-IN"/>
          </a:p>
        </p:txBody>
      </p:sp>
      <p:sp>
        <p:nvSpPr>
          <p:cNvPr id="6" name="Footer Placeholder 5">
            <a:extLst>
              <a:ext uri="{FF2B5EF4-FFF2-40B4-BE49-F238E27FC236}">
                <a16:creationId xmlns:a16="http://schemas.microsoft.com/office/drawing/2014/main"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31-07-2021</a:t>
            </a:fld>
            <a:endParaRPr lang="en-IN"/>
          </a:p>
        </p:txBody>
      </p:sp>
      <p:sp>
        <p:nvSpPr>
          <p:cNvPr id="5" name="Footer Placeholder 4">
            <a:extLst>
              <a:ext uri="{FF2B5EF4-FFF2-40B4-BE49-F238E27FC236}">
                <a16:creationId xmlns:a16="http://schemas.microsoft.com/office/drawing/2014/main"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963"/>
            <a:ext cx="12192002" cy="6857999"/>
          </a:xfrm>
          <a:prstGeom prst="rect">
            <a:avLst/>
          </a:prstGeom>
        </p:spPr>
      </p:pic>
      <p:sp>
        <p:nvSpPr>
          <p:cNvPr id="4" name="TextBox 3">
            <a:extLst>
              <a:ext uri="{FF2B5EF4-FFF2-40B4-BE49-F238E27FC236}">
                <a16:creationId xmlns:a16="http://schemas.microsoft.com/office/drawing/2014/main" id="{CF0DB6B0-5766-46DE-B466-DC0080D88952}"/>
              </a:ext>
            </a:extLst>
          </p:cNvPr>
          <p:cNvSpPr txBox="1"/>
          <p:nvPr/>
        </p:nvSpPr>
        <p:spPr>
          <a:xfrm>
            <a:off x="438150" y="139978"/>
            <a:ext cx="10639423" cy="830997"/>
          </a:xfrm>
          <a:prstGeom prst="rect">
            <a:avLst/>
          </a:prstGeom>
          <a:noFill/>
        </p:spPr>
        <p:txBody>
          <a:bodyPr wrap="square" rtlCol="0">
            <a:spAutoFit/>
          </a:bodyPr>
          <a:lstStyle/>
          <a:p>
            <a:pPr algn="ctr"/>
            <a:r>
              <a:rPr lang="en-IN" sz="4800" b="1" dirty="0">
                <a:solidFill>
                  <a:srgbClr val="FFC000"/>
                </a:solidFill>
                <a:latin typeface="Times New Roman" panose="02020603050405020304" pitchFamily="18" charset="0"/>
                <a:cs typeface="Times New Roman" panose="02020603050405020304" pitchFamily="18" charset="0"/>
              </a:rPr>
              <a:t>  O - 8 </a:t>
            </a:r>
          </a:p>
        </p:txBody>
      </p:sp>
      <p:sp>
        <p:nvSpPr>
          <p:cNvPr id="9" name="TextBox 8">
            <a:extLst>
              <a:ext uri="{FF2B5EF4-FFF2-40B4-BE49-F238E27FC236}">
                <a16:creationId xmlns:a16="http://schemas.microsoft.com/office/drawing/2014/main" id="{6956DD8C-520F-4BC4-A68F-119AD8E7EE6E}"/>
              </a:ext>
            </a:extLst>
          </p:cNvPr>
          <p:cNvSpPr txBox="1"/>
          <p:nvPr/>
        </p:nvSpPr>
        <p:spPr>
          <a:xfrm>
            <a:off x="2629268" y="1485820"/>
            <a:ext cx="6933461" cy="4401205"/>
          </a:xfrm>
          <a:prstGeom prst="rect">
            <a:avLst/>
          </a:prstGeom>
          <a:noFill/>
        </p:spPr>
        <p:txBody>
          <a:bodyPr wrap="square" rtlCol="0">
            <a:spAutoFit/>
          </a:bodyPr>
          <a:lstStyle/>
          <a:p>
            <a:pPr algn="ctr"/>
            <a:r>
              <a:rPr lang="en-IN" sz="2800" u="sng" dirty="0"/>
              <a:t>Team Name </a:t>
            </a:r>
            <a:r>
              <a:rPr lang="en-IN" sz="2800" dirty="0"/>
              <a:t>: </a:t>
            </a:r>
            <a:r>
              <a:rPr lang="en-IN" sz="2800" b="1" dirty="0">
                <a:solidFill>
                  <a:srgbClr val="FF0000"/>
                </a:solidFill>
              </a:rPr>
              <a:t>Master of Phoenix</a:t>
            </a:r>
          </a:p>
          <a:p>
            <a:endParaRPr lang="en-IN" sz="2800" dirty="0"/>
          </a:p>
          <a:p>
            <a:pPr algn="ctr"/>
            <a:r>
              <a:rPr lang="en-IN" sz="2800" dirty="0"/>
              <a:t>1. Members Name and Phone Numbers  	</a:t>
            </a:r>
          </a:p>
          <a:p>
            <a:pPr algn="ctr"/>
            <a:r>
              <a:rPr lang="en-IN" sz="2800" b="1" dirty="0" err="1"/>
              <a:t>R.Rithiv</a:t>
            </a:r>
            <a:r>
              <a:rPr lang="en-IN" sz="2800" b="1" dirty="0"/>
              <a:t> </a:t>
            </a:r>
            <a:r>
              <a:rPr lang="en-IN" sz="2800" dirty="0"/>
              <a:t>(Leader) - </a:t>
            </a:r>
            <a:r>
              <a:rPr lang="en-IN" sz="2100" dirty="0"/>
              <a:t>9361027678</a:t>
            </a:r>
          </a:p>
          <a:p>
            <a:pPr algn="just"/>
            <a:endParaRPr lang="en-IN" sz="2800" dirty="0"/>
          </a:p>
          <a:p>
            <a:pPr algn="just"/>
            <a:r>
              <a:rPr lang="en-IN" sz="2800" dirty="0"/>
              <a:t>   2. Domain name : Open Innovations</a:t>
            </a:r>
          </a:p>
          <a:p>
            <a:endParaRPr lang="en-IN" sz="2800" dirty="0"/>
          </a:p>
          <a:p>
            <a:r>
              <a:rPr lang="en-IN" sz="2800" dirty="0"/>
              <a:t>   3. Problem statement : To demonstrate a project based on Mobile app which would help in oxygen crisis.</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AC1032-8774-472F-943C-9CA97791B4F9}"/>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9ECC8294-3E63-405B-9E40-9ABBD667EF9D}"/>
              </a:ext>
            </a:extLst>
          </p:cNvPr>
          <p:cNvSpPr>
            <a:spLocks noGrp="1"/>
          </p:cNvSpPr>
          <p:nvPr>
            <p:ph sz="half" idx="1"/>
          </p:nvPr>
        </p:nvSpPr>
        <p:spPr/>
        <p:txBody>
          <a:bodyPr/>
          <a:lstStyle/>
          <a:p>
            <a:endParaRPr lang="en-IN"/>
          </a:p>
        </p:txBody>
      </p:sp>
      <p:sp>
        <p:nvSpPr>
          <p:cNvPr id="7" name="Content Placeholder 6">
            <a:extLst>
              <a:ext uri="{FF2B5EF4-FFF2-40B4-BE49-F238E27FC236}">
                <a16:creationId xmlns:a16="http://schemas.microsoft.com/office/drawing/2014/main" id="{6E09F13B-933F-453C-AADF-454D871272D2}"/>
              </a:ext>
            </a:extLst>
          </p:cNvPr>
          <p:cNvSpPr>
            <a:spLocks noGrp="1"/>
          </p:cNvSpPr>
          <p:nvPr>
            <p:ph sz="half" idx="2"/>
          </p:nvPr>
        </p:nvSpPr>
        <p:spPr/>
        <p:txBody>
          <a:bodyPr/>
          <a:lstStyle/>
          <a:p>
            <a:endParaRPr lang="en-IN"/>
          </a:p>
        </p:txBody>
      </p:sp>
      <p:pic>
        <p:nvPicPr>
          <p:cNvPr id="4" name="Picture 3">
            <a:extLst>
              <a:ext uri="{FF2B5EF4-FFF2-40B4-BE49-F238E27FC236}">
                <a16:creationId xmlns:a16="http://schemas.microsoft.com/office/drawing/2014/main"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37503"/>
            <a:ext cx="12325350" cy="6895503"/>
          </a:xfrm>
          <a:prstGeom prst="rect">
            <a:avLst/>
          </a:prstGeom>
        </p:spPr>
      </p:pic>
      <p:sp>
        <p:nvSpPr>
          <p:cNvPr id="14" name="TextBox 13">
            <a:extLst>
              <a:ext uri="{FF2B5EF4-FFF2-40B4-BE49-F238E27FC236}">
                <a16:creationId xmlns:a16="http://schemas.microsoft.com/office/drawing/2014/main" id="{F8F2BA90-2F41-4792-B44E-87442EF55334}"/>
              </a:ext>
            </a:extLst>
          </p:cNvPr>
          <p:cNvSpPr txBox="1"/>
          <p:nvPr/>
        </p:nvSpPr>
        <p:spPr>
          <a:xfrm>
            <a:off x="85633" y="215810"/>
            <a:ext cx="3562441" cy="630942"/>
          </a:xfrm>
          <a:prstGeom prst="rect">
            <a:avLst/>
          </a:prstGeom>
          <a:noFill/>
        </p:spPr>
        <p:txBody>
          <a:bodyPr wrap="square" rtlCol="0">
            <a:spAutoFit/>
          </a:bodyPr>
          <a:lstStyle/>
          <a:p>
            <a:r>
              <a:rPr lang="en-IN" sz="3500" b="1" dirty="0">
                <a:solidFill>
                  <a:schemeClr val="bg1"/>
                </a:solidFill>
                <a:latin typeface="Times New Roman" panose="02020603050405020304" pitchFamily="18" charset="0"/>
                <a:cs typeface="Times New Roman" panose="02020603050405020304" pitchFamily="18" charset="0"/>
              </a:rPr>
              <a:t>ABSTRACT</a:t>
            </a:r>
          </a:p>
        </p:txBody>
      </p:sp>
      <p:sp>
        <p:nvSpPr>
          <p:cNvPr id="8" name="TextBox 7">
            <a:extLst>
              <a:ext uri="{FF2B5EF4-FFF2-40B4-BE49-F238E27FC236}">
                <a16:creationId xmlns:a16="http://schemas.microsoft.com/office/drawing/2014/main" id="{1AF35352-50C4-48E3-BBE6-F530C0D2CDFD}"/>
              </a:ext>
            </a:extLst>
          </p:cNvPr>
          <p:cNvSpPr txBox="1"/>
          <p:nvPr/>
        </p:nvSpPr>
        <p:spPr>
          <a:xfrm>
            <a:off x="685800" y="1920244"/>
            <a:ext cx="10972800" cy="3477875"/>
          </a:xfrm>
          <a:prstGeom prst="rect">
            <a:avLst/>
          </a:prstGeom>
          <a:noFill/>
        </p:spPr>
        <p:txBody>
          <a:bodyPr wrap="square" rtlCol="0">
            <a:spAutoFit/>
          </a:bodyPr>
          <a:lstStyle/>
          <a:p>
            <a:pPr algn="just"/>
            <a:r>
              <a:rPr lang="en-IN" sz="2200" dirty="0">
                <a:latin typeface="Times New Roman" panose="02020603050405020304" pitchFamily="18" charset="0"/>
                <a:cs typeface="Times New Roman" panose="02020603050405020304" pitchFamily="18" charset="0"/>
              </a:rPr>
              <a:t>This is the project called </a:t>
            </a:r>
            <a:r>
              <a:rPr lang="en-IN" sz="2200" b="1" dirty="0">
                <a:latin typeface="Times New Roman" panose="02020603050405020304" pitchFamily="18" charset="0"/>
                <a:cs typeface="Times New Roman" panose="02020603050405020304" pitchFamily="18" charset="0"/>
              </a:rPr>
              <a:t>O - 8 </a:t>
            </a:r>
            <a:r>
              <a:rPr lang="en-IN" sz="2200" dirty="0">
                <a:latin typeface="Times New Roman" panose="02020603050405020304" pitchFamily="18" charset="0"/>
                <a:cs typeface="Times New Roman" panose="02020603050405020304" pitchFamily="18" charset="0"/>
              </a:rPr>
              <a:t>which is based on the life keeping gas non other than Oxygen . Due to Covid-19 we were in our homes for past 1 year and during the start of 2021 , the Covid – 19 second wave was much stronger than first and we lost most our brothers and sisters of the nation and during that stage there was a sudden decline in the amount of the supply of oxygen . And most of the people don’t know whom to contact for oxygen and there was no platform for giving the details so due to these Scenarios I made this project called O-8.</a:t>
            </a:r>
          </a:p>
          <a:p>
            <a:pPr algn="just"/>
            <a:r>
              <a:rPr lang="en-IN" sz="2200" dirty="0">
                <a:latin typeface="Times New Roman" panose="02020603050405020304" pitchFamily="18" charset="0"/>
                <a:cs typeface="Times New Roman" panose="02020603050405020304" pitchFamily="18" charset="0"/>
              </a:rPr>
              <a:t>This basically gives you the details of the oxygen vendors who is nearby . I hope this app would be used in future if there was unexpected crisis of Oxygen. The complete details for this project is mentioned in the upcoming slides and Thanks for the </a:t>
            </a:r>
            <a:r>
              <a:rPr lang="en-IN" sz="2200" b="1" dirty="0">
                <a:latin typeface="Times New Roman" panose="02020603050405020304" pitchFamily="18" charset="0"/>
                <a:cs typeface="Times New Roman" panose="02020603050405020304" pitchFamily="18" charset="0"/>
              </a:rPr>
              <a:t>HACKX</a:t>
            </a:r>
            <a:r>
              <a:rPr lang="en-IN" sz="2200" dirty="0">
                <a:latin typeface="Times New Roman" panose="02020603050405020304" pitchFamily="18" charset="0"/>
                <a:cs typeface="Times New Roman" panose="02020603050405020304" pitchFamily="18" charset="0"/>
              </a:rPr>
              <a:t> team and</a:t>
            </a:r>
            <a:r>
              <a:rPr lang="en-IN" sz="2200" b="1" dirty="0">
                <a:latin typeface="Times New Roman" panose="02020603050405020304" pitchFamily="18" charset="0"/>
                <a:cs typeface="Times New Roman" panose="02020603050405020304" pitchFamily="18" charset="0"/>
              </a:rPr>
              <a:t> IEEESPS </a:t>
            </a:r>
            <a:r>
              <a:rPr lang="en-IN" sz="2200" dirty="0">
                <a:latin typeface="Times New Roman" panose="02020603050405020304" pitchFamily="18" charset="0"/>
                <a:cs typeface="Times New Roman" panose="02020603050405020304" pitchFamily="18" charset="0"/>
              </a:rPr>
              <a:t>club for giving an wonderful </a:t>
            </a:r>
            <a:r>
              <a:rPr lang="en-IN" sz="2200" dirty="0" err="1">
                <a:latin typeface="Times New Roman" panose="02020603050405020304" pitchFamily="18" charset="0"/>
                <a:cs typeface="Times New Roman" panose="02020603050405020304" pitchFamily="18" charset="0"/>
              </a:rPr>
              <a:t>oppourtunity</a:t>
            </a:r>
            <a:r>
              <a:rPr lang="en-IN" sz="2200" dirty="0">
                <a:latin typeface="Times New Roman" panose="02020603050405020304" pitchFamily="18" charset="0"/>
                <a:cs typeface="Times New Roman" panose="02020603050405020304" pitchFamily="18" charset="0"/>
              </a:rPr>
              <a:t> to procced on this wonderful project.</a:t>
            </a:r>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548F5B-0CC4-4658-A0F7-CD32546E59C7}"/>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B86A79C-505E-4F6D-B4B2-5464EEDA51C2}"/>
              </a:ext>
            </a:extLst>
          </p:cNvPr>
          <p:cNvSpPr>
            <a:spLocks noGrp="1"/>
          </p:cNvSpPr>
          <p:nvPr>
            <p:ph sz="half" idx="1"/>
          </p:nvPr>
        </p:nvSpPr>
        <p:spPr/>
        <p:txBody>
          <a:bodyPr/>
          <a:lstStyle/>
          <a:p>
            <a:endParaRPr lang="en-IN" dirty="0"/>
          </a:p>
        </p:txBody>
      </p:sp>
      <p:sp>
        <p:nvSpPr>
          <p:cNvPr id="9" name="Content Placeholder 8">
            <a:extLst>
              <a:ext uri="{FF2B5EF4-FFF2-40B4-BE49-F238E27FC236}">
                <a16:creationId xmlns:a16="http://schemas.microsoft.com/office/drawing/2014/main" id="{A85D6463-40D4-4984-A147-7738E0C77681}"/>
              </a:ext>
            </a:extLst>
          </p:cNvPr>
          <p:cNvSpPr>
            <a:spLocks noGrp="1"/>
          </p:cNvSpPr>
          <p:nvPr>
            <p:ph sz="half" idx="2"/>
          </p:nvPr>
        </p:nvSpPr>
        <p:spPr/>
        <p:txBody>
          <a:bodyPr/>
          <a:lstStyle/>
          <a:p>
            <a:endParaRPr lang="en-IN"/>
          </a:p>
        </p:txBody>
      </p:sp>
      <p:pic>
        <p:nvPicPr>
          <p:cNvPr id="4" name="Picture 3">
            <a:extLst>
              <a:ext uri="{FF2B5EF4-FFF2-40B4-BE49-F238E27FC236}">
                <a16:creationId xmlns:a16="http://schemas.microsoft.com/office/drawing/2014/main"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id="{6F67CB3E-8A08-41D6-B1A9-7FDCE72D1075}"/>
              </a:ext>
            </a:extLst>
          </p:cNvPr>
          <p:cNvSpPr txBox="1"/>
          <p:nvPr/>
        </p:nvSpPr>
        <p:spPr>
          <a:xfrm>
            <a:off x="146482" y="175002"/>
            <a:ext cx="3282518" cy="630942"/>
          </a:xfrm>
          <a:prstGeom prst="rect">
            <a:avLst/>
          </a:prstGeom>
          <a:noFill/>
        </p:spPr>
        <p:txBody>
          <a:bodyPr wrap="square">
            <a:spAutoFit/>
          </a:bodyPr>
          <a:lstStyle/>
          <a:p>
            <a:r>
              <a:rPr lang="en-IN" sz="3500" b="1" dirty="0">
                <a:solidFill>
                  <a:schemeClr val="bg1"/>
                </a:solidFill>
                <a:latin typeface="Times New Roman" panose="02020603050405020304" pitchFamily="18" charset="0"/>
                <a:cs typeface="Times New Roman" panose="02020603050405020304" pitchFamily="18" charset="0"/>
              </a:rPr>
              <a:t>NOVELTY</a:t>
            </a:r>
          </a:p>
        </p:txBody>
      </p:sp>
      <p:sp>
        <p:nvSpPr>
          <p:cNvPr id="16" name="TextBox 15">
            <a:extLst>
              <a:ext uri="{FF2B5EF4-FFF2-40B4-BE49-F238E27FC236}">
                <a16:creationId xmlns:a16="http://schemas.microsoft.com/office/drawing/2014/main" id="{73172D4A-4315-4775-97B3-9EB2E706C4D3}"/>
              </a:ext>
            </a:extLst>
          </p:cNvPr>
          <p:cNvSpPr txBox="1"/>
          <p:nvPr/>
        </p:nvSpPr>
        <p:spPr>
          <a:xfrm>
            <a:off x="795336" y="1825625"/>
            <a:ext cx="10601325" cy="4493538"/>
          </a:xfrm>
          <a:prstGeom prst="rect">
            <a:avLst/>
          </a:prstGeom>
          <a:noFill/>
        </p:spPr>
        <p:txBody>
          <a:bodyPr wrap="square">
            <a:spAutoFit/>
          </a:bodyPr>
          <a:lstStyle/>
          <a:p>
            <a:pPr marL="342900"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In this project the new features used is the map for locating the user location and by based on the user location we will be able to get to know the nearby oxygen supplier details</a:t>
            </a:r>
          </a:p>
          <a:p>
            <a:pPr marL="342900" indent="-342900" algn="just">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And in this app I have made proper authentication so the unauthorized user cant access it</a:t>
            </a:r>
          </a:p>
          <a:p>
            <a:pPr marL="342900" indent="-342900" algn="just">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And  the major part of this app is the Custom made API by me which will be used for fetching the details of the oxygen vendors</a:t>
            </a:r>
          </a:p>
          <a:p>
            <a:pPr marL="342900" indent="-342900" algn="just">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This O – 8 contains also the common description of the basic demonstration given by </a:t>
            </a:r>
            <a:r>
              <a:rPr lang="en-IN" sz="2200" b="1" dirty="0">
                <a:latin typeface="Times New Roman" panose="02020603050405020304" pitchFamily="18" charset="0"/>
                <a:cs typeface="Times New Roman" panose="02020603050405020304" pitchFamily="18" charset="0"/>
              </a:rPr>
              <a:t>WHO</a:t>
            </a:r>
            <a:r>
              <a:rPr lang="en-IN" sz="22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Last but not least in this app there would be FAQs and donation forms and some needed future for </a:t>
            </a:r>
            <a:r>
              <a:rPr lang="en-IN" dirty="0">
                <a:latin typeface="Times New Roman" panose="02020603050405020304" pitchFamily="18" charset="0"/>
                <a:cs typeface="Times New Roman" panose="02020603050405020304" pitchFamily="18" charset="0"/>
              </a:rPr>
              <a:t>user settings</a:t>
            </a: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372"/>
            <a:ext cx="12192002" cy="6857999"/>
          </a:xfrm>
          <a:prstGeom prst="rect">
            <a:avLst/>
          </a:prstGeom>
        </p:spPr>
      </p:pic>
      <p:sp>
        <p:nvSpPr>
          <p:cNvPr id="8" name="TextBox 7">
            <a:extLst>
              <a:ext uri="{FF2B5EF4-FFF2-40B4-BE49-F238E27FC236}">
                <a16:creationId xmlns:a16="http://schemas.microsoft.com/office/drawing/2014/main" id="{C8951881-1D60-49A5-8A64-FBF0355C218C}"/>
              </a:ext>
            </a:extLst>
          </p:cNvPr>
          <p:cNvSpPr txBox="1"/>
          <p:nvPr/>
        </p:nvSpPr>
        <p:spPr>
          <a:xfrm>
            <a:off x="152400" y="79373"/>
            <a:ext cx="6191250"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TECHNOLOGY  STACK </a:t>
            </a:r>
          </a:p>
        </p:txBody>
      </p:sp>
      <p:sp>
        <p:nvSpPr>
          <p:cNvPr id="9" name="TextBox 8">
            <a:extLst>
              <a:ext uri="{FF2B5EF4-FFF2-40B4-BE49-F238E27FC236}">
                <a16:creationId xmlns:a16="http://schemas.microsoft.com/office/drawing/2014/main" id="{0FEB5B62-0FBD-4001-A92E-CE7A4762EDCE}"/>
              </a:ext>
            </a:extLst>
          </p:cNvPr>
          <p:cNvSpPr txBox="1"/>
          <p:nvPr/>
        </p:nvSpPr>
        <p:spPr>
          <a:xfrm>
            <a:off x="1638300" y="2135185"/>
            <a:ext cx="9582150" cy="3323987"/>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Technology stack used in this project are</a:t>
            </a:r>
          </a:p>
          <a:p>
            <a:pPr algn="just"/>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DJANGO FRAMEWORK (for making API) = </a:t>
            </a:r>
            <a:r>
              <a:rPr lang="en-IN" sz="2400" b="1" dirty="0">
                <a:latin typeface="Times New Roman" panose="02020603050405020304" pitchFamily="18" charset="0"/>
                <a:cs typeface="Times New Roman" panose="02020603050405020304" pitchFamily="18" charset="0"/>
              </a:rPr>
              <a:t>PYTHON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FLUTTER (for making MOBILE APPS) = </a:t>
            </a:r>
            <a:r>
              <a:rPr lang="en-IN" sz="2400" b="1" dirty="0">
                <a:latin typeface="Times New Roman" panose="02020603050405020304" pitchFamily="18" charset="0"/>
                <a:cs typeface="Times New Roman" panose="02020603050405020304" pitchFamily="18" charset="0"/>
              </a:rPr>
              <a:t>DART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HEROKU SERVER (for hosting API)</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FIREBASE (for authentication)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MYSQL in DJANGO (for storing oxygen vendor details which is to be used in API)</a:t>
            </a:r>
          </a:p>
          <a:p>
            <a:pPr marL="342900" indent="-342900" algn="jus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id="{E302F7EC-38CB-44E5-A007-B60C1C4BD18F}"/>
              </a:ext>
            </a:extLst>
          </p:cNvPr>
          <p:cNvSpPr txBox="1"/>
          <p:nvPr/>
        </p:nvSpPr>
        <p:spPr>
          <a:xfrm>
            <a:off x="561975" y="2337891"/>
            <a:ext cx="11096625" cy="4154984"/>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project is made by using </a:t>
            </a:r>
            <a:r>
              <a:rPr lang="en-IN" sz="2200" b="1" dirty="0">
                <a:latin typeface="Times New Roman" panose="02020603050405020304" pitchFamily="18" charset="0"/>
                <a:cs typeface="Times New Roman" panose="02020603050405020304" pitchFamily="18" charset="0"/>
              </a:rPr>
              <a:t>Flutter </a:t>
            </a:r>
            <a:r>
              <a:rPr lang="en-IN" sz="2200" dirty="0">
                <a:latin typeface="Times New Roman" panose="02020603050405020304" pitchFamily="18" charset="0"/>
                <a:cs typeface="Times New Roman" panose="02020603050405020304" pitchFamily="18" charset="0"/>
              </a:rPr>
              <a:t>for making mobile APPS and For making our own API , I used </a:t>
            </a:r>
            <a:r>
              <a:rPr lang="en-IN" sz="2200" b="1" dirty="0">
                <a:latin typeface="Times New Roman" panose="02020603050405020304" pitchFamily="18" charset="0"/>
                <a:cs typeface="Times New Roman" panose="02020603050405020304" pitchFamily="18" charset="0"/>
              </a:rPr>
              <a:t>Django</a:t>
            </a:r>
            <a:r>
              <a:rPr lang="en-IN" sz="2200" dirty="0">
                <a:latin typeface="Times New Roman" panose="02020603050405020304" pitchFamily="18" charset="0"/>
                <a:cs typeface="Times New Roman" panose="02020603050405020304" pitchFamily="18" charset="0"/>
              </a:rPr>
              <a:t> . The soul of the project is making API which will be further used in mobile APP for finding the near by oxygen vendors. So I made API using Django and after making model for the API I am going to manually insert the data of the oxygen vendors .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And after the insertion of the data using </a:t>
            </a:r>
            <a:r>
              <a:rPr lang="en-IN" sz="2200" b="1" dirty="0">
                <a:latin typeface="Times New Roman" panose="02020603050405020304" pitchFamily="18" charset="0"/>
                <a:cs typeface="Times New Roman" panose="02020603050405020304" pitchFamily="18" charset="0"/>
              </a:rPr>
              <a:t>DJANGOS’s MYSQL</a:t>
            </a:r>
            <a:r>
              <a:rPr lang="en-IN" sz="2200" dirty="0">
                <a:latin typeface="Times New Roman" panose="02020603050405020304" pitchFamily="18" charset="0"/>
                <a:cs typeface="Times New Roman" panose="02020603050405020304" pitchFamily="18" charset="0"/>
              </a:rPr>
              <a:t> , I am going to test the API in POSTMAN for verification.</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After the Completion of testing I am going to host the API in </a:t>
            </a:r>
            <a:r>
              <a:rPr lang="en-IN" sz="2200" b="1" dirty="0">
                <a:latin typeface="Times New Roman" panose="02020603050405020304" pitchFamily="18" charset="0"/>
                <a:cs typeface="Times New Roman" panose="02020603050405020304" pitchFamily="18" charset="0"/>
              </a:rPr>
              <a:t>HEROKU’s Server</a:t>
            </a:r>
            <a:r>
              <a:rPr lang="en-IN" sz="2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algn="ctr"/>
            <a:r>
              <a:rPr lang="en-IN" sz="2200" b="1" dirty="0">
                <a:solidFill>
                  <a:srgbClr val="00B0F0"/>
                </a:solidFill>
                <a:latin typeface="Times New Roman" panose="02020603050405020304" pitchFamily="18" charset="0"/>
                <a:cs typeface="Times New Roman" panose="02020603050405020304" pitchFamily="18" charset="0"/>
              </a:rPr>
              <a:t>“https://oxypro.herokuapp.com/”</a:t>
            </a:r>
          </a:p>
          <a:p>
            <a:pPr marL="342900" indent="-342900" algn="just">
              <a:buFont typeface="Arial" panose="020B0604020202020204" pitchFamily="34" charset="0"/>
              <a:buChar char="•"/>
            </a:pPr>
            <a:endParaRPr lang="en-IN" sz="2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459827E-67EA-40D1-BB28-4A63AE98FEB5}"/>
              </a:ext>
            </a:extLst>
          </p:cNvPr>
          <p:cNvSpPr txBox="1"/>
          <p:nvPr/>
        </p:nvSpPr>
        <p:spPr>
          <a:xfrm>
            <a:off x="129002" y="177538"/>
            <a:ext cx="7300497" cy="630942"/>
          </a:xfrm>
          <a:prstGeom prst="rect">
            <a:avLst/>
          </a:prstGeom>
          <a:noFill/>
        </p:spPr>
        <p:txBody>
          <a:bodyPr wrap="square">
            <a:spAutoFit/>
          </a:bodyPr>
          <a:lstStyle/>
          <a:p>
            <a:r>
              <a:rPr lang="en-IN" sz="3500" b="1" dirty="0">
                <a:solidFill>
                  <a:schemeClr val="bg1"/>
                </a:solidFill>
                <a:latin typeface="Times New Roman" panose="02020603050405020304" pitchFamily="18" charset="0"/>
                <a:cs typeface="Times New Roman" panose="02020603050405020304" pitchFamily="18" charset="0"/>
              </a:rPr>
              <a:t>SOFTWARE IMPLEMENTATION</a:t>
            </a:r>
          </a:p>
        </p:txBody>
      </p:sp>
      <p:sp>
        <p:nvSpPr>
          <p:cNvPr id="8" name="TextBox 7">
            <a:extLst>
              <a:ext uri="{FF2B5EF4-FFF2-40B4-BE49-F238E27FC236}">
                <a16:creationId xmlns:a16="http://schemas.microsoft.com/office/drawing/2014/main" id="{6A243BF1-6283-4197-A83B-4150BE6D1798}"/>
              </a:ext>
            </a:extLst>
          </p:cNvPr>
          <p:cNvSpPr txBox="1"/>
          <p:nvPr/>
        </p:nvSpPr>
        <p:spPr>
          <a:xfrm>
            <a:off x="504825" y="1625570"/>
            <a:ext cx="10696575" cy="400110"/>
          </a:xfrm>
          <a:prstGeom prst="rect">
            <a:avLst/>
          </a:prstGeom>
          <a:noFill/>
        </p:spPr>
        <p:txBody>
          <a:bodyPr wrap="square">
            <a:spAutoFit/>
          </a:bodyPr>
          <a:lstStyle/>
          <a:p>
            <a:pPr algn="ctr"/>
            <a:r>
              <a:rPr lang="en-IN" sz="2000" b="1" u="sng" dirty="0">
                <a:solidFill>
                  <a:srgbClr val="FF0000"/>
                </a:solidFill>
                <a:latin typeface="Times New Roman" panose="02020603050405020304" pitchFamily="18" charset="0"/>
                <a:cs typeface="Times New Roman" panose="02020603050405020304" pitchFamily="18" charset="0"/>
              </a:rPr>
              <a:t>FIRST PART</a:t>
            </a: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6B80-95E7-4FAC-86F1-3E3A3D9CF6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9064C-FC3D-4A46-8F37-2543520F313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87FF7AB-6647-4686-9185-5283BFC02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7" y="1"/>
            <a:ext cx="12192002" cy="6857999"/>
          </a:xfrm>
          <a:prstGeom prst="rect">
            <a:avLst/>
          </a:prstGeom>
        </p:spPr>
      </p:pic>
      <p:sp>
        <p:nvSpPr>
          <p:cNvPr id="6" name="TextBox 5">
            <a:extLst>
              <a:ext uri="{FF2B5EF4-FFF2-40B4-BE49-F238E27FC236}">
                <a16:creationId xmlns:a16="http://schemas.microsoft.com/office/drawing/2014/main" id="{74F7EE29-26C6-4A10-8AB1-2DFB5416BB3D}"/>
              </a:ext>
            </a:extLst>
          </p:cNvPr>
          <p:cNvSpPr txBox="1"/>
          <p:nvPr/>
        </p:nvSpPr>
        <p:spPr>
          <a:xfrm>
            <a:off x="466725" y="2260437"/>
            <a:ext cx="10448925" cy="4154984"/>
          </a:xfrm>
          <a:prstGeom prst="rect">
            <a:avLst/>
          </a:prstGeom>
          <a:noFill/>
        </p:spPr>
        <p:txBody>
          <a:bodyPr wrap="square">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After the completion of the first part I am going to make the important stuff called the body of the project called the mobile APP using </a:t>
            </a:r>
            <a:r>
              <a:rPr lang="en-IN" sz="2200" b="1" dirty="0">
                <a:latin typeface="Times New Roman" panose="02020603050405020304" pitchFamily="18" charset="0"/>
                <a:cs typeface="Times New Roman" panose="02020603050405020304" pitchFamily="18" charset="0"/>
              </a:rPr>
              <a:t>FLUTTER.</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There would be TWO SCREENS at the starting for the user which are SIGN IN and SIGN UP which will be used for the proper user authentication using</a:t>
            </a:r>
            <a:r>
              <a:rPr lang="en-IN" sz="2200" b="1" dirty="0">
                <a:latin typeface="Times New Roman" panose="02020603050405020304" pitchFamily="18" charset="0"/>
                <a:cs typeface="Times New Roman" panose="02020603050405020304" pitchFamily="18" charset="0"/>
              </a:rPr>
              <a:t> FIREBASE </a:t>
            </a:r>
            <a:r>
              <a:rPr lang="en-IN" sz="2200" dirty="0">
                <a:latin typeface="Times New Roman" panose="02020603050405020304" pitchFamily="18" charset="0"/>
                <a:cs typeface="Times New Roman" panose="02020603050405020304" pitchFamily="18" charset="0"/>
              </a:rPr>
              <a:t>provided by the GOOGLE</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Then there will be the Home Page for describing the theme of the APP .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APP will contain the map and list view will describe the near by oxygen vendors based on the user location so here we are using </a:t>
            </a:r>
            <a:r>
              <a:rPr lang="en-IN" sz="2200" b="1" dirty="0">
                <a:latin typeface="Times New Roman" panose="02020603050405020304" pitchFamily="18" charset="0"/>
                <a:cs typeface="Times New Roman" panose="02020603050405020304" pitchFamily="18" charset="0"/>
              </a:rPr>
              <a:t>GOOGLE MAPS</a:t>
            </a:r>
            <a:r>
              <a:rPr lang="en-IN" sz="2200" dirty="0">
                <a:latin typeface="Times New Roman" panose="02020603050405020304" pitchFamily="18" charset="0"/>
                <a:cs typeface="Times New Roman" panose="02020603050405020304" pitchFamily="18" charset="0"/>
              </a:rPr>
              <a:t> and </a:t>
            </a:r>
            <a:r>
              <a:rPr lang="en-IN" sz="2200" b="1" dirty="0">
                <a:latin typeface="Times New Roman" panose="02020603050405020304" pitchFamily="18" charset="0"/>
                <a:cs typeface="Times New Roman" panose="02020603050405020304" pitchFamily="18" charset="0"/>
              </a:rPr>
              <a:t>GEOLOCATORS </a:t>
            </a:r>
          </a:p>
        </p:txBody>
      </p:sp>
      <p:sp>
        <p:nvSpPr>
          <p:cNvPr id="8" name="TextBox 7">
            <a:extLst>
              <a:ext uri="{FF2B5EF4-FFF2-40B4-BE49-F238E27FC236}">
                <a16:creationId xmlns:a16="http://schemas.microsoft.com/office/drawing/2014/main" id="{E0CC591B-2246-499A-938F-2DB17BFFC9AC}"/>
              </a:ext>
            </a:extLst>
          </p:cNvPr>
          <p:cNvSpPr txBox="1"/>
          <p:nvPr/>
        </p:nvSpPr>
        <p:spPr>
          <a:xfrm>
            <a:off x="2452688" y="1612574"/>
            <a:ext cx="6191250" cy="400110"/>
          </a:xfrm>
          <a:prstGeom prst="rect">
            <a:avLst/>
          </a:prstGeom>
          <a:noFill/>
        </p:spPr>
        <p:txBody>
          <a:bodyPr wrap="square">
            <a:spAutoFit/>
          </a:bodyPr>
          <a:lstStyle/>
          <a:p>
            <a:pPr algn="ctr"/>
            <a:r>
              <a:rPr lang="en-IN" sz="2000" b="1" u="sng" dirty="0">
                <a:solidFill>
                  <a:srgbClr val="FF0000"/>
                </a:solidFill>
                <a:latin typeface="Times New Roman" panose="02020603050405020304" pitchFamily="18" charset="0"/>
                <a:cs typeface="Times New Roman" panose="02020603050405020304" pitchFamily="18" charset="0"/>
              </a:rPr>
              <a:t>SECOND PART</a:t>
            </a:r>
          </a:p>
        </p:txBody>
      </p:sp>
    </p:spTree>
    <p:extLst>
      <p:ext uri="{BB962C8B-B14F-4D97-AF65-F5344CB8AC3E}">
        <p14:creationId xmlns:p14="http://schemas.microsoft.com/office/powerpoint/2010/main" val="179786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0A89-B100-4D36-8054-089D573A1D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63628B-D342-46B4-B601-4A95730A89B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A6FDE92-D94B-4A80-B44B-9F0CA4578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7999"/>
          </a:xfrm>
          <a:prstGeom prst="rect">
            <a:avLst/>
          </a:prstGeom>
        </p:spPr>
      </p:pic>
      <p:sp>
        <p:nvSpPr>
          <p:cNvPr id="7" name="TextBox 6">
            <a:extLst>
              <a:ext uri="{FF2B5EF4-FFF2-40B4-BE49-F238E27FC236}">
                <a16:creationId xmlns:a16="http://schemas.microsoft.com/office/drawing/2014/main" id="{76DA31CA-7FF6-42F0-8007-EE825BAE090B}"/>
              </a:ext>
            </a:extLst>
          </p:cNvPr>
          <p:cNvSpPr txBox="1"/>
          <p:nvPr/>
        </p:nvSpPr>
        <p:spPr>
          <a:xfrm>
            <a:off x="676275" y="2143125"/>
            <a:ext cx="10515600" cy="3016210"/>
          </a:xfrm>
          <a:prstGeom prst="rect">
            <a:avLst/>
          </a:prstGeom>
          <a:noFill/>
        </p:spPr>
        <p:txBody>
          <a:bodyPr wrap="square">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Here based on the user location the near by vendors will be displayed in map and their details will be displayed in the down in the screen and the option of sharing this details using different social media option is enabled.</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There will be setting for changing the user details</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There will be contents for creating the donation forms and others FAQs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55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61925"/>
            <a:ext cx="12192002" cy="6857999"/>
          </a:xfrm>
          <a:prstGeom prst="rect">
            <a:avLst/>
          </a:prstGeom>
        </p:spPr>
      </p:pic>
      <p:sp>
        <p:nvSpPr>
          <p:cNvPr id="5" name="TextBox 4">
            <a:extLst>
              <a:ext uri="{FF2B5EF4-FFF2-40B4-BE49-F238E27FC236}">
                <a16:creationId xmlns:a16="http://schemas.microsoft.com/office/drawing/2014/main" id="{6DEEC449-C851-4B76-B087-43C8E71A11B9}"/>
              </a:ext>
            </a:extLst>
          </p:cNvPr>
          <p:cNvSpPr txBox="1"/>
          <p:nvPr/>
        </p:nvSpPr>
        <p:spPr>
          <a:xfrm>
            <a:off x="421919" y="1383754"/>
            <a:ext cx="10681409" cy="2800767"/>
          </a:xfrm>
          <a:prstGeom prst="rect">
            <a:avLst/>
          </a:prstGeom>
          <a:noFill/>
        </p:spPr>
        <p:txBody>
          <a:bodyPr wrap="square" rtlCol="0">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O - 8 APP will be used for the needy people and there will not be pay for using this resourceful APP.</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is purely made on basis on common cause that what ever the crisis may occur, INDIA shouldn’t be led down , Lets Face this Together.</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This O - 8 APP is USER FRIENDLY and shareable and UI is properly simplified not overloaded .</a:t>
            </a:r>
          </a:p>
        </p:txBody>
      </p:sp>
      <p:sp>
        <p:nvSpPr>
          <p:cNvPr id="7" name="TextBox 6">
            <a:extLst>
              <a:ext uri="{FF2B5EF4-FFF2-40B4-BE49-F238E27FC236}">
                <a16:creationId xmlns:a16="http://schemas.microsoft.com/office/drawing/2014/main" id="{3AE8DF02-9E99-4F5F-94F4-A3531FAF3A9A}"/>
              </a:ext>
            </a:extLst>
          </p:cNvPr>
          <p:cNvSpPr txBox="1"/>
          <p:nvPr/>
        </p:nvSpPr>
        <p:spPr>
          <a:xfrm>
            <a:off x="611080" y="230188"/>
            <a:ext cx="6094520" cy="584775"/>
          </a:xfrm>
          <a:prstGeom prst="rect">
            <a:avLst/>
          </a:prstGeom>
          <a:noFill/>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BUSINESS SCOPE</a:t>
            </a:r>
          </a:p>
        </p:txBody>
      </p:sp>
      <p:sp>
        <p:nvSpPr>
          <p:cNvPr id="8" name="TextBox 7">
            <a:extLst>
              <a:ext uri="{FF2B5EF4-FFF2-40B4-BE49-F238E27FC236}">
                <a16:creationId xmlns:a16="http://schemas.microsoft.com/office/drawing/2014/main" id="{F30AC67C-51D2-43FE-B41A-57C3996C7474}"/>
              </a:ext>
            </a:extLst>
          </p:cNvPr>
          <p:cNvSpPr txBox="1"/>
          <p:nvPr/>
        </p:nvSpPr>
        <p:spPr>
          <a:xfrm>
            <a:off x="2600324" y="4855522"/>
            <a:ext cx="11277600" cy="1169551"/>
          </a:xfrm>
          <a:prstGeom prst="rect">
            <a:avLst/>
          </a:prstGeom>
          <a:noFill/>
        </p:spPr>
        <p:txBody>
          <a:bodyPr wrap="square">
            <a:spAutoFit/>
          </a:bodyPr>
          <a:lstStyle/>
          <a:p>
            <a:pPr marL="342900" indent="-342900" algn="just">
              <a:buFont typeface="Arial" panose="020B0604020202020204" pitchFamily="34" charset="0"/>
              <a:buChar char="•"/>
            </a:pPr>
            <a:r>
              <a:rPr lang="en-IN" sz="2300" b="1" dirty="0">
                <a:solidFill>
                  <a:srgbClr val="FF0000"/>
                </a:solidFill>
                <a:latin typeface="Times New Roman" panose="02020603050405020304" pitchFamily="18" charset="0"/>
                <a:cs typeface="Times New Roman" panose="02020603050405020304" pitchFamily="18" charset="0"/>
              </a:rPr>
              <a:t>RESULTS</a:t>
            </a:r>
          </a:p>
          <a:p>
            <a:pPr marL="342900" indent="-342900" algn="just">
              <a:buFont typeface="Arial" panose="020B0604020202020204" pitchFamily="34" charset="0"/>
              <a:buChar char="•"/>
            </a:pPr>
            <a:endParaRPr lang="en-IN" sz="2300" b="1" dirty="0">
              <a:solidFill>
                <a:srgbClr val="FF0000"/>
              </a:solidFill>
              <a:latin typeface="Times New Roman" panose="02020603050405020304" pitchFamily="18" charset="0"/>
              <a:cs typeface="Times New Roman" panose="02020603050405020304" pitchFamily="18" charset="0"/>
            </a:endParaRPr>
          </a:p>
          <a:p>
            <a:pPr algn="just"/>
            <a:r>
              <a:rPr lang="en-IN" sz="2300" b="1" dirty="0">
                <a:solidFill>
                  <a:srgbClr val="FF0000"/>
                </a:solidFill>
                <a:latin typeface="Times New Roman" panose="02020603050405020304" pitchFamily="18" charset="0"/>
                <a:cs typeface="Times New Roman" panose="02020603050405020304" pitchFamily="18" charset="0"/>
              </a:rPr>
              <a:t>“ PROJECT IS COMPLETED SUCCESSFULLY</a:t>
            </a:r>
            <a:r>
              <a:rPr lang="en-IN" sz="24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9001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779</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Rithiv R</cp:lastModifiedBy>
  <cp:revision>17</cp:revision>
  <dcterms:created xsi:type="dcterms:W3CDTF">2021-07-29T07:28:42Z</dcterms:created>
  <dcterms:modified xsi:type="dcterms:W3CDTF">2021-07-31T05:25:36Z</dcterms:modified>
</cp:coreProperties>
</file>