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  <p:sldId id="260" r:id="rId9"/>
    <p:sldId id="267" r:id="rId10"/>
    <p:sldId id="262" r:id="rId11"/>
    <p:sldId id="263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DC45-3BE5-84F7-E6C9-8E57FB18F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76B41-C06A-F7FE-90CA-8C3FF0A2E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FD03-0D75-85DC-1D07-9AB42138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2BB3-050E-3E97-7DB6-6B3397BE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8CF2-45CB-B69F-2FE7-05913554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2FF2-513E-64F9-ECE0-7551F1FC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7556-C080-2B1B-F366-7DB9E466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2AA3-043B-530C-3A5F-A391CFD2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B818-ADB1-C03D-3A11-11D3001D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043C-7E65-41D1-4707-30F42407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82083-2657-C3DA-CB33-8CE009901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5012-CB87-6123-EDE0-C2C6686D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DF19-6565-D252-1BFA-C471EDB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13F9-AB08-96AD-613A-A2479256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53AB-FE1B-A6E5-F21E-39898B74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6E4E-852B-0716-E3BD-C4BAFA6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0B04-0067-A820-751D-B5380844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75B5-CFDF-B099-BFD9-F87FF9BB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527C-5DD1-0C47-624F-63D52E57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98A8-CDC5-88A3-DA50-AA4FEC12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CA6-4CED-AC85-F71E-5F3B6233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CCAB5-31A9-75C7-BED1-12265CF6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63C0-5B7A-A049-963E-8B4E529B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5608-661F-B5F2-BABB-D475A810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EE92-6AE9-141B-4429-693002F9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9A3-021B-4F41-7FDA-50D4429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D41-067D-3BA0-FEC4-9BEA2FC00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47D2-AD80-B062-C5BE-70A9D180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4030-90BE-1A8F-3233-58C15F98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10BE-2197-71DB-87BE-9D9F6438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1BE87-A896-9750-28D0-14C82FD4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A187-521F-C346-5923-D1601D81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76FE-2F65-A494-BC71-6EA2644A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D11E8-266B-A4A3-8753-CEF87E7F7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C3075-70F4-1DDD-9FA3-FB4FC18B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F1EC-B0C3-DB9D-BB38-CC4C8D98F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1955F-03E2-99E9-D5B2-2587F55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E3CA5-9073-DDF6-0E58-36FBF46A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9F8DB-05E4-20F4-0E8D-1600B51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6B9-D7C2-B6C5-0C03-2E15C457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8065B-8B60-D575-3BE7-3D1F8D0D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9FEE5-9A24-A405-8F3A-2673F440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1B6-8495-F572-B433-3A47A34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4F422-FE0F-1136-4C40-F3818F77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07CB-55B4-8F5E-E296-5AA0C979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88D8-269C-7EAE-B0EC-79963D60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2966-CCF7-55CC-C8EF-D8977996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6C79-7AA2-36F2-4D3F-26FDE80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D2D2-A599-8EC9-4D91-CAE9F4F9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56D2-997E-3BF6-57E7-D1DFA5C6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C0FF5-EB5A-A55B-AE6B-07F622E1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F05E8-8CF0-82C9-3BC7-E5E6DD1A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BE4-07D9-9E25-FE4F-D7BAE469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CBE5-C78F-AC2E-25E3-7B44EA20D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D8A96-3BF8-1E06-D791-A2E4509F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237D-9CE3-C477-7EED-6A002674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C0F2-B9DE-6EB5-EDE3-060D570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A5E2A-63FE-1829-303D-BB986A23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877A5-6F08-5C06-8DAB-30567CD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510C-9042-BEB9-2298-C1138EA1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818B-820A-712B-3BC2-34E56D778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26E9-597C-A9ED-E431-1AC45B22D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CCC5-69D1-A28F-A039-C88D2318B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9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F12-1695-4970-7143-2362EB70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141" y="1743308"/>
            <a:ext cx="9144000" cy="2387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Knowing about: Convolutional Neural Network Algorithm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8132-2ACC-11D9-8F6D-2AD970ACB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687"/>
            <a:ext cx="9144000" cy="165576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Rithu Shivani K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54939-3C20-CD9C-102C-B82638D8ED68}"/>
              </a:ext>
            </a:extLst>
          </p:cNvPr>
          <p:cNvSpPr/>
          <p:nvPr/>
        </p:nvSpPr>
        <p:spPr>
          <a:xfrm>
            <a:off x="0" y="125507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CF8EC-0443-F7BE-CBDC-1CC31391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5" y="427902"/>
            <a:ext cx="2571750" cy="131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50A8A-8B4C-654E-DD42-7BCF9FAE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582991"/>
            <a:ext cx="3711049" cy="9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67-4EA4-830E-717E-D476B806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Applications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of CNN: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64C-C609-C9DE-FC22-E7774046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441" y="1936848"/>
            <a:ext cx="5357706" cy="388077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Image classification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itka Display" panose="02000505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Object detection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itka Display" panose="02000505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Image segmentation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itka Display" panose="02000505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 Mentioning CNN's use in tasks like facial recognition, style transfer, and medical image analysis.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D6F60-1D7E-E67A-346E-54DE2290FBB1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9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B64-002E-30B4-48B1-AE2672AF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572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Challenges and Future Directions:</a:t>
            </a:r>
            <a:br>
              <a:rPr lang="en-US" sz="3600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D390-F3EE-5FFC-198F-B233E884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44152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Sitka Display" panose="02000505000000020004" pitchFamily="2" charset="0"/>
              </a:rPr>
              <a:t> </a:t>
            </a:r>
            <a:r>
              <a:rPr lang="en-US" sz="2400" dirty="0">
                <a:latin typeface="Sitka Display" panose="02000505000000020004" pitchFamily="2" charset="0"/>
              </a:rPr>
              <a:t>Challenges in training CNNs,</a:t>
            </a:r>
          </a:p>
          <a:p>
            <a:pPr marL="0" indent="0" algn="l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Overfitting,</a:t>
            </a:r>
          </a:p>
          <a:p>
            <a:pPr marL="0" indent="0" algn="l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Vanishing/exploding gradients,</a:t>
            </a:r>
          </a:p>
          <a:p>
            <a:pPr marL="0" indent="0" algn="l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 computational requirements.</a:t>
            </a:r>
          </a:p>
          <a:p>
            <a:pPr marL="0" indent="0" algn="l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 Transfer learning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4D0F6-FE40-2A96-254A-1AD15F69DF39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7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039-BBD8-9384-B81E-E11266E5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Future Directions:</a:t>
            </a:r>
            <a:b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4C79-169F-279C-B74D-18EDE956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76" y="207663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Sitka Display" panose="02000505000000020004" pitchFamily="2" charset="0"/>
              </a:rPr>
              <a:t>Discussing ongoing research and potential future directions for CNNs,                 </a:t>
            </a:r>
          </a:p>
          <a:p>
            <a:pPr marL="0" indent="0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     Attention mechanisms </a:t>
            </a:r>
          </a:p>
          <a:p>
            <a:pPr marL="0" indent="0">
              <a:buNone/>
            </a:pPr>
            <a:r>
              <a:rPr lang="en-US" sz="2400" dirty="0">
                <a:latin typeface="Sitka Display" panose="02000505000000020004" pitchFamily="2" charset="0"/>
              </a:rPr>
              <a:t>                  Capsule networks.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DC659-B3CF-B51E-72B3-FFF6CAF89422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7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989-DF1A-B894-EB81-EC1144B8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FLOWCHART OF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6EC-010C-DB46-BEC0-B7810CC5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590" y="1906307"/>
            <a:ext cx="478566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7D7AF-E2D6-8719-AF3F-5EC810C0F9D6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1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ED6C-AE79-981F-B9E6-8ED2E817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4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  <a:ea typeface="+mj-ea"/>
                <a:cs typeface="+mj-cs"/>
              </a:rPr>
              <a:t>Conclusion:</a:t>
            </a:r>
            <a:br>
              <a:rPr lang="en-US" sz="3600" dirty="0">
                <a:solidFill>
                  <a:srgbClr val="00B050"/>
                </a:solidFill>
                <a:latin typeface="Elephant" panose="02020904090505020303" pitchFamily="18" charset="0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5271-48B2-25EF-833F-6057C89F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653"/>
            <a:ext cx="10752666" cy="40657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Sitka Display" panose="02000505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Emphasizing the significance of CNNs in advancing artificial intelligence and solving complex problems.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Encouraging further exploration and research in the field of CNNs.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Explaining the layers of CNN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</a:rPr>
              <a:t>Learnt on the flowchart of the CNN algorithm.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5FC89-9B3C-5C20-E3F9-CAE8E2F258B7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45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A80-07F9-D466-9BD9-98F2FDDD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300074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5FC20-84FE-9C64-5803-4A9D69A91DC6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F33-79DC-0577-53D0-B2AF6AFC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Introduction:</a:t>
            </a:r>
            <a:endParaRPr lang="en-IN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ABD7-FDCB-6BD8-A1B4-ACBD63AB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898"/>
            <a:ext cx="10676466" cy="222789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itka Display" panose="02000505000000020004" pitchFamily="2" charset="0"/>
              </a:rPr>
              <a:t>Brief explanation of artificial neural networks and their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itka Display" panose="02000505000000020004" pitchFamily="2" charset="0"/>
              </a:rPr>
              <a:t>Overview of CNN as a specific type of neural network designed for image processing and pattern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itka Display" panose="02000505000000020004" pitchFamily="2" charset="0"/>
              </a:rPr>
              <a:t>Importance of CNN in various fields, such as computer vision, natural language processing, and speech recognition.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A1552-3E92-5029-122D-EF85F983A3AF}"/>
              </a:ext>
            </a:extLst>
          </p:cNvPr>
          <p:cNvSpPr/>
          <p:nvPr/>
        </p:nvSpPr>
        <p:spPr>
          <a:xfrm>
            <a:off x="0" y="125507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0FD-53CA-BE62-8D31-910B16AF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</a:rPr>
              <a:t>Basics of CNN:</a:t>
            </a:r>
            <a:endParaRPr lang="en-IN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5D33-9377-2CD3-3E9D-D6A9291D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21207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itka Display" panose="02000505000000020004" pitchFamily="2" charset="0"/>
              </a:rPr>
              <a:t>Architecture of a CNN,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itka Display" panose="02000505000000020004" pitchFamily="2" charset="0"/>
              </a:rPr>
              <a:t>  Input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itka Display" panose="02000505000000020004" pitchFamily="2" charset="0"/>
              </a:rPr>
              <a:t>  Convolutional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itka Display" panose="02000505000000020004" pitchFamily="2" charset="0"/>
              </a:rPr>
              <a:t> Pooling layer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itka Display" panose="02000505000000020004" pitchFamily="2" charset="0"/>
              </a:rPr>
              <a:t>Fully connected layer.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8CB8A-090B-34FE-AD44-26CC67487376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C21C-C0E0-0095-B09C-A51B163E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5 LAYERS OF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F2BCF-B059-9096-5630-C18B22A6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8" y="2011363"/>
            <a:ext cx="7575176" cy="3648635"/>
          </a:xfrm>
        </p:spPr>
      </p:pic>
    </p:spTree>
    <p:extLst>
      <p:ext uri="{BB962C8B-B14F-4D97-AF65-F5344CB8AC3E}">
        <p14:creationId xmlns:p14="http://schemas.microsoft.com/office/powerpoint/2010/main" val="21004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F01E-006F-E6A9-FB66-5EC2B58E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</a:rPr>
              <a:t>Convolutional Layers:</a:t>
            </a:r>
            <a:endParaRPr lang="en-IN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CFF0FF-5EEC-C1A9-29C1-4B4611C69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54" y="1892410"/>
            <a:ext cx="9767046" cy="362088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BFEE32-FF68-0CC0-A7C0-ABBDBE7BAC48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1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2659-2136-2B3F-1C9E-0640CDF6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Pooling Layers: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3735-6F9F-8B8B-A853-BCA5410D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232714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Different pooling techniques </a:t>
            </a:r>
          </a:p>
          <a:p>
            <a:pPr marL="0" indent="0" algn="l">
              <a:buNone/>
            </a:pPr>
            <a:r>
              <a:rPr lang="en-US" sz="1700" dirty="0">
                <a:latin typeface="Sitka Display" panose="02000505000000020004" pitchFamily="2" charset="0"/>
              </a:rPr>
              <a:t>                   </a:t>
            </a:r>
            <a:r>
              <a:rPr lang="en-US" sz="2000" dirty="0">
                <a:latin typeface="Sitka Display" panose="02000505000000020004" pitchFamily="2" charset="0"/>
              </a:rPr>
              <a:t>Max pooling </a:t>
            </a:r>
          </a:p>
          <a:p>
            <a:pPr marL="0" indent="0" algn="l">
              <a:buNone/>
            </a:pPr>
            <a:r>
              <a:rPr lang="en-US" sz="2000" dirty="0">
                <a:latin typeface="Sitka Display" panose="02000505000000020004" pitchFamily="2" charset="0"/>
              </a:rPr>
              <a:t>                   Average pooling.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latin typeface="Sitka Display" panose="02000505000000020004" pitchFamily="2" charset="0"/>
              </a:rPr>
              <a:t> </a:t>
            </a:r>
            <a:r>
              <a:rPr lang="en-US" sz="2400" dirty="0">
                <a:latin typeface="Sitka Display" panose="02000505000000020004" pitchFamily="2" charset="0"/>
              </a:rPr>
              <a:t>Purpose </a:t>
            </a:r>
          </a:p>
          <a:p>
            <a:pPr marL="0" indent="0" algn="l">
              <a:buNone/>
            </a:pPr>
            <a:r>
              <a:rPr lang="en-US" sz="1700" dirty="0">
                <a:latin typeface="Sitka Display" panose="02000505000000020004" pitchFamily="2" charset="0"/>
              </a:rPr>
              <a:t>            </a:t>
            </a:r>
            <a:r>
              <a:rPr lang="en-US" sz="2000" dirty="0">
                <a:latin typeface="Sitka Display" panose="02000505000000020004" pitchFamily="2" charset="0"/>
              </a:rPr>
              <a:t>Reducing spatial dimensions </a:t>
            </a:r>
          </a:p>
          <a:p>
            <a:pPr marL="0" indent="0" algn="l">
              <a:buNone/>
            </a:pPr>
            <a:r>
              <a:rPr lang="en-US" sz="2000" dirty="0">
                <a:latin typeface="Sitka Display" panose="02000505000000020004" pitchFamily="2" charset="0"/>
              </a:rPr>
              <a:t>            Increasing computational efficiency.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2B4D0-96AF-206D-53ED-9FF55F693FF6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5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61BD-46FC-F008-5271-521FC13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POOLING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E05B5-D4BE-F6B1-F289-140C5239F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12" y="2142815"/>
            <a:ext cx="7923809" cy="32507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57B990-6585-AE58-9E2A-BA99FA72E105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1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2659-2136-2B3F-1C9E-0640CDF6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</a:rPr>
              <a:t>FULLY CONNECTED LAYER</a:t>
            </a:r>
            <a:endParaRPr lang="en-US" dirty="0">
              <a:solidFill>
                <a:srgbClr val="FF0000"/>
              </a:solidFill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3735-6F9F-8B8B-A853-BCA5410D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2724" cy="3880773"/>
          </a:xfrm>
        </p:spPr>
        <p:txBody>
          <a:bodyPr>
            <a:normAutofit/>
          </a:bodyPr>
          <a:lstStyle/>
          <a:p>
            <a:r>
              <a:rPr lang="en-IN" sz="2400" dirty="0"/>
              <a:t>Connects all the neuron from one layer to another .</a:t>
            </a:r>
          </a:p>
          <a:p>
            <a:endParaRPr lang="en-IN" sz="2400" dirty="0"/>
          </a:p>
          <a:p>
            <a:r>
              <a:rPr lang="en-IN" sz="2400" dirty="0"/>
              <a:t>Operates on flattened input .</a:t>
            </a:r>
          </a:p>
          <a:p>
            <a:endParaRPr lang="en-IN" sz="2400" dirty="0"/>
          </a:p>
          <a:p>
            <a:r>
              <a:rPr lang="en-IN" sz="2400" dirty="0"/>
              <a:t>Used to optimize objective such as class scores or other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AEAE-42AB-D177-3682-FDF890FF9E12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4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0E6-66F2-BE8A-BA15-C5DDC8E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lephant" panose="02020904090505020303" pitchFamily="18" charset="0"/>
              </a:rPr>
              <a:t>FULLY CONNECTED LAYER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1404D-F1E2-E815-5660-DF6BE5D4A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332" y="1825625"/>
            <a:ext cx="738933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224667-47C1-F21D-4063-DB8786295C50}"/>
              </a:ext>
            </a:extLst>
          </p:cNvPr>
          <p:cNvSpPr/>
          <p:nvPr/>
        </p:nvSpPr>
        <p:spPr>
          <a:xfrm>
            <a:off x="0" y="98613"/>
            <a:ext cx="12120282" cy="125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3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274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Elephant</vt:lpstr>
      <vt:lpstr>Sitka Display</vt:lpstr>
      <vt:lpstr>Söhne</vt:lpstr>
      <vt:lpstr>Office Theme</vt:lpstr>
      <vt:lpstr>Knowing about: Convolutional Neural Network Algorithm</vt:lpstr>
      <vt:lpstr>Introduction:</vt:lpstr>
      <vt:lpstr>Basics of CNN:</vt:lpstr>
      <vt:lpstr>5 LAYERS OF CNN</vt:lpstr>
      <vt:lpstr>Convolutional Layers:</vt:lpstr>
      <vt:lpstr>Pooling Layers:</vt:lpstr>
      <vt:lpstr>POOLING LAYERS</vt:lpstr>
      <vt:lpstr>FULLY CONNECTED LAYER</vt:lpstr>
      <vt:lpstr>FULLY CONNECTED LAYER</vt:lpstr>
      <vt:lpstr>Applications of CNN:</vt:lpstr>
      <vt:lpstr>Challenges and Future Directions: </vt:lpstr>
      <vt:lpstr>Future Directions: </vt:lpstr>
      <vt:lpstr>FLOWCHART OF CNN</vt:lpstr>
      <vt:lpstr>Conclusion: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about: Convolutional Neural Network Algorithm</dc:title>
  <dc:creator>m.santheepkumar107@gmail.com</dc:creator>
  <cp:lastModifiedBy>RITHU SHIVANI  K</cp:lastModifiedBy>
  <cp:revision>3</cp:revision>
  <dcterms:created xsi:type="dcterms:W3CDTF">2023-06-26T16:08:22Z</dcterms:created>
  <dcterms:modified xsi:type="dcterms:W3CDTF">2023-06-27T15:42:03Z</dcterms:modified>
</cp:coreProperties>
</file>