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3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061358" y="5292571"/>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:RITHIGA SR</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au613021104078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39</cp:revision>
  <dcterms:created xsi:type="dcterms:W3CDTF">2024-04-08T08:29:47Z</dcterms:created>
  <dcterms:modified xsi:type="dcterms:W3CDTF">2024-04-10T02:56:47Z</dcterms:modified>
</cp:coreProperties>
</file>