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PlaceHolder 1"/>
          <p:cNvSpPr>
            <a:spLocks noChangeAspect="1" noRot="1"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dirty="0" sz="4400" lang="en-IN" spc="-1" strike="noStrike">
                <a:latin typeface="Arial"/>
              </a:rPr>
              <a:t>Click to move the slide</a:t>
            </a:r>
          </a:p>
        </p:txBody>
      </p:sp>
      <p:sp>
        <p:nvSpPr>
          <p:cNvPr id="10487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/>
        </p:spPr>
        <p:txBody>
          <a:bodyPr bIns="0" lIns="0" rIns="0" tIns="0">
            <a:noAutofit/>
          </a:bodyPr>
          <a:p>
            <a:r>
              <a:rPr b="0" sz="2000" lang="en-IN" spc="-1" strike="noStrike">
                <a:latin typeface="Arial"/>
              </a:rPr>
              <a:t>Click to edit the notes format</a:t>
            </a:r>
          </a:p>
        </p:txBody>
      </p:sp>
      <p:sp>
        <p:nvSpPr>
          <p:cNvPr id="10487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pPr algn="r"/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pPr algn="r"/>
            <a:fld id="{F4CD7469-A468-44AE-8F41-73C120F4E80E}" type="slidenum">
              <a:rPr b="0" sz="1400" lang="en-IN" spc="-1" strike="noStrike">
                <a:latin typeface="Times New Roman"/>
              </a:rPr>
              <a:t>‹#›</a:t>
            </a:fld>
            <a:endParaRPr b="0" dirty="0" sz="1400" lang="en-IN" spc="-1" strike="noStrike"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/>
        </p:spPr>
      </p:sp>
      <p:sp>
        <p:nvSpPr>
          <p:cNvPr id="1048599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/>
        </p:spPr>
        <p:txBody>
          <a:bodyPr bIns="0" lIns="0" rIns="0" tIns="0">
            <a:noAutofit/>
          </a:bodyPr>
          <a:p>
            <a:endParaRPr b="0" dirty="0" sz="2000" lang="en-IN" spc="-1" strike="noStrike">
              <a:latin typeface="Arial"/>
            </a:endParaRPr>
          </a:p>
        </p:txBody>
      </p:sp>
      <p:sp>
        <p:nvSpPr>
          <p:cNvPr id="1048600" name="CustomShape 3"/>
          <p:cNvSpPr/>
          <p:nvPr/>
        </p:nvSpPr>
        <p:spPr>
          <a:xfrm>
            <a:off x="6905520" y="6513480"/>
            <a:ext cx="5282640" cy="343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8A7796D-6E1A-43B9-AC0B-FD3E6774428F}" type="slidenum">
              <a:rPr b="0" sz="1200" lang="en-IN" spc="-1" strike="noStrike">
                <a:latin typeface="Times New Roman"/>
              </a:rPr>
              <a:t>1</a:t>
            </a:fld>
            <a:endParaRPr b="0" dirty="0" sz="1200" lang="en-IN" spc="-1" strike="noStrike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671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672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673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674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675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676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B3A824-1A51-4B26-AD58-A6D8E14F6C04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7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52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55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5059C3-6A89-4494-99FF-5A4D6FFD50EB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6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F3416-4057-4DAA-829D-4CA07428D088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1D9284-D300-4297-87F7-E791DCC15DB1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6C4C9A-3960-41CF-A4E9-2A8FB932454B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48590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591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592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3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4" name="CustomShape 6"/>
          <p:cNvSpPr/>
          <p:nvPr/>
        </p:nvSpPr>
        <p:spPr>
          <a:xfrm>
            <a:off x="-828720" y="19800"/>
            <a:ext cx="9981360" cy="76586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dirty="0" sz="3200" lang="en-IN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dirty="0"/>
            </a:br>
            <a:endParaRPr b="0" dirty="0" sz="3200" lang="en-IN" spc="-1" strike="noStrike">
              <a:latin typeface="Arial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595" name="CustomShape 7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596" name="CustomShape 8"/>
          <p:cNvSpPr/>
          <p:nvPr/>
        </p:nvSpPr>
        <p:spPr>
          <a:xfrm>
            <a:off x="2554560" y="3314160"/>
            <a:ext cx="8609760" cy="2223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STUDENT NAME</a:t>
            </a:r>
            <a:r>
              <a:rPr dirty="0" sz="2400" lang="en-IN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	KAUS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IKA. M 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REGISTER NO	      :</a:t>
            </a:r>
            <a:r>
              <a:rPr dirty="0" sz="2400" lang="en-IN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312209908 (asunm1363312209908)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		: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COLLEGE			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 	VALLIAMMAL COLLEGE FOR 									WOMEN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dirty="0" sz="2400" lang="en-IN" spc="-1" strike="noStrike">
              <a:latin typeface="Arial"/>
            </a:endParaRPr>
          </a:p>
        </p:txBody>
      </p:sp>
      <p:sp>
        <p:nvSpPr>
          <p:cNvPr id="1048597" name="CustomShape 10"/>
          <p:cNvSpPr/>
          <p:nvPr/>
        </p:nvSpPr>
        <p:spPr>
          <a:xfrm>
            <a:off x="4977000" y="4099717"/>
            <a:ext cx="4175640" cy="36787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dirty="0" lang="en-IN" spc="-1">
                <a:latin typeface="Bodoni MT"/>
              </a:rPr>
              <a:t>               </a:t>
            </a:r>
            <a:r>
              <a:rPr dirty="0" lang="en-IN" spc="-1">
                <a:latin typeface="Times New Roman" panose="02020603050405020304" pitchFamily="18" charset="0"/>
                <a:cs typeface="Times New Roman" panose="02020603050405020304" pitchFamily="18" charset="0"/>
              </a:rPr>
              <a:t>B.COM BANK MANAGEMENT</a:t>
            </a:r>
            <a:endParaRPr dirty="0" sz="18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/>
          <a:ln>
            <a:noFill/>
          </a:ln>
        </p:spPr>
      </p:pic>
      <p:sp>
        <p:nvSpPr>
          <p:cNvPr id="1048659" name="CustomShape 2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60" name="CustomShape 3"/>
          <p:cNvSpPr/>
          <p:nvPr/>
        </p:nvSpPr>
        <p:spPr>
          <a:xfrm>
            <a:off x="2590800" y="294840"/>
            <a:ext cx="3250680" cy="752114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dirty="0" sz="4800" lang="en-IN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dirty="0" sz="4800" lang="en-IN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dirty="0" sz="4800" lang="en-IN" spc="-32" strike="noStrike">
                <a:solidFill>
                  <a:srgbClr val="000000"/>
                </a:solidFill>
                <a:latin typeface="Trebuchet MS"/>
                <a:ea typeface="DejaVu Sans"/>
              </a:rPr>
              <a:t>LING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61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2" name="CustomShape 5"/>
          <p:cNvSpPr/>
          <p:nvPr/>
        </p:nvSpPr>
        <p:spPr>
          <a:xfrm>
            <a:off x="2042160" y="1412677"/>
            <a:ext cx="11097240" cy="1629762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latin typeface="Bodoni MT"/>
              </a:rPr>
              <a:t>DATA COLLECTION</a:t>
            </a: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*Identification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*Gathering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*Preparation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48663" name="CustomShape 6"/>
          <p:cNvSpPr/>
          <p:nvPr/>
        </p:nvSpPr>
        <p:spPr>
          <a:xfrm>
            <a:off x="1950720" y="3240000"/>
            <a:ext cx="4297680" cy="206064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DATA CLEANING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*Standardization dilation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  *Correction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  *Validatio</a:t>
            </a:r>
            <a:r>
              <a:rPr b="0" dirty="0" sz="1800" lang="en-IN" spc="-1" strike="noStrike">
                <a:latin typeface="Bodoni MT"/>
              </a:rPr>
              <a:t>n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endParaRPr b="0" dirty="0" sz="1800" lang="en-IN" spc="-1" strike="noStrike">
              <a:latin typeface="Arial"/>
            </a:endParaRPr>
          </a:p>
        </p:txBody>
      </p:sp>
      <p:sp>
        <p:nvSpPr>
          <p:cNvPr id="1048664" name="CustomShape 7"/>
          <p:cNvSpPr/>
          <p:nvPr/>
        </p:nvSpPr>
        <p:spPr>
          <a:xfrm>
            <a:off x="1742400" y="5016065"/>
            <a:ext cx="9027200" cy="17359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SUMMARY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</a:t>
            </a: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Data analysis involves examining, transforming, and modelling data to 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Extract insights , identify patterns, and support decisions-making</a:t>
            </a:r>
            <a:r>
              <a:rPr b="0" dirty="0" sz="1800" lang="en-IN" spc="-1" strike="noStrike">
                <a:latin typeface="Bodoni MT"/>
              </a:rPr>
              <a:t>.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6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/>
          <a:ln>
            <a:noFill/>
          </a:ln>
        </p:spPr>
      </p:pic>
      <p:sp>
        <p:nvSpPr>
          <p:cNvPr id="1048667" name="CustomShape 3"/>
          <p:cNvSpPr/>
          <p:nvPr/>
        </p:nvSpPr>
        <p:spPr>
          <a:xfrm>
            <a:off x="1666800" y="385560"/>
            <a:ext cx="3382720" cy="844447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5400" lang="en-IN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4800" lang="en-IN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4800" lang="en-IN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4800" lang="en-IN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68" name="CustomShape 4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b="0" dirty="0" sz="1100" lang="en-IN" spc="-1" strike="noStrike">
              <a:latin typeface="Arial"/>
            </a:endParaRPr>
          </a:p>
        </p:txBody>
      </p:sp>
      <p:pic>
        <p:nvPicPr>
          <p:cNvPr id="209717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60040" y="1230007"/>
            <a:ext cx="7162800" cy="508072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ustomShape 1"/>
          <p:cNvSpPr/>
          <p:nvPr/>
        </p:nvSpPr>
        <p:spPr>
          <a:xfrm>
            <a:off x="2045600" y="355080"/>
            <a:ext cx="10680480" cy="7574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noAutofit/>
          </a:bodyPr>
          <a:p>
            <a:pPr>
              <a:lnSpc>
                <a:spcPct val="100000"/>
              </a:lnSpc>
            </a:pPr>
            <a:r>
              <a:rPr b="1" dirty="0" sz="4800" lang="en-IN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70" name="CustomShape 2"/>
          <p:cNvSpPr/>
          <p:nvPr/>
        </p:nvSpPr>
        <p:spPr>
          <a:xfrm>
            <a:off x="1224000" y="1656000"/>
            <a:ext cx="7343640" cy="347642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latin typeface="Bodoni MT"/>
              </a:rPr>
              <a:t>* 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IN CONCLUSION, the employee data analysis conducted using Excel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Provided valuable insights into workforce trends enabling more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Informed decision-making.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     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       The use of Excel allowed efficient data organization, visualization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and reporting,   ultimately helping to enhance HR strategies, improve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and employee satisfaction and optimize overall organizational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performance.        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ustomShape 1"/>
          <p:cNvSpPr/>
          <p:nvPr/>
        </p:nvSpPr>
        <p:spPr>
          <a:xfrm>
            <a:off x="13324115" y="391886"/>
            <a:ext cx="12191400" cy="685728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grpSp>
        <p:nvGrpSpPr>
          <p:cNvPr id="39" name="Group 2"/>
          <p:cNvGrpSpPr/>
          <p:nvPr/>
        </p:nvGrpSpPr>
        <p:grpSpPr>
          <a:xfrm>
            <a:off x="16098603" y="490654"/>
            <a:ext cx="4743000" cy="6858000"/>
            <a:chOff x="7448760" y="0"/>
            <a:chExt cx="4743000" cy="6858000"/>
          </a:xfrm>
        </p:grpSpPr>
        <p:sp>
          <p:nvSpPr>
            <p:cNvPr id="1048602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3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4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5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6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7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8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9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0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611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2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3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4" name="CustomShape 16"/>
          <p:cNvSpPr/>
          <p:nvPr/>
        </p:nvSpPr>
        <p:spPr>
          <a:xfrm>
            <a:off x="3129497" y="955890"/>
            <a:ext cx="6680503" cy="81666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5400" lang="en-IN" spc="1" strike="noStrike">
                <a:latin typeface="Trebuchet MS"/>
              </a:rPr>
              <a:t>PROJECT</a:t>
            </a:r>
            <a:r>
              <a:rPr b="1" dirty="0" sz="5400" lang="en-IN" spc="-86" strike="noStrike">
                <a:latin typeface="Trebuchet MS"/>
              </a:rPr>
              <a:t> </a:t>
            </a:r>
            <a:r>
              <a:rPr b="1" dirty="0" sz="5400" lang="en-IN" spc="21" strike="noStrike">
                <a:latin typeface="Trebuchet MS"/>
              </a:rPr>
              <a:t>TITLE</a:t>
            </a:r>
            <a:endParaRPr b="0" dirty="0" sz="5400" lang="en-IN" spc="-1" strike="noStrike">
              <a:latin typeface="Arial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/>
            <a:ln>
              <a:noFill/>
            </a:ln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/>
            <a:ln>
              <a:noFill/>
            </a:ln>
          </p:spPr>
        </p:pic>
      </p:grpSp>
      <p:sp>
        <p:nvSpPr>
          <p:cNvPr id="1048615" name="CustomShape 18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2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16" name="CustomShape 19"/>
          <p:cNvSpPr/>
          <p:nvPr/>
        </p:nvSpPr>
        <p:spPr>
          <a:xfrm>
            <a:off x="2047837" y="2390246"/>
            <a:ext cx="8592480" cy="1410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1" dirty="0" sz="4400" lang="en-IN" spc="-1" strike="noStrike">
                <a:solidFill>
                  <a:srgbClr val="00B050"/>
                </a:solidFill>
                <a:latin typeface="Times New Roman"/>
                <a:ea typeface="DejaVu Sans"/>
              </a:rPr>
              <a:t>Employee Performance Analysis using Excel</a:t>
            </a:r>
            <a:endParaRPr b="0" dirty="0" sz="4400" lang="en-IN" spc="-1" strike="noStrike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8" name="CustomShape 13"/>
          <p:cNvSpPr/>
          <p:nvPr/>
        </p:nvSpPr>
        <p:spPr>
          <a:xfrm>
            <a:off x="752400" y="6486120"/>
            <a:ext cx="1773000" cy="162052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spAutoFit/>
          </a:bodyPr>
          <a:p>
            <a:pPr>
              <a:lnSpc>
                <a:spcPts val="1276"/>
              </a:lnSpc>
            </a:pPr>
            <a:r>
              <a:rPr b="0" dirty="0" sz="1100" lang="en-IN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dirty="0" sz="1100" lang="en-IN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dirty="0" sz="1100" lang="en-IN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dirty="0" sz="1100" lang="en-IN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dirty="0" sz="1100" lang="en-IN" spc="-1" strike="noStrike">
              <a:latin typeface="Arial"/>
            </a:endParaRPr>
          </a:p>
        </p:txBody>
      </p:sp>
      <p:sp>
        <p:nvSpPr>
          <p:cNvPr id="1048619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0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/>
          <a:ln>
            <a:noFill/>
          </a:ln>
        </p:spPr>
      </p:pic>
      <p:grpSp>
        <p:nvGrpSpPr>
          <p:cNvPr id="42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/>
            <a:ln>
              <a:noFill/>
            </a:ln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/>
            <a:ln>
              <a:noFill/>
            </a:ln>
          </p:spPr>
        </p:pic>
      </p:grpSp>
      <p:sp>
        <p:nvSpPr>
          <p:cNvPr id="1048621" name="CustomShape 17"/>
          <p:cNvSpPr/>
          <p:nvPr/>
        </p:nvSpPr>
        <p:spPr>
          <a:xfrm>
            <a:off x="1780200" y="445320"/>
            <a:ext cx="3523320" cy="752114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 spc="21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800" lang="en-IN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4800" lang="en-IN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dirty="0" sz="4800" lang="en-IN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22" name="CustomShape 18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3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23" name="CustomShape 19"/>
          <p:cNvSpPr/>
          <p:nvPr/>
        </p:nvSpPr>
        <p:spPr>
          <a:xfrm>
            <a:off x="3983120" y="1701757"/>
            <a:ext cx="5028480" cy="412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 indent="-215640" marL="216000"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Problem Statement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Project Overview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End Users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Our Solution and Proposition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Dataset Description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Modelling Approach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Results and Discussion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Conclusion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8255800" y="2819762"/>
            <a:ext cx="2761560" cy="3256920"/>
            <a:chOff x="7991640" y="2933640"/>
            <a:chExt cx="2761560" cy="3256920"/>
          </a:xfrm>
        </p:grpSpPr>
        <p:sp>
          <p:nvSpPr>
            <p:cNvPr id="104862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2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/>
            <a:ln>
              <a:noFill/>
            </a:ln>
          </p:spPr>
        </p:pic>
      </p:grpSp>
      <p:sp>
        <p:nvSpPr>
          <p:cNvPr id="1048626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7" name="CustomShape 5"/>
          <p:cNvSpPr/>
          <p:nvPr/>
        </p:nvSpPr>
        <p:spPr>
          <a:xfrm>
            <a:off x="1656000" y="566440"/>
            <a:ext cx="6075760" cy="755385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dirty="0" sz="4800" lang="en-IN" spc="49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15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dirty="0" sz="4800" lang="en-IN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4800" lang="en-IN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4800" lang="en-IN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4800" lang="en-IN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dirty="0" sz="4800" lang="en-IN" spc="7" strike="noStrike">
                <a:solidFill>
                  <a:srgbClr val="000000"/>
                </a:solidFill>
                <a:latin typeface="Trebuchet MS"/>
              </a:rPr>
              <a:t>NT</a:t>
            </a:r>
            <a:endParaRPr b="0" dirty="0" sz="4800" lang="en-IN" spc="-1" strike="noStrike">
              <a:latin typeface="Arial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28" name="CustomShape 6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4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29" name="CustomShape 7"/>
          <p:cNvSpPr/>
          <p:nvPr/>
        </p:nvSpPr>
        <p:spPr>
          <a:xfrm>
            <a:off x="1656000" y="2354040"/>
            <a:ext cx="6767640" cy="3061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.  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Utilize Excel to efficiently analyse employee data by leveraging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Function such as PIVOT TABLES, and conditional formatting.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.   The enables the identification of key trends, such as current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Employees rates, performance levels.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</a:t>
            </a:r>
            <a:r>
              <a:rPr b="0" dirty="0" sz="2000" lang="en-IN" spc="-1" err="1" strike="noStrike">
                <a:solidFill>
                  <a:srgbClr val="FF0000"/>
                </a:solidFill>
                <a:latin typeface="Bodoni MT"/>
              </a:rPr>
              <a:t>Descion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-making processes by visualization this data through Pie chart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</a:t>
            </a: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048630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1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/>
            <a:ln>
              <a:noFill/>
            </a:ln>
          </p:spPr>
        </p:pic>
      </p:grpSp>
      <p:sp>
        <p:nvSpPr>
          <p:cNvPr id="1048632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3" name="CustomShape 5"/>
          <p:cNvSpPr/>
          <p:nvPr/>
        </p:nvSpPr>
        <p:spPr>
          <a:xfrm>
            <a:off x="2377440" y="240148"/>
            <a:ext cx="3919840" cy="146436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800" lang="en-IN" spc="1" strike="noStrike">
                <a:solidFill>
                  <a:srgbClr val="000000"/>
                </a:solidFill>
                <a:latin typeface="Trebuchet MS"/>
              </a:rPr>
              <a:t>PROJECT	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OVERVIEW  </a:t>
            </a:r>
            <a:endParaRPr b="0" dirty="0" sz="4800" lang="en-IN" spc="-1" strike="noStrike">
              <a:latin typeface="Arial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34" name="CustomShape 6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5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35" name="CustomShape 7"/>
          <p:cNvSpPr/>
          <p:nvPr/>
        </p:nvSpPr>
        <p:spPr>
          <a:xfrm>
            <a:off x="990720" y="2133720"/>
            <a:ext cx="7923960" cy="8215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dirty="0" sz="24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dirty="0" sz="24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latin typeface="Arial"/>
            </a:endParaRPr>
          </a:p>
        </p:txBody>
      </p:sp>
      <p:sp>
        <p:nvSpPr>
          <p:cNvPr id="1048636" name="CustomShape 8"/>
          <p:cNvSpPr/>
          <p:nvPr/>
        </p:nvSpPr>
        <p:spPr>
          <a:xfrm>
            <a:off x="1928520" y="2188015"/>
            <a:ext cx="7631640" cy="355710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This project focuses on analysing employee data to identify trends and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And insights that can drive better decision.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Excel will be used to clean, organize, and visualize kry metrics such as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Employee demographics, performance, and rention rates.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The analysis will highlights areas of improvement in workforce management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Helping to optimize resource allocation.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Outcomes will include detailed reports and dashboard for management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Review.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The finding aim to support strategic planning. 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8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9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0" name="CustomShape 4"/>
          <p:cNvSpPr/>
          <p:nvPr/>
        </p:nvSpPr>
        <p:spPr>
          <a:xfrm>
            <a:off x="2253960" y="736950"/>
            <a:ext cx="5013720" cy="509164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3200" lang="en-IN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dirty="0" sz="3200" lang="en-IN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dirty="0" sz="3200" lang="en-IN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200" lang="en-IN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200" lang="en-IN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dirty="0" sz="3200" lang="en-IN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3200" lang="en-IN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200" lang="en-IN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200" lang="en-IN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dirty="0" sz="3200" lang="en-IN" spc="-1" strike="noStrike">
              <a:latin typeface="Arial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/>
          <a:ln>
            <a:noFill/>
          </a:ln>
        </p:spPr>
      </p:pic>
      <p:sp>
        <p:nvSpPr>
          <p:cNvPr id="1048641" name="CustomShape 5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6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42" name="CustomShape 6"/>
          <p:cNvSpPr/>
          <p:nvPr/>
        </p:nvSpPr>
        <p:spPr>
          <a:xfrm>
            <a:off x="1629069" y="1985200"/>
            <a:ext cx="6911640" cy="1321985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The end users of the employee data employee data analysis are HR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Managers team leads and senior management.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097163" name="Picture 72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6400">
            <a:off x="1988505" y="3432242"/>
            <a:ext cx="6192767" cy="3137912"/>
          </a:xfrm>
          <a:prstGeom prst="rect"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99640" y="1639844"/>
            <a:ext cx="2694520" cy="3795756"/>
          </a:xfrm>
          <a:prstGeom prst="rect"/>
          <a:ln>
            <a:noFill/>
          </a:ln>
        </p:spPr>
      </p:pic>
      <p:sp>
        <p:nvSpPr>
          <p:cNvPr id="104864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6" name="CustomShape 4"/>
          <p:cNvSpPr/>
          <p:nvPr/>
        </p:nvSpPr>
        <p:spPr>
          <a:xfrm>
            <a:off x="1605280" y="497520"/>
            <a:ext cx="9641840" cy="56744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600" lang="en-IN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600" lang="en-IN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3600" lang="en-IN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dirty="0" sz="3600" lang="en-IN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600" lang="en-IN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dirty="0" sz="3600" lang="en-IN" spc="-1" strike="noStrike">
              <a:latin typeface="Arial"/>
            </a:endParaRP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47" name="CustomShape 5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7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48" name="CustomShape 6"/>
          <p:cNvSpPr/>
          <p:nvPr/>
        </p:nvSpPr>
        <p:spPr>
          <a:xfrm>
            <a:off x="2808000" y="2016000"/>
            <a:ext cx="6191640" cy="415353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Conditional formatting – highlights missing cells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Filter – helps to remove the empty cells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Formulas – helps to identify the performance of employees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Pivot table – helps summarize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Pie chart – shows the data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CustomShape 1"/>
          <p:cNvSpPr/>
          <p:nvPr/>
        </p:nvSpPr>
        <p:spPr>
          <a:xfrm>
            <a:off x="1710320" y="395720"/>
            <a:ext cx="10680480" cy="7574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noAutofit/>
          </a:bodyPr>
          <a:p>
            <a:pPr>
              <a:lnSpc>
                <a:spcPct val="100000"/>
              </a:lnSpc>
            </a:pPr>
            <a:r>
              <a:rPr b="1" dirty="0" sz="4800" lang="en-IN" spc="-1" strike="noStrike">
                <a:latin typeface="Trebuchet MS"/>
              </a:rPr>
              <a:t>D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ataset Description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50" name="CustomShape 2"/>
          <p:cNvSpPr/>
          <p:nvPr/>
        </p:nvSpPr>
        <p:spPr>
          <a:xfrm>
            <a:off x="1368000" y="1702440"/>
            <a:ext cx="5183640" cy="378419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1. Employee ID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2. First name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3. Last name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4. Business unit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5. Employee classification type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6. Employee type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7. Gender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8. Performance score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9. Current employee rate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10. Performance level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CustomShape 1"/>
          <p:cNvSpPr/>
          <p:nvPr/>
        </p:nvSpPr>
        <p:spPr>
          <a:xfrm>
            <a:off x="752400" y="6486120"/>
            <a:ext cx="1773000" cy="3236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spAutoFit/>
          </a:bodyPr>
          <a:p>
            <a:pPr>
              <a:lnSpc>
                <a:spcPts val="1276"/>
              </a:lnSpc>
            </a:pPr>
            <a:r>
              <a:rPr b="0" dirty="0" sz="1100" lang="en-IN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dirty="0" sz="1100" lang="en-IN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dirty="0" sz="1100" lang="en-IN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dirty="0" sz="1100" lang="en-IN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dirty="0" sz="1100" lang="en-IN" spc="-1" strike="noStrike">
              <a:latin typeface="Arial"/>
            </a:endParaRPr>
          </a:p>
        </p:txBody>
      </p:sp>
      <p:sp>
        <p:nvSpPr>
          <p:cNvPr id="1048652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3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4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/>
          <a:ln>
            <a:noFill/>
          </a:ln>
        </p:spPr>
      </p:pic>
      <p:sp>
        <p:nvSpPr>
          <p:cNvPr id="1048655" name="CustomShape 5"/>
          <p:cNvSpPr/>
          <p:nvPr/>
        </p:nvSpPr>
        <p:spPr>
          <a:xfrm>
            <a:off x="1856100" y="646920"/>
            <a:ext cx="8479800" cy="69383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400" lang="en-IN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dirty="0" sz="4400" lang="en-IN" spc="15" strike="noStrike">
                <a:solidFill>
                  <a:srgbClr val="000000"/>
                </a:solidFill>
                <a:latin typeface="Trebuchet MS"/>
              </a:rPr>
              <a:t> "</a:t>
            </a:r>
            <a:r>
              <a:rPr b="1" dirty="0" sz="4400" lang="en-IN" spc="7" strike="noStrike">
                <a:solidFill>
                  <a:srgbClr val="000000"/>
                </a:solidFill>
                <a:latin typeface="Trebuchet MS"/>
              </a:rPr>
              <a:t>WOW"</a:t>
            </a:r>
            <a:r>
              <a:rPr b="1" dirty="0" sz="4400" lang="en-IN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dirty="0" sz="4400" lang="en-IN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9" strike="noStrike">
                <a:solidFill>
                  <a:srgbClr val="000000"/>
                </a:solidFill>
                <a:latin typeface="Trebuchet MS"/>
              </a:rPr>
              <a:t>OUR</a:t>
            </a:r>
            <a:r>
              <a:rPr b="1" dirty="0" sz="4400" lang="en-IN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dirty="0" sz="4400" lang="en-IN" spc="-1" strike="noStrike">
              <a:latin typeface="Arial"/>
            </a:endParaRPr>
          </a:p>
        </p:txBody>
      </p:sp>
      <p:sp>
        <p:nvSpPr>
          <p:cNvPr id="1048656" name="CustomShape 6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57" name="CustomShape 7"/>
          <p:cNvSpPr/>
          <p:nvPr/>
        </p:nvSpPr>
        <p:spPr>
          <a:xfrm>
            <a:off x="2743200" y="2354760"/>
            <a:ext cx="8533440" cy="798765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800" lang="en-IN" spc="-1" strike="noStrike">
              <a:latin typeface="Arial"/>
            </a:endParaRPr>
          </a:p>
        </p:txBody>
      </p:sp>
      <p:pic>
        <p:nvPicPr>
          <p:cNvPr id="209716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87340" y="1727331"/>
            <a:ext cx="6594420" cy="3863469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2024-03-29T04:07:22Z</dcterms:created>
  <dcterms:modified xsi:type="dcterms:W3CDTF">2024-09-02T16:51:12Z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973d47c9b9de4e27a191b340d2270849</vt:lpwstr>
  </property>
</Properties>
</file>