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20\OneDrive\Desktop\Untitled%20spreadsheet%20(5).xlsx%20LOKEHWA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[Untitled spreadsheet (5).xlsx LOKEHWARI.xlsx]Sheet2!PivotTable1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Sheet2!$A$4:$A$1394</c:f>
              <c:multiLvlStrCache>
                <c:ptCount val="199"/>
                <c:lvl>
                  <c:pt idx="0">
                    <c:v>Remote</c:v>
                  </c:pt>
                  <c:pt idx="1">
                    <c:v>Seattle, USA</c:v>
                  </c:pt>
                  <c:pt idx="2">
                    <c:v>Remote</c:v>
                  </c:pt>
                  <c:pt idx="3">
                    <c:v>Hyderabad, India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Wellington, New Zealand</c:v>
                  </c:pt>
                  <c:pt idx="7">
                    <c:v>Remote</c:v>
                  </c:pt>
                  <c:pt idx="8">
                    <c:v>Seattle, USA</c:v>
                  </c:pt>
                  <c:pt idx="9">
                    <c:v>Seattle, USA</c:v>
                  </c:pt>
                  <c:pt idx="10">
                    <c:v>Columbus, USA</c:v>
                  </c:pt>
                  <c:pt idx="11">
                    <c:v>Remote</c:v>
                  </c:pt>
                  <c:pt idx="12">
                    <c:v>Hyderabad, India</c:v>
                  </c:pt>
                  <c:pt idx="13">
                    <c:v>Columbus, USA</c:v>
                  </c:pt>
                  <c:pt idx="14">
                    <c:v>Seattle, USA</c:v>
                  </c:pt>
                  <c:pt idx="15">
                    <c:v>Seattle, USA</c:v>
                  </c:pt>
                  <c:pt idx="16">
                    <c:v>Chennai, India</c:v>
                  </c:pt>
                  <c:pt idx="17">
                    <c:v>Seattle, USA</c:v>
                  </c:pt>
                  <c:pt idx="18">
                    <c:v>Chennai, India</c:v>
                  </c:pt>
                  <c:pt idx="19">
                    <c:v>Columbus, USA</c:v>
                  </c:pt>
                  <c:pt idx="20">
                    <c:v>Seattle, USA</c:v>
                  </c:pt>
                  <c:pt idx="21">
                    <c:v>Auckland, New Zealand</c:v>
                  </c:pt>
                  <c:pt idx="22">
                    <c:v>Seattle, USA</c:v>
                  </c:pt>
                  <c:pt idx="23">
                    <c:v>Wellington, New Zealand</c:v>
                  </c:pt>
                  <c:pt idx="24">
                    <c:v>Chennai, India</c:v>
                  </c:pt>
                  <c:pt idx="25">
                    <c:v>Remote</c:v>
                  </c:pt>
                  <c:pt idx="26">
                    <c:v>Wellington, New Zealand</c:v>
                  </c:pt>
                  <c:pt idx="27">
                    <c:v>Columbus, USA</c:v>
                  </c:pt>
                  <c:pt idx="28">
                    <c:v>Wellington, New Zealand</c:v>
                  </c:pt>
                  <c:pt idx="29">
                    <c:v>Remote</c:v>
                  </c:pt>
                  <c:pt idx="30">
                    <c:v>Hyderabad, India</c:v>
                  </c:pt>
                  <c:pt idx="31">
                    <c:v>Auckland, New Zealand</c:v>
                  </c:pt>
                  <c:pt idx="32">
                    <c:v>Hyderabad, India</c:v>
                  </c:pt>
                  <c:pt idx="33">
                    <c:v>Remote</c:v>
                  </c:pt>
                  <c:pt idx="34">
                    <c:v>Auckland, New Zealand</c:v>
                  </c:pt>
                  <c:pt idx="35">
                    <c:v>Remote</c:v>
                  </c:pt>
                  <c:pt idx="36">
                    <c:v>Seattle, USA</c:v>
                  </c:pt>
                  <c:pt idx="37">
                    <c:v>Auckland, New Zealand</c:v>
                  </c:pt>
                  <c:pt idx="38">
                    <c:v>Columbus, USA</c:v>
                  </c:pt>
                  <c:pt idx="39">
                    <c:v>Chennai, India</c:v>
                  </c:pt>
                  <c:pt idx="40">
                    <c:v>Hyderabad, India</c:v>
                  </c:pt>
                  <c:pt idx="41">
                    <c:v>Hyderabad, India</c:v>
                  </c:pt>
                  <c:pt idx="42">
                    <c:v>Remote</c:v>
                  </c:pt>
                  <c:pt idx="43">
                    <c:v>Chennai, India</c:v>
                  </c:pt>
                  <c:pt idx="44">
                    <c:v>Hyderabad, India</c:v>
                  </c:pt>
                  <c:pt idx="45">
                    <c:v>Remote</c:v>
                  </c:pt>
                  <c:pt idx="46">
                    <c:v>Wellington, New Zealand</c:v>
                  </c:pt>
                  <c:pt idx="47">
                    <c:v>Remote</c:v>
                  </c:pt>
                  <c:pt idx="48">
                    <c:v>Remote</c:v>
                  </c:pt>
                  <c:pt idx="49">
                    <c:v>Remote</c:v>
                  </c:pt>
                  <c:pt idx="50">
                    <c:v>Auckland, New Zealand</c:v>
                  </c:pt>
                  <c:pt idx="51">
                    <c:v>Columbus, USA</c:v>
                  </c:pt>
                  <c:pt idx="52">
                    <c:v>Wellington, New Zealand</c:v>
                  </c:pt>
                  <c:pt idx="53">
                    <c:v>Hyderabad, India</c:v>
                  </c:pt>
                  <c:pt idx="54">
                    <c:v>Columbus, USA</c:v>
                  </c:pt>
                  <c:pt idx="55">
                    <c:v>Seattle, USA</c:v>
                  </c:pt>
                  <c:pt idx="56">
                    <c:v>Wellington, New Zealand</c:v>
                  </c:pt>
                  <c:pt idx="57">
                    <c:v>Auckland, New Zealand</c:v>
                  </c:pt>
                  <c:pt idx="58">
                    <c:v>Hyderabad, India</c:v>
                  </c:pt>
                  <c:pt idx="59">
                    <c:v>Wellington, New Zealand</c:v>
                  </c:pt>
                  <c:pt idx="60">
                    <c:v>Remote</c:v>
                  </c:pt>
                  <c:pt idx="61">
                    <c:v>Columbus, USA</c:v>
                  </c:pt>
                  <c:pt idx="62">
                    <c:v>Remote</c:v>
                  </c:pt>
                  <c:pt idx="63">
                    <c:v>Remote</c:v>
                  </c:pt>
                  <c:pt idx="64">
                    <c:v>Auckland, New Zealand</c:v>
                  </c:pt>
                  <c:pt idx="65">
                    <c:v>Wellington, New Zealand</c:v>
                  </c:pt>
                  <c:pt idx="66">
                    <c:v>Auckland, New Zealand</c:v>
                  </c:pt>
                  <c:pt idx="67">
                    <c:v>Hyderabad, India</c:v>
                  </c:pt>
                  <c:pt idx="68">
                    <c:v>Auckland, New Zealand</c:v>
                  </c:pt>
                  <c:pt idx="69">
                    <c:v>Columbus, USA</c:v>
                  </c:pt>
                  <c:pt idx="70">
                    <c:v>Hyderabad, India</c:v>
                  </c:pt>
                  <c:pt idx="71">
                    <c:v>Columbus, USA</c:v>
                  </c:pt>
                  <c:pt idx="72">
                    <c:v>Remote</c:v>
                  </c:pt>
                  <c:pt idx="73">
                    <c:v>Columbus, USA</c:v>
                  </c:pt>
                  <c:pt idx="74">
                    <c:v>Hyderabad, India</c:v>
                  </c:pt>
                  <c:pt idx="75">
                    <c:v>Remote</c:v>
                  </c:pt>
                  <c:pt idx="76">
                    <c:v>Hyderabad, India</c:v>
                  </c:pt>
                  <c:pt idx="77">
                    <c:v>Remote</c:v>
                  </c:pt>
                  <c:pt idx="78">
                    <c:v>Remote</c:v>
                  </c:pt>
                  <c:pt idx="79">
                    <c:v>Auckland, New Zealand</c:v>
                  </c:pt>
                  <c:pt idx="80">
                    <c:v>Remote</c:v>
                  </c:pt>
                  <c:pt idx="81">
                    <c:v>Columbus, USA</c:v>
                  </c:pt>
                  <c:pt idx="82">
                    <c:v>Seattle, USA</c:v>
                  </c:pt>
                  <c:pt idx="83">
                    <c:v>Columbus, USA</c:v>
                  </c:pt>
                  <c:pt idx="84">
                    <c:v>Seattle, USA</c:v>
                  </c:pt>
                  <c:pt idx="85">
                    <c:v>Wellington, New Zealand</c:v>
                  </c:pt>
                  <c:pt idx="86">
                    <c:v>Auckland, New Zealand</c:v>
                  </c:pt>
                  <c:pt idx="87">
                    <c:v>Hyderabad, India</c:v>
                  </c:pt>
                  <c:pt idx="88">
                    <c:v>Remote</c:v>
                  </c:pt>
                  <c:pt idx="89">
                    <c:v>Seattle, USA</c:v>
                  </c:pt>
                  <c:pt idx="90">
                    <c:v>Hyderabad, India</c:v>
                  </c:pt>
                  <c:pt idx="91">
                    <c:v>Hyderabad, India</c:v>
                  </c:pt>
                  <c:pt idx="92">
                    <c:v>Auckland, New Zealand</c:v>
                  </c:pt>
                  <c:pt idx="93">
                    <c:v>Wellington, New Zealand</c:v>
                  </c:pt>
                  <c:pt idx="94">
                    <c:v>Hyderabad, India</c:v>
                  </c:pt>
                  <c:pt idx="95">
                    <c:v>Hyderabad, India</c:v>
                  </c:pt>
                  <c:pt idx="96">
                    <c:v>Auckland, New Zealand</c:v>
                  </c:pt>
                  <c:pt idx="97">
                    <c:v>Remote</c:v>
                  </c:pt>
                  <c:pt idx="98">
                    <c:v>Wellington, New Zealand</c:v>
                  </c:pt>
                  <c:pt idx="99">
                    <c:v>Remote</c:v>
                  </c:pt>
                  <c:pt idx="100">
                    <c:v>Columbus, USA</c:v>
                  </c:pt>
                  <c:pt idx="101">
                    <c:v>Hyderabad, India</c:v>
                  </c:pt>
                  <c:pt idx="102">
                    <c:v>Remote</c:v>
                  </c:pt>
                  <c:pt idx="103">
                    <c:v>Auckland, New Zealand</c:v>
                  </c:pt>
                  <c:pt idx="104">
                    <c:v>Auckland, New Zealand</c:v>
                  </c:pt>
                  <c:pt idx="105">
                    <c:v>Auckland, New Zealand</c:v>
                  </c:pt>
                  <c:pt idx="106">
                    <c:v>Hyderabad, India</c:v>
                  </c:pt>
                  <c:pt idx="107">
                    <c:v>Hyderabad, India</c:v>
                  </c:pt>
                  <c:pt idx="108">
                    <c:v>Wellington, New Zealand</c:v>
                  </c:pt>
                  <c:pt idx="109">
                    <c:v>Remote</c:v>
                  </c:pt>
                  <c:pt idx="110">
                    <c:v>Chennai, India</c:v>
                  </c:pt>
                  <c:pt idx="111">
                    <c:v>Columbus, USA</c:v>
                  </c:pt>
                  <c:pt idx="112">
                    <c:v>Columbus, USA</c:v>
                  </c:pt>
                  <c:pt idx="113">
                    <c:v>Columbus, USA</c:v>
                  </c:pt>
                  <c:pt idx="114">
                    <c:v>Seattle, USA</c:v>
                  </c:pt>
                  <c:pt idx="115">
                    <c:v>Hyderabad, India</c:v>
                  </c:pt>
                  <c:pt idx="116">
                    <c:v>Remote</c:v>
                  </c:pt>
                  <c:pt idx="117">
                    <c:v>Columbus, USA</c:v>
                  </c:pt>
                  <c:pt idx="118">
                    <c:v>Seattle, USA</c:v>
                  </c:pt>
                  <c:pt idx="119">
                    <c:v>Wellington, New Zealand</c:v>
                  </c:pt>
                  <c:pt idx="120">
                    <c:v>Remote</c:v>
                  </c:pt>
                  <c:pt idx="121">
                    <c:v>Remote</c:v>
                  </c:pt>
                  <c:pt idx="122">
                    <c:v>Wellington, New Zealand</c:v>
                  </c:pt>
                  <c:pt idx="123">
                    <c:v>Remote</c:v>
                  </c:pt>
                  <c:pt idx="124">
                    <c:v>Remote</c:v>
                  </c:pt>
                  <c:pt idx="125">
                    <c:v>Wellington, New Zealand</c:v>
                  </c:pt>
                  <c:pt idx="126">
                    <c:v>Remote</c:v>
                  </c:pt>
                  <c:pt idx="127">
                    <c:v>Chennai, India</c:v>
                  </c:pt>
                  <c:pt idx="128">
                    <c:v>Hyderabad, India</c:v>
                  </c:pt>
                  <c:pt idx="129">
                    <c:v>Remote</c:v>
                  </c:pt>
                  <c:pt idx="130">
                    <c:v>Remote</c:v>
                  </c:pt>
                  <c:pt idx="131">
                    <c:v>Columbus, USA</c:v>
                  </c:pt>
                  <c:pt idx="132">
                    <c:v>Remote</c:v>
                  </c:pt>
                  <c:pt idx="133">
                    <c:v>Wellington, New Zealand</c:v>
                  </c:pt>
                  <c:pt idx="134">
                    <c:v>Chennai, India</c:v>
                  </c:pt>
                  <c:pt idx="135">
                    <c:v>Remote</c:v>
                  </c:pt>
                  <c:pt idx="136">
                    <c:v>Remote</c:v>
                  </c:pt>
                  <c:pt idx="137">
                    <c:v>Remote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Chennai, India</c:v>
                  </c:pt>
                  <c:pt idx="141">
                    <c:v>Remote</c:v>
                  </c:pt>
                  <c:pt idx="142">
                    <c:v>Chennai, India</c:v>
                  </c:pt>
                  <c:pt idx="143">
                    <c:v>Chennai, India</c:v>
                  </c:pt>
                  <c:pt idx="144">
                    <c:v>Hyderabad, India</c:v>
                  </c:pt>
                  <c:pt idx="145">
                    <c:v>Wellington, New Zealand</c:v>
                  </c:pt>
                  <c:pt idx="146">
                    <c:v>Remote</c:v>
                  </c:pt>
                  <c:pt idx="147">
                    <c:v>Chennai, India</c:v>
                  </c:pt>
                  <c:pt idx="148">
                    <c:v>Chennai, India</c:v>
                  </c:pt>
                  <c:pt idx="149">
                    <c:v>Remote</c:v>
                  </c:pt>
                  <c:pt idx="150">
                    <c:v>Columbus, USA</c:v>
                  </c:pt>
                  <c:pt idx="151">
                    <c:v>Auckland, New Zealand</c:v>
                  </c:pt>
                  <c:pt idx="152">
                    <c:v>Remote</c:v>
                  </c:pt>
                  <c:pt idx="153">
                    <c:v>Wellington, New Zealand</c:v>
                  </c:pt>
                  <c:pt idx="154">
                    <c:v>Remote</c:v>
                  </c:pt>
                  <c:pt idx="155">
                    <c:v>Remote</c:v>
                  </c:pt>
                  <c:pt idx="156">
                    <c:v>Auckland, New Zealand</c:v>
                  </c:pt>
                  <c:pt idx="157">
                    <c:v>Wellington, New Zealand</c:v>
                  </c:pt>
                  <c:pt idx="158">
                    <c:v>Wellington, New Zealand</c:v>
                  </c:pt>
                  <c:pt idx="159">
                    <c:v>Columbus, USA</c:v>
                  </c:pt>
                  <c:pt idx="160">
                    <c:v>Remote</c:v>
                  </c:pt>
                  <c:pt idx="161">
                    <c:v>Hyderabad, India</c:v>
                  </c:pt>
                  <c:pt idx="162">
                    <c:v>Wellington, New Zealand</c:v>
                  </c:pt>
                  <c:pt idx="163">
                    <c:v>Wellington, New Zealand</c:v>
                  </c:pt>
                  <c:pt idx="164">
                    <c:v>Auckland, New Zealand</c:v>
                  </c:pt>
                  <c:pt idx="165">
                    <c:v>Hyderabad, India</c:v>
                  </c:pt>
                  <c:pt idx="166">
                    <c:v>Remote</c:v>
                  </c:pt>
                  <c:pt idx="167">
                    <c:v>Wellington, New Zealand</c:v>
                  </c:pt>
                  <c:pt idx="168">
                    <c:v>Remote</c:v>
                  </c:pt>
                  <c:pt idx="169">
                    <c:v>Remote</c:v>
                  </c:pt>
                  <c:pt idx="170">
                    <c:v>Columbus, USA</c:v>
                  </c:pt>
                  <c:pt idx="171">
                    <c:v>Remote</c:v>
                  </c:pt>
                  <c:pt idx="172">
                    <c:v>Remote</c:v>
                  </c:pt>
                  <c:pt idx="173">
                    <c:v>Columbus, USA</c:v>
                  </c:pt>
                  <c:pt idx="174">
                    <c:v>Seattle, USA</c:v>
                  </c:pt>
                  <c:pt idx="175">
                    <c:v>Columbus, USA</c:v>
                  </c:pt>
                  <c:pt idx="176">
                    <c:v>Auckland, New Zealand</c:v>
                  </c:pt>
                  <c:pt idx="177">
                    <c:v>Columbus, USA</c:v>
                  </c:pt>
                  <c:pt idx="178">
                    <c:v>Wellington, New Zealand</c:v>
                  </c:pt>
                  <c:pt idx="179">
                    <c:v>Chennai, India</c:v>
                  </c:pt>
                  <c:pt idx="180">
                    <c:v>Remote</c:v>
                  </c:pt>
                  <c:pt idx="181">
                    <c:v>Chennai, India</c:v>
                  </c:pt>
                  <c:pt idx="182">
                    <c:v>Remote</c:v>
                  </c:pt>
                  <c:pt idx="183">
                    <c:v>Wellington, New Zealand</c:v>
                  </c:pt>
                  <c:pt idx="184">
                    <c:v>Wellington, New Zealand</c:v>
                  </c:pt>
                  <c:pt idx="185">
                    <c:v>Seattle, USA</c:v>
                  </c:pt>
                  <c:pt idx="186">
                    <c:v>Wellington, New Zealand</c:v>
                  </c:pt>
                  <c:pt idx="187">
                    <c:v>Columbus, USA</c:v>
                  </c:pt>
                  <c:pt idx="188">
                    <c:v>Hyderabad, India</c:v>
                  </c:pt>
                  <c:pt idx="189">
                    <c:v>Remote</c:v>
                  </c:pt>
                  <c:pt idx="190">
                    <c:v>Remote</c:v>
                  </c:pt>
                  <c:pt idx="191">
                    <c:v>Remote</c:v>
                  </c:pt>
                  <c:pt idx="192">
                    <c:v>Remote</c:v>
                  </c:pt>
                  <c:pt idx="193">
                    <c:v>Wellington, New Zealand</c:v>
                  </c:pt>
                  <c:pt idx="194">
                    <c:v>Hyderabad, India</c:v>
                  </c:pt>
                  <c:pt idx="195">
                    <c:v>Remote</c:v>
                  </c:pt>
                  <c:pt idx="196">
                    <c:v>Remote</c:v>
                  </c:pt>
                  <c:pt idx="197">
                    <c:v>Columbus, USA</c:v>
                  </c:pt>
                  <c:pt idx="198">
                    <c:v>Hyderabad, India</c:v>
                  </c:pt>
                </c:lvl>
                <c:lvl>
                  <c:pt idx="0">
                    <c:v>Fixed Term</c:v>
                  </c:pt>
                  <c:pt idx="1">
                    <c:v>Fixed Term</c:v>
                  </c:pt>
                  <c:pt idx="2">
                    <c:v> permanent </c:v>
                  </c:pt>
                  <c:pt idx="3">
                    <c:v>Permanent</c:v>
                  </c:pt>
                  <c:pt idx="4">
                    <c:v>Fixed Term</c:v>
                  </c:pt>
                  <c:pt idx="5">
                    <c:v>Permanent</c:v>
                  </c:pt>
                  <c:pt idx="6">
                    <c:v>Temporary</c:v>
                  </c:pt>
                  <c:pt idx="7">
                    <c:v>Fixed Term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Temporary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Temporary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Fixed Term</c:v>
                  </c:pt>
                  <c:pt idx="21">
                    <c:v>Permanent</c:v>
                  </c:pt>
                  <c:pt idx="22">
                    <c:v>Fixed Term</c:v>
                  </c:pt>
                  <c:pt idx="23">
                    <c:v>Temporary</c:v>
                  </c:pt>
                  <c:pt idx="24">
                    <c:v>Permanent</c:v>
                  </c:pt>
                  <c:pt idx="25">
                    <c:v>Temporary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Temporary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Temporary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Temporary</c:v>
                  </c:pt>
                  <c:pt idx="39">
                    <c:v>Permanent</c:v>
                  </c:pt>
                  <c:pt idx="40">
                    <c:v>Fixed Term</c:v>
                  </c:pt>
                  <c:pt idx="41">
                    <c:v>Permanent</c:v>
                  </c:pt>
                  <c:pt idx="42">
                    <c:v>Temporary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Fixed Term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Fixed Term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Temporary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Temporary</c:v>
                  </c:pt>
                  <c:pt idx="66">
                    <c:v>Temporary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Temporary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Fixed Term</c:v>
                  </c:pt>
                  <c:pt idx="73">
                    <c:v>Temporary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Fixed Term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Temporary</c:v>
                  </c:pt>
                  <c:pt idx="82">
                    <c:v>Fixed Term</c:v>
                  </c:pt>
                  <c:pt idx="83">
                    <c:v>Temporary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Fixed Term</c:v>
                  </c:pt>
                  <c:pt idx="87">
                    <c:v>Permanent</c:v>
                  </c:pt>
                  <c:pt idx="88">
                    <c:v>Fixed Term</c:v>
                  </c:pt>
                  <c:pt idx="89">
                    <c:v>Temporary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Temporary</c:v>
                  </c:pt>
                  <c:pt idx="93">
                    <c:v>Temporary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Temporary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Temporary</c:v>
                  </c:pt>
                  <c:pt idx="120">
                    <c:v>Temporary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Temporary</c:v>
                  </c:pt>
                  <c:pt idx="124">
                    <c:v>Fixed Term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Permanent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Permanent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Permanent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Permanent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Permanent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Permanent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Permanent</c:v>
                  </c:pt>
                  <c:pt idx="154">
                    <c:v>Permanent</c:v>
                  </c:pt>
                  <c:pt idx="155">
                    <c:v>Permanent</c:v>
                  </c:pt>
                  <c:pt idx="156">
                    <c:v>Permanent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Temporary</c:v>
                  </c:pt>
                  <c:pt idx="161">
                    <c:v>Permanent</c:v>
                  </c:pt>
                  <c:pt idx="162">
                    <c:v>Permanent</c:v>
                  </c:pt>
                  <c:pt idx="163">
                    <c:v>Permanent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Temporary</c:v>
                  </c:pt>
                  <c:pt idx="167">
                    <c:v>Permanent</c:v>
                  </c:pt>
                  <c:pt idx="168">
                    <c:v>Temporary</c:v>
                  </c:pt>
                  <c:pt idx="169">
                    <c:v>Permanent</c:v>
                  </c:pt>
                  <c:pt idx="170">
                    <c:v>Fixed Term</c:v>
                  </c:pt>
                  <c:pt idx="171">
                    <c:v>Fixed Term</c:v>
                  </c:pt>
                  <c:pt idx="172">
                    <c:v>Fixed Term</c:v>
                  </c:pt>
                  <c:pt idx="173">
                    <c:v>Fixed Term</c:v>
                  </c:pt>
                  <c:pt idx="174">
                    <c:v>Fixed Term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Permanent</c:v>
                  </c:pt>
                  <c:pt idx="186">
                    <c:v>Permanent</c:v>
                  </c:pt>
                  <c:pt idx="187">
                    <c:v>Permanent</c:v>
                  </c:pt>
                  <c:pt idx="188">
                    <c:v>Permanent</c:v>
                  </c:pt>
                  <c:pt idx="189">
                    <c:v>Permanent</c:v>
                  </c:pt>
                  <c:pt idx="190">
                    <c:v>Permanent</c:v>
                  </c:pt>
                  <c:pt idx="191">
                    <c:v>Permanent</c:v>
                  </c:pt>
                  <c:pt idx="192">
                    <c:v>Temporary</c:v>
                  </c:pt>
                  <c:pt idx="193">
                    <c:v>Permanent</c:v>
                  </c:pt>
                  <c:pt idx="194">
                    <c:v>Permanent</c:v>
                  </c:pt>
                  <c:pt idx="195">
                    <c:v>Fixed Term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Temporary</c:v>
                  </c:pt>
                </c:lvl>
                <c:lvl>
                  <c:pt idx="0">
                    <c:v>18-10-2021</c:v>
                  </c:pt>
                  <c:pt idx="1">
                    <c:v>05-03-2018</c:v>
                  </c:pt>
                  <c:pt idx="2">
                    <c:v>08-12-2014</c:v>
                  </c:pt>
                  <c:pt idx="3">
                    <c:v>44285</c:v>
                  </c:pt>
                  <c:pt idx="4">
                    <c:v>18-10-2021</c:v>
                  </c:pt>
                  <c:pt idx="5">
                    <c:v>30-09-2020</c:v>
                  </c:pt>
                  <c:pt idx="6">
                    <c:v>27-07-2020</c:v>
                  </c:pt>
                  <c:pt idx="7">
                    <c:v>43809</c:v>
                  </c:pt>
                  <c:pt idx="8">
                    <c:v>18-02-2019</c:v>
                  </c:pt>
                  <c:pt idx="9">
                    <c:v>44221</c:v>
                  </c:pt>
                  <c:pt idx="10">
                    <c:v>43808</c:v>
                  </c:pt>
                  <c:pt idx="11">
                    <c:v>29-04-2019</c:v>
                  </c:pt>
                  <c:pt idx="12">
                    <c:v>43794</c:v>
                  </c:pt>
                  <c:pt idx="13">
                    <c:v>13-02-2020</c:v>
                  </c:pt>
                  <c:pt idx="14">
                    <c:v>43452</c:v>
                  </c:pt>
                  <c:pt idx="15">
                    <c:v>21-10-2019</c:v>
                  </c:pt>
                  <c:pt idx="16">
                    <c:v>01-02-2021</c:v>
                  </c:pt>
                  <c:pt idx="17">
                    <c:v>25-01-2021</c:v>
                  </c:pt>
                  <c:pt idx="18">
                    <c:v>24-12-2019</c:v>
                  </c:pt>
                  <c:pt idx="19">
                    <c:v>43874</c:v>
                  </c:pt>
                  <c:pt idx="20">
                    <c:v>05-03-2018</c:v>
                  </c:pt>
                  <c:pt idx="21">
                    <c:v>10-08-2020</c:v>
                  </c:pt>
                  <c:pt idx="22">
                    <c:v>05-03-2018</c:v>
                  </c:pt>
                  <c:pt idx="23">
                    <c:v>18-04-2019</c:v>
                  </c:pt>
                  <c:pt idx="24">
                    <c:v>27-01-2020</c:v>
                  </c:pt>
                  <c:pt idx="25">
                    <c:v>44383</c:v>
                  </c:pt>
                  <c:pt idx="26">
                    <c:v>16-10-2020</c:v>
                  </c:pt>
                  <c:pt idx="27">
                    <c:v>13-02-2020</c:v>
                  </c:pt>
                  <c:pt idx="28">
                    <c:v>08-01-2019</c:v>
                  </c:pt>
                  <c:pt idx="29">
                    <c:v>43633</c:v>
                  </c:pt>
                  <c:pt idx="30">
                    <c:v>25-11-2019</c:v>
                  </c:pt>
                  <c:pt idx="31">
                    <c:v>12-08-2020</c:v>
                  </c:pt>
                  <c:pt idx="32">
                    <c:v>02-04-2018</c:v>
                  </c:pt>
                  <c:pt idx="33">
                    <c:v>43643</c:v>
                  </c:pt>
                  <c:pt idx="34">
                    <c:v>29-01-2019</c:v>
                  </c:pt>
                  <c:pt idx="35">
                    <c:v>44383</c:v>
                  </c:pt>
                  <c:pt idx="36">
                    <c:v>02-09-2019</c:v>
                  </c:pt>
                  <c:pt idx="37">
                    <c:v>14-11-2018</c:v>
                  </c:pt>
                  <c:pt idx="38">
                    <c:v>10-12-2018</c:v>
                  </c:pt>
                  <c:pt idx="39">
                    <c:v>28-12-2020</c:v>
                  </c:pt>
                  <c:pt idx="40">
                    <c:v>43563</c:v>
                  </c:pt>
                  <c:pt idx="41">
                    <c:v>22-06-2020</c:v>
                  </c:pt>
                  <c:pt idx="42">
                    <c:v>44383</c:v>
                  </c:pt>
                  <c:pt idx="43">
                    <c:v>24-11-2020</c:v>
                  </c:pt>
                  <c:pt idx="44">
                    <c:v>13-01-2020</c:v>
                  </c:pt>
                  <c:pt idx="45">
                    <c:v>02-11-2018</c:v>
                  </c:pt>
                  <c:pt idx="46">
                    <c:v>16-10-2020</c:v>
                  </c:pt>
                  <c:pt idx="47">
                    <c:v>25-10-2019</c:v>
                  </c:pt>
                  <c:pt idx="48">
                    <c:v>04-06-2018</c:v>
                  </c:pt>
                  <c:pt idx="49">
                    <c:v>26-08-2021</c:v>
                  </c:pt>
                  <c:pt idx="50">
                    <c:v>24-07-2018</c:v>
                  </c:pt>
                  <c:pt idx="51">
                    <c:v>27-12-2019</c:v>
                  </c:pt>
                  <c:pt idx="52">
                    <c:v>43206</c:v>
                  </c:pt>
                  <c:pt idx="53">
                    <c:v>44502</c:v>
                  </c:pt>
                  <c:pt idx="54">
                    <c:v>27-12-2019</c:v>
                  </c:pt>
                  <c:pt idx="55">
                    <c:v>43710</c:v>
                  </c:pt>
                  <c:pt idx="56">
                    <c:v>10-07-2018</c:v>
                  </c:pt>
                  <c:pt idx="57">
                    <c:v>12-08-2020</c:v>
                  </c:pt>
                  <c:pt idx="58">
                    <c:v>02-11-2021</c:v>
                  </c:pt>
                  <c:pt idx="59">
                    <c:v>09-01-2020</c:v>
                  </c:pt>
                  <c:pt idx="60">
                    <c:v>22-04-2020</c:v>
                  </c:pt>
                  <c:pt idx="61">
                    <c:v>19-04-2021</c:v>
                  </c:pt>
                  <c:pt idx="62">
                    <c:v>43397</c:v>
                  </c:pt>
                  <c:pt idx="63">
                    <c:v>43255</c:v>
                  </c:pt>
                  <c:pt idx="64">
                    <c:v>16-09-2019</c:v>
                  </c:pt>
                  <c:pt idx="65">
                    <c:v>18-04-2019</c:v>
                  </c:pt>
                  <c:pt idx="66">
                    <c:v>12-03-2018</c:v>
                  </c:pt>
                  <c:pt idx="67">
                    <c:v>30-09-2020</c:v>
                  </c:pt>
                  <c:pt idx="68">
                    <c:v>10-08-2020</c:v>
                  </c:pt>
                  <c:pt idx="69">
                    <c:v>15-03-2021</c:v>
                  </c:pt>
                  <c:pt idx="70">
                    <c:v>28-01-2019</c:v>
                  </c:pt>
                  <c:pt idx="71">
                    <c:v>27-12-2019</c:v>
                  </c:pt>
                  <c:pt idx="72">
                    <c:v>19-07-2019</c:v>
                  </c:pt>
                  <c:pt idx="73">
                    <c:v>10-12-2018</c:v>
                  </c:pt>
                  <c:pt idx="74">
                    <c:v>43682</c:v>
                  </c:pt>
                  <c:pt idx="75">
                    <c:v>07-12-2020</c:v>
                  </c:pt>
                  <c:pt idx="76">
                    <c:v>43392</c:v>
                  </c:pt>
                  <c:pt idx="77">
                    <c:v>25-10-2019</c:v>
                  </c:pt>
                  <c:pt idx="78">
                    <c:v>19-07-2019</c:v>
                  </c:pt>
                  <c:pt idx="79">
                    <c:v>14-11-2018</c:v>
                  </c:pt>
                  <c:pt idx="80">
                    <c:v>43584</c:v>
                  </c:pt>
                  <c:pt idx="81">
                    <c:v>43808</c:v>
                  </c:pt>
                  <c:pt idx="82">
                    <c:v>04-02-2019</c:v>
                  </c:pt>
                  <c:pt idx="83">
                    <c:v>09-12-2019</c:v>
                  </c:pt>
                  <c:pt idx="84">
                    <c:v>26-06-2018</c:v>
                  </c:pt>
                  <c:pt idx="85">
                    <c:v>16-07-2021</c:v>
                  </c:pt>
                  <c:pt idx="86">
                    <c:v>44067</c:v>
                  </c:pt>
                  <c:pt idx="87">
                    <c:v>30-03-2021</c:v>
                  </c:pt>
                  <c:pt idx="88">
                    <c:v>10-12-2019</c:v>
                  </c:pt>
                  <c:pt idx="89">
                    <c:v>10-04-2020</c:v>
                  </c:pt>
                  <c:pt idx="90">
                    <c:v>05-07-2021</c:v>
                  </c:pt>
                  <c:pt idx="91">
                    <c:v>43332</c:v>
                  </c:pt>
                  <c:pt idx="92">
                    <c:v>12-03-2018</c:v>
                  </c:pt>
                  <c:pt idx="93">
                    <c:v>30-11-2018</c:v>
                  </c:pt>
                  <c:pt idx="94">
                    <c:v>02-04-2018</c:v>
                  </c:pt>
                  <c:pt idx="95">
                    <c:v>22-02-2021</c:v>
                  </c:pt>
                  <c:pt idx="96">
                    <c:v>30-03-2021</c:v>
                  </c:pt>
                  <c:pt idx="97">
                    <c:v>12-11-2018</c:v>
                  </c:pt>
                  <c:pt idx="98">
                    <c:v>29-06-2020</c:v>
                  </c:pt>
                  <c:pt idx="99">
                    <c:v>29-01-2019</c:v>
                  </c:pt>
                  <c:pt idx="100">
                    <c:v>44288</c:v>
                  </c:pt>
                  <c:pt idx="101">
                    <c:v>30-03-2021</c:v>
                  </c:pt>
                  <c:pt idx="102">
                    <c:v>01-11-2021</c:v>
                  </c:pt>
                  <c:pt idx="103">
                    <c:v>44223</c:v>
                  </c:pt>
                  <c:pt idx="104">
                    <c:v>14-11-2018</c:v>
                  </c:pt>
                  <c:pt idx="105">
                    <c:v>12-08-2020</c:v>
                  </c:pt>
                  <c:pt idx="106">
                    <c:v>29-04-2021</c:v>
                  </c:pt>
                  <c:pt idx="107">
                    <c:v>43794</c:v>
                  </c:pt>
                  <c:pt idx="108">
                    <c:v>16-04-2018</c:v>
                  </c:pt>
                  <c:pt idx="109">
                    <c:v>26-08-2021</c:v>
                  </c:pt>
                  <c:pt idx="110">
                    <c:v>43430</c:v>
                  </c:pt>
                  <c:pt idx="111">
                    <c:v>44078</c:v>
                  </c:pt>
                  <c:pt idx="112">
                    <c:v>18-11-2019</c:v>
                  </c:pt>
                  <c:pt idx="113">
                    <c:v>19-04-2021</c:v>
                  </c:pt>
                  <c:pt idx="114">
                    <c:v>43710</c:v>
                  </c:pt>
                  <c:pt idx="115">
                    <c:v>44502</c:v>
                  </c:pt>
                  <c:pt idx="116">
                    <c:v>43643</c:v>
                  </c:pt>
                  <c:pt idx="117">
                    <c:v>44288</c:v>
                  </c:pt>
                  <c:pt idx="118">
                    <c:v>43710</c:v>
                  </c:pt>
                  <c:pt idx="119">
                    <c:v>30-11-2018</c:v>
                  </c:pt>
                  <c:pt idx="120">
                    <c:v>43633</c:v>
                  </c:pt>
                  <c:pt idx="121">
                    <c:v>12-11-2018</c:v>
                  </c:pt>
                  <c:pt idx="122">
                    <c:v>27-01-2020</c:v>
                  </c:pt>
                  <c:pt idx="123">
                    <c:v>43700</c:v>
                  </c:pt>
                  <c:pt idx="124">
                    <c:v>43250</c:v>
                  </c:pt>
                  <c:pt idx="125">
                    <c:v>21-02-2018</c:v>
                  </c:pt>
                  <c:pt idx="126">
                    <c:v>25-10-2019</c:v>
                  </c:pt>
                  <c:pt idx="127">
                    <c:v>11-05-2020</c:v>
                  </c:pt>
                  <c:pt idx="128">
                    <c:v>12-11-2018</c:v>
                  </c:pt>
                  <c:pt idx="129">
                    <c:v>26-03-2019</c:v>
                  </c:pt>
                  <c:pt idx="130">
                    <c:v>04-06-2018</c:v>
                  </c:pt>
                  <c:pt idx="131">
                    <c:v>12-02-2019</c:v>
                  </c:pt>
                  <c:pt idx="132">
                    <c:v>43504</c:v>
                  </c:pt>
                  <c:pt idx="133">
                    <c:v>25-01-2021</c:v>
                  </c:pt>
                  <c:pt idx="134">
                    <c:v>13-08-2018</c:v>
                  </c:pt>
                  <c:pt idx="135">
                    <c:v>29-04-2019</c:v>
                  </c:pt>
                  <c:pt idx="136">
                    <c:v>12-03-2020</c:v>
                  </c:pt>
                  <c:pt idx="137">
                    <c:v>43494</c:v>
                  </c:pt>
                  <c:pt idx="138">
                    <c:v>27-01-2020</c:v>
                  </c:pt>
                  <c:pt idx="139">
                    <c:v>43902</c:v>
                  </c:pt>
                  <c:pt idx="140">
                    <c:v>24-12-2019</c:v>
                  </c:pt>
                  <c:pt idx="141">
                    <c:v>25-11-2019</c:v>
                  </c:pt>
                  <c:pt idx="142">
                    <c:v>24-12-2019</c:v>
                  </c:pt>
                  <c:pt idx="143">
                    <c:v>27-01-2020</c:v>
                  </c:pt>
                  <c:pt idx="144">
                    <c:v>22-02-2021</c:v>
                  </c:pt>
                  <c:pt idx="145">
                    <c:v>27-01-2020</c:v>
                  </c:pt>
                  <c:pt idx="146">
                    <c:v>24-10-2018</c:v>
                  </c:pt>
                  <c:pt idx="147">
                    <c:v>44203</c:v>
                  </c:pt>
                  <c:pt idx="148">
                    <c:v>21-06-2018</c:v>
                  </c:pt>
                  <c:pt idx="149">
                    <c:v>10-12-2019</c:v>
                  </c:pt>
                  <c:pt idx="150">
                    <c:v>30-04-2020</c:v>
                  </c:pt>
                  <c:pt idx="151">
                    <c:v>24-08-2020</c:v>
                  </c:pt>
                  <c:pt idx="152">
                    <c:v>43815</c:v>
                  </c:pt>
                  <c:pt idx="153">
                    <c:v>43390</c:v>
                  </c:pt>
                  <c:pt idx="154">
                    <c:v>27-06-2019</c:v>
                  </c:pt>
                  <c:pt idx="155">
                    <c:v>12-03-2020</c:v>
                  </c:pt>
                  <c:pt idx="156">
                    <c:v>26-06-2019</c:v>
                  </c:pt>
                  <c:pt idx="157">
                    <c:v>16-04-2018</c:v>
                  </c:pt>
                  <c:pt idx="158">
                    <c:v>16-10-2020</c:v>
                  </c:pt>
                  <c:pt idx="159">
                    <c:v>44288</c:v>
                  </c:pt>
                  <c:pt idx="160">
                    <c:v>43972</c:v>
                  </c:pt>
                  <c:pt idx="161">
                    <c:v>04-10-2021</c:v>
                  </c:pt>
                  <c:pt idx="162">
                    <c:v>44011</c:v>
                  </c:pt>
                  <c:pt idx="163">
                    <c:v>01-01-2019</c:v>
                  </c:pt>
                  <c:pt idx="164">
                    <c:v>27-05-2019</c:v>
                  </c:pt>
                  <c:pt idx="165">
                    <c:v>10-02-2021</c:v>
                  </c:pt>
                  <c:pt idx="166">
                    <c:v>43972</c:v>
                  </c:pt>
                  <c:pt idx="167">
                    <c:v>01-01-2019</c:v>
                  </c:pt>
                  <c:pt idx="168">
                    <c:v>01-10-2018</c:v>
                  </c:pt>
                  <c:pt idx="169">
                    <c:v>12-11-2018</c:v>
                  </c:pt>
                  <c:pt idx="170">
                    <c:v>44077</c:v>
                  </c:pt>
                  <c:pt idx="171">
                    <c:v>18-10-2021</c:v>
                  </c:pt>
                  <c:pt idx="172">
                    <c:v>26-02-2020</c:v>
                  </c:pt>
                  <c:pt idx="173">
                    <c:v>43258</c:v>
                  </c:pt>
                  <c:pt idx="174">
                    <c:v>05-03-2018</c:v>
                  </c:pt>
                  <c:pt idx="175">
                    <c:v>43808</c:v>
                  </c:pt>
                  <c:pt idx="176">
                    <c:v>12-03-2018</c:v>
                  </c:pt>
                  <c:pt idx="177">
                    <c:v>10-12-2018</c:v>
                  </c:pt>
                  <c:pt idx="178">
                    <c:v>27-07-2020</c:v>
                  </c:pt>
                  <c:pt idx="179">
                    <c:v>44357</c:v>
                  </c:pt>
                  <c:pt idx="180">
                    <c:v>43972</c:v>
                  </c:pt>
                  <c:pt idx="181">
                    <c:v>28-04-2020</c:v>
                  </c:pt>
                  <c:pt idx="182">
                    <c:v>17-06-2019</c:v>
                  </c:pt>
                  <c:pt idx="183">
                    <c:v>30-11-2018</c:v>
                  </c:pt>
                  <c:pt idx="184">
                    <c:v>18-04-2019</c:v>
                  </c:pt>
                  <c:pt idx="185">
                    <c:v>25-01-2021</c:v>
                  </c:pt>
                  <c:pt idx="186">
                    <c:v>43466</c:v>
                  </c:pt>
                  <c:pt idx="187">
                    <c:v>19-04-2021</c:v>
                  </c:pt>
                  <c:pt idx="188">
                    <c:v>02-04-2018</c:v>
                  </c:pt>
                  <c:pt idx="189">
                    <c:v>26-08-2021</c:v>
                  </c:pt>
                  <c:pt idx="190">
                    <c:v>43494</c:v>
                  </c:pt>
                  <c:pt idx="191">
                    <c:v>12-11-2018</c:v>
                  </c:pt>
                  <c:pt idx="192">
                    <c:v>22-05-2020</c:v>
                  </c:pt>
                  <c:pt idx="193">
                    <c:v>27-01-2020</c:v>
                  </c:pt>
                  <c:pt idx="194">
                    <c:v>22-02-2021</c:v>
                  </c:pt>
                  <c:pt idx="195">
                    <c:v>04-10-2021</c:v>
                  </c:pt>
                  <c:pt idx="196">
                    <c:v>12-03-2020</c:v>
                  </c:pt>
                  <c:pt idx="197">
                    <c:v>05-02-2018</c:v>
                  </c:pt>
                  <c:pt idx="198">
                    <c:v>09-09-2019</c:v>
                  </c:pt>
                </c:lvl>
                <c:lvl>
                  <c:pt idx="0">
                    <c:v>Services</c:v>
                  </c:pt>
                  <c:pt idx="1">
                    <c:v>Training</c:v>
                  </c:pt>
                  <c:pt idx="2">
                    <c:v>Training </c:v>
                  </c:pt>
                  <c:pt idx="3">
                    <c:v>Human Resources</c:v>
                  </c:pt>
                  <c:pt idx="4">
                    <c:v>Services</c:v>
                  </c:pt>
                  <c:pt idx="5">
                    <c:v>Human Resources</c:v>
                  </c:pt>
                  <c:pt idx="6">
                    <c:v>Training</c:v>
                  </c:pt>
                  <c:pt idx="7">
                    <c:v>Engineering</c:v>
                  </c:pt>
                  <c:pt idx="8">
                    <c:v>Product Management</c:v>
                  </c:pt>
                  <c:pt idx="9">
                    <c:v>Legal</c:v>
                  </c:pt>
                  <c:pt idx="10">
                    <c:v>Training</c:v>
                  </c:pt>
                  <c:pt idx="11">
                    <c:v>Services</c:v>
                  </c:pt>
                  <c:pt idx="12">
                    <c:v>Human Resources</c:v>
                  </c:pt>
                  <c:pt idx="13">
                    <c:v>Product Management</c:v>
                  </c:pt>
                  <c:pt idx="14">
                    <c:v>Support</c:v>
                  </c:pt>
                  <c:pt idx="15">
                    <c:v>NULL</c:v>
                  </c:pt>
                  <c:pt idx="16">
                    <c:v>Legal</c:v>
                  </c:pt>
                  <c:pt idx="17">
                    <c:v>Legal</c:v>
                  </c:pt>
                  <c:pt idx="18">
                    <c:v>Training</c:v>
                  </c:pt>
                  <c:pt idx="19">
                    <c:v>Product Management</c:v>
                  </c:pt>
                  <c:pt idx="20">
                    <c:v>Training</c:v>
                  </c:pt>
                  <c:pt idx="21">
                    <c:v>Business Development</c:v>
                  </c:pt>
                  <c:pt idx="22">
                    <c:v>Training</c:v>
                  </c:pt>
                  <c:pt idx="23">
                    <c:v>Accounting</c:v>
                  </c:pt>
                  <c:pt idx="24">
                    <c:v>Research and Development</c:v>
                  </c:pt>
                  <c:pt idx="25">
                    <c:v>Human Resources</c:v>
                  </c:pt>
                  <c:pt idx="26">
                    <c:v>Engineering</c:v>
                  </c:pt>
                  <c:pt idx="27">
                    <c:v>Product Management</c:v>
                  </c:pt>
                  <c:pt idx="28">
                    <c:v>Human Resources</c:v>
                  </c:pt>
                  <c:pt idx="29">
                    <c:v>Training </c:v>
                  </c:pt>
                  <c:pt idx="30">
                    <c:v>Human Resources</c:v>
                  </c:pt>
                  <c:pt idx="31">
                    <c:v>NULL</c:v>
                  </c:pt>
                  <c:pt idx="32">
                    <c:v>Training</c:v>
                  </c:pt>
                  <c:pt idx="33">
                    <c:v>Marketing</c:v>
                  </c:pt>
                  <c:pt idx="34">
                    <c:v>Services</c:v>
                  </c:pt>
                  <c:pt idx="35">
                    <c:v>Human Resources</c:v>
                  </c:pt>
                  <c:pt idx="36">
                    <c:v>Business Development</c:v>
                  </c:pt>
                  <c:pt idx="37">
                    <c:v>Research and Development</c:v>
                  </c:pt>
                  <c:pt idx="38">
                    <c:v>Engineering</c:v>
                  </c:pt>
                  <c:pt idx="39">
                    <c:v>Legal</c:v>
                  </c:pt>
                  <c:pt idx="40">
                    <c:v>Product Management</c:v>
                  </c:pt>
                  <c:pt idx="41">
                    <c:v>Product Management</c:v>
                  </c:pt>
                  <c:pt idx="42">
                    <c:v>Human Resources</c:v>
                  </c:pt>
                  <c:pt idx="43">
                    <c:v>Support</c:v>
                  </c:pt>
                  <c:pt idx="44">
                    <c:v>Business Development</c:v>
                  </c:pt>
                  <c:pt idx="45">
                    <c:v>Product Management</c:v>
                  </c:pt>
                  <c:pt idx="46">
                    <c:v>Engineering</c:v>
                  </c:pt>
                  <c:pt idx="47">
                    <c:v>Support</c:v>
                  </c:pt>
                  <c:pt idx="48">
                    <c:v>Legal</c:v>
                  </c:pt>
                  <c:pt idx="49">
                    <c:v>Sales</c:v>
                  </c:pt>
                  <c:pt idx="50">
                    <c:v>Accounting</c:v>
                  </c:pt>
                  <c:pt idx="51">
                    <c:v>Business Development</c:v>
                  </c:pt>
                  <c:pt idx="52">
                    <c:v>Services</c:v>
                  </c:pt>
                  <c:pt idx="53">
                    <c:v>Support</c:v>
                  </c:pt>
                  <c:pt idx="54">
                    <c:v>Business Development</c:v>
                  </c:pt>
                  <c:pt idx="55">
                    <c:v>Business Development</c:v>
                  </c:pt>
                  <c:pt idx="56">
                    <c:v>Engineering</c:v>
                  </c:pt>
                  <c:pt idx="57">
                    <c:v>NULL</c:v>
                  </c:pt>
                  <c:pt idx="58">
                    <c:v>Support</c:v>
                  </c:pt>
                  <c:pt idx="59">
                    <c:v>Research and Development</c:v>
                  </c:pt>
                  <c:pt idx="60">
                    <c:v>Sales</c:v>
                  </c:pt>
                  <c:pt idx="61">
                    <c:v>Business Development</c:v>
                  </c:pt>
                  <c:pt idx="62">
                    <c:v>Accounting</c:v>
                  </c:pt>
                  <c:pt idx="63">
                    <c:v>Legal</c:v>
                  </c:pt>
                  <c:pt idx="64">
                    <c:v>Support</c:v>
                  </c:pt>
                  <c:pt idx="65">
                    <c:v>Accounting</c:v>
                  </c:pt>
                  <c:pt idx="66">
                    <c:v>Support</c:v>
                  </c:pt>
                  <c:pt idx="67">
                    <c:v>Human Resources</c:v>
                  </c:pt>
                  <c:pt idx="68">
                    <c:v>Business Development</c:v>
                  </c:pt>
                  <c:pt idx="69">
                    <c:v>Legal</c:v>
                  </c:pt>
                  <c:pt idx="70">
                    <c:v>Marketing</c:v>
                  </c:pt>
                  <c:pt idx="71">
                    <c:v>Business Development</c:v>
                  </c:pt>
                  <c:pt idx="72">
                    <c:v>Services</c:v>
                  </c:pt>
                  <c:pt idx="73">
                    <c:v>Engineering</c:v>
                  </c:pt>
                  <c:pt idx="74">
                    <c:v>Legal</c:v>
                  </c:pt>
                  <c:pt idx="75">
                    <c:v>Support</c:v>
                  </c:pt>
                  <c:pt idx="76">
                    <c:v>Business Development</c:v>
                  </c:pt>
                  <c:pt idx="77">
                    <c:v>Support</c:v>
                  </c:pt>
                  <c:pt idx="78">
                    <c:v>Services</c:v>
                  </c:pt>
                  <c:pt idx="79">
                    <c:v>Research and Development</c:v>
                  </c:pt>
                  <c:pt idx="80">
                    <c:v>Services</c:v>
                  </c:pt>
                  <c:pt idx="81">
                    <c:v>Training</c:v>
                  </c:pt>
                  <c:pt idx="82">
                    <c:v>Research and Development</c:v>
                  </c:pt>
                  <c:pt idx="83">
                    <c:v>Training</c:v>
                  </c:pt>
                  <c:pt idx="84">
                    <c:v>Accounting</c:v>
                  </c:pt>
                  <c:pt idx="85">
                    <c:v>Legal</c:v>
                  </c:pt>
                  <c:pt idx="86">
                    <c:v>Support</c:v>
                  </c:pt>
                  <c:pt idx="87">
                    <c:v>Human Resources</c:v>
                  </c:pt>
                  <c:pt idx="88">
                    <c:v>Engineering</c:v>
                  </c:pt>
                  <c:pt idx="89">
                    <c:v>Research and Development</c:v>
                  </c:pt>
                  <c:pt idx="90">
                    <c:v>Legal</c:v>
                  </c:pt>
                  <c:pt idx="91">
                    <c:v>Sales</c:v>
                  </c:pt>
                  <c:pt idx="92">
                    <c:v>Support</c:v>
                  </c:pt>
                  <c:pt idx="93">
                    <c:v>Product Management</c:v>
                  </c:pt>
                  <c:pt idx="94">
                    <c:v>Training</c:v>
                  </c:pt>
                  <c:pt idx="95">
                    <c:v>Training</c:v>
                  </c:pt>
                  <c:pt idx="96">
                    <c:v>Human Resources</c:v>
                  </c:pt>
                  <c:pt idx="97">
                    <c:v>NULL</c:v>
                  </c:pt>
                  <c:pt idx="98">
                    <c:v>Legal</c:v>
                  </c:pt>
                  <c:pt idx="99">
                    <c:v>Business Development</c:v>
                  </c:pt>
                  <c:pt idx="100">
                    <c:v>Accounting</c:v>
                  </c:pt>
                  <c:pt idx="101">
                    <c:v>Human Resources</c:v>
                  </c:pt>
                  <c:pt idx="102">
                    <c:v>Research and Development</c:v>
                  </c:pt>
                  <c:pt idx="103">
                    <c:v>Accounting</c:v>
                  </c:pt>
                  <c:pt idx="104">
                    <c:v>Research and Development</c:v>
                  </c:pt>
                  <c:pt idx="105">
                    <c:v>NULL</c:v>
                  </c:pt>
                  <c:pt idx="106">
                    <c:v>Training</c:v>
                  </c:pt>
                  <c:pt idx="107">
                    <c:v>Human Resources</c:v>
                  </c:pt>
                  <c:pt idx="108">
                    <c:v>Services</c:v>
                  </c:pt>
                  <c:pt idx="109">
                    <c:v>Sales</c:v>
                  </c:pt>
                  <c:pt idx="110">
                    <c:v>Human Resources</c:v>
                  </c:pt>
                  <c:pt idx="111">
                    <c:v>Human Resources</c:v>
                  </c:pt>
                  <c:pt idx="112">
                    <c:v>Business Development</c:v>
                  </c:pt>
                  <c:pt idx="113">
                    <c:v>Business Development</c:v>
                  </c:pt>
                  <c:pt idx="114">
                    <c:v>Business Development</c:v>
                  </c:pt>
                  <c:pt idx="115">
                    <c:v>Support</c:v>
                  </c:pt>
                  <c:pt idx="116">
                    <c:v>Marketing</c:v>
                  </c:pt>
                  <c:pt idx="117">
                    <c:v>Accounting</c:v>
                  </c:pt>
                  <c:pt idx="118">
                    <c:v>Business Development</c:v>
                  </c:pt>
                  <c:pt idx="119">
                    <c:v>Product Management</c:v>
                  </c:pt>
                  <c:pt idx="120">
                    <c:v>Training</c:v>
                  </c:pt>
                  <c:pt idx="121">
                    <c:v>NULL</c:v>
                  </c:pt>
                  <c:pt idx="122">
                    <c:v>(blank)</c:v>
                  </c:pt>
                  <c:pt idx="123">
                    <c:v>Sales</c:v>
                  </c:pt>
                  <c:pt idx="124">
                    <c:v>Training</c:v>
                  </c:pt>
                  <c:pt idx="125">
                    <c:v>Marketing</c:v>
                  </c:pt>
                  <c:pt idx="126">
                    <c:v>Support</c:v>
                  </c:pt>
                  <c:pt idx="127">
                    <c:v>Product Management</c:v>
                  </c:pt>
                  <c:pt idx="128">
                    <c:v>NULL</c:v>
                  </c:pt>
                  <c:pt idx="129">
                    <c:v>Accounting</c:v>
                  </c:pt>
                  <c:pt idx="130">
                    <c:v>Legal</c:v>
                  </c:pt>
                  <c:pt idx="131">
                    <c:v>Sales</c:v>
                  </c:pt>
                  <c:pt idx="132">
                    <c:v>Research and Development</c:v>
                  </c:pt>
                  <c:pt idx="133">
                    <c:v>Engineering</c:v>
                  </c:pt>
                  <c:pt idx="134">
                    <c:v>Accounting</c:v>
                  </c:pt>
                  <c:pt idx="135">
                    <c:v>Services</c:v>
                  </c:pt>
                  <c:pt idx="136">
                    <c:v>Services</c:v>
                  </c:pt>
                  <c:pt idx="137">
                    <c:v>Business Development</c:v>
                  </c:pt>
                  <c:pt idx="138">
                    <c:v>Research and Development</c:v>
                  </c:pt>
                  <c:pt idx="139">
                    <c:v>Services</c:v>
                  </c:pt>
                  <c:pt idx="140">
                    <c:v>Training</c:v>
                  </c:pt>
                  <c:pt idx="141">
                    <c:v>Product Management</c:v>
                  </c:pt>
                  <c:pt idx="142">
                    <c:v>Training</c:v>
                  </c:pt>
                  <c:pt idx="143">
                    <c:v>Research and Development</c:v>
                  </c:pt>
                  <c:pt idx="144">
                    <c:v>Training</c:v>
                  </c:pt>
                  <c:pt idx="145">
                    <c:v>Engineering</c:v>
                  </c:pt>
                  <c:pt idx="146">
                    <c:v>Accounting</c:v>
                  </c:pt>
                  <c:pt idx="147">
                    <c:v>Research and Development</c:v>
                  </c:pt>
                  <c:pt idx="148">
                    <c:v>Training</c:v>
                  </c:pt>
                  <c:pt idx="149">
                    <c:v>Engineering</c:v>
                  </c:pt>
                  <c:pt idx="150">
                    <c:v>Marketing</c:v>
                  </c:pt>
                  <c:pt idx="151">
                    <c:v>Support</c:v>
                  </c:pt>
                  <c:pt idx="152">
                    <c:v>Support</c:v>
                  </c:pt>
                  <c:pt idx="153">
                    <c:v>Services</c:v>
                  </c:pt>
                  <c:pt idx="154">
                    <c:v>Marketing</c:v>
                  </c:pt>
                  <c:pt idx="155">
                    <c:v>Services</c:v>
                  </c:pt>
                  <c:pt idx="156">
                    <c:v>Marketing</c:v>
                  </c:pt>
                  <c:pt idx="157">
                    <c:v>Services</c:v>
                  </c:pt>
                  <c:pt idx="158">
                    <c:v>Engineering</c:v>
                  </c:pt>
                  <c:pt idx="159">
                    <c:v>Accounting</c:v>
                  </c:pt>
                  <c:pt idx="160">
                    <c:v>Business Development</c:v>
                  </c:pt>
                  <c:pt idx="161">
                    <c:v>Sales</c:v>
                  </c:pt>
                  <c:pt idx="162">
                    <c:v>Legal</c:v>
                  </c:pt>
                  <c:pt idx="163">
                    <c:v>Research and Development</c:v>
                  </c:pt>
                  <c:pt idx="164">
                    <c:v>Human Resources</c:v>
                  </c:pt>
                  <c:pt idx="165">
                    <c:v>NULL</c:v>
                  </c:pt>
                  <c:pt idx="166">
                    <c:v>Business Development</c:v>
                  </c:pt>
                  <c:pt idx="167">
                    <c:v>Research and Development</c:v>
                  </c:pt>
                  <c:pt idx="168">
                    <c:v>Accounting</c:v>
                  </c:pt>
                  <c:pt idx="169">
                    <c:v>NULL</c:v>
                  </c:pt>
                  <c:pt idx="170">
                    <c:v>Accounting</c:v>
                  </c:pt>
                  <c:pt idx="171">
                    <c:v>Services</c:v>
                  </c:pt>
                  <c:pt idx="172">
                    <c:v>Business Development</c:v>
                  </c:pt>
                  <c:pt idx="173">
                    <c:v>Training</c:v>
                  </c:pt>
                  <c:pt idx="174">
                    <c:v>Training</c:v>
                  </c:pt>
                  <c:pt idx="175">
                    <c:v>Training</c:v>
                  </c:pt>
                  <c:pt idx="176">
                    <c:v>Support</c:v>
                  </c:pt>
                  <c:pt idx="177">
                    <c:v>Engineering</c:v>
                  </c:pt>
                  <c:pt idx="178">
                    <c:v>Training</c:v>
                  </c:pt>
                  <c:pt idx="179">
                    <c:v>Support</c:v>
                  </c:pt>
                  <c:pt idx="180">
                    <c:v>Business Development</c:v>
                  </c:pt>
                  <c:pt idx="181">
                    <c:v>Training</c:v>
                  </c:pt>
                  <c:pt idx="182">
                    <c:v>Training</c:v>
                  </c:pt>
                  <c:pt idx="183">
                    <c:v>Product Management</c:v>
                  </c:pt>
                  <c:pt idx="184">
                    <c:v>Accounting</c:v>
                  </c:pt>
                  <c:pt idx="185">
                    <c:v>Legal</c:v>
                  </c:pt>
                  <c:pt idx="186">
                    <c:v>Research and Development</c:v>
                  </c:pt>
                  <c:pt idx="187">
                    <c:v>Business Development</c:v>
                  </c:pt>
                  <c:pt idx="188">
                    <c:v>Training</c:v>
                  </c:pt>
                  <c:pt idx="189">
                    <c:v>Sales</c:v>
                  </c:pt>
                  <c:pt idx="190">
                    <c:v>Business Development</c:v>
                  </c:pt>
                  <c:pt idx="191">
                    <c:v>NULL</c:v>
                  </c:pt>
                  <c:pt idx="192">
                    <c:v>Engineering</c:v>
                  </c:pt>
                  <c:pt idx="193">
                    <c:v>Engineering</c:v>
                  </c:pt>
                  <c:pt idx="194">
                    <c:v>Training</c:v>
                  </c:pt>
                  <c:pt idx="195">
                    <c:v>Legal</c:v>
                  </c:pt>
                  <c:pt idx="196">
                    <c:v>Services</c:v>
                  </c:pt>
                  <c:pt idx="197">
                    <c:v>Business Development</c:v>
                  </c:pt>
                  <c:pt idx="198">
                    <c:v>Support</c:v>
                  </c:pt>
                </c:lvl>
                <c:lvl>
                  <c:pt idx="0">
                    <c:v>Female</c:v>
                  </c:pt>
                  <c:pt idx="1">
                    <c:v>Female</c:v>
                  </c:pt>
                  <c:pt idx="2">
                    <c:v>female 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Male</c:v>
                  </c:pt>
                  <c:pt idx="24">
                    <c:v>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Female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Male</c:v>
                  </c:pt>
                  <c:pt idx="55">
                    <c:v>Female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female 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Female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Male</c:v>
                  </c:pt>
                  <c:pt idx="77">
                    <c:v>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Female</c:v>
                  </c:pt>
                  <c:pt idx="86">
                    <c:v>Female</c:v>
                  </c:pt>
                  <c:pt idx="87">
                    <c:v>Male</c:v>
                  </c:pt>
                  <c:pt idx="88">
                    <c:v>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Female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Female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 </c:v>
                  </c:pt>
                  <c:pt idx="111">
                    <c:v>Female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Female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Male</c:v>
                  </c:pt>
                  <c:pt idx="134">
                    <c:v>Male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Female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Female</c:v>
                  </c:pt>
                  <c:pt idx="154">
                    <c:v>Female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Female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Female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Female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Male</c:v>
                  </c:pt>
                  <c:pt idx="178">
                    <c:v>Male</c:v>
                  </c:pt>
                  <c:pt idx="179">
                    <c:v>Male</c:v>
                  </c:pt>
                  <c:pt idx="180">
                    <c:v>Male</c:v>
                  </c:pt>
                  <c:pt idx="181">
                    <c:v>Female</c:v>
                  </c:pt>
                  <c:pt idx="182">
                    <c:v>female </c:v>
                  </c:pt>
                  <c:pt idx="183">
                    <c:v>Female</c:v>
                  </c:pt>
                  <c:pt idx="184">
                    <c:v>Male</c:v>
                  </c:pt>
                  <c:pt idx="185">
                    <c:v>Male</c:v>
                  </c:pt>
                  <c:pt idx="186">
                    <c:v>Male</c:v>
                  </c:pt>
                  <c:pt idx="187">
                    <c:v>Female</c:v>
                  </c:pt>
                  <c:pt idx="188">
                    <c:v>Female</c:v>
                  </c:pt>
                  <c:pt idx="189">
                    <c:v>Male</c:v>
                  </c:pt>
                  <c:pt idx="190">
                    <c:v>Female</c:v>
                  </c:pt>
                  <c:pt idx="191">
                    <c:v>Male</c:v>
                  </c:pt>
                  <c:pt idx="192">
                    <c:v>Male</c:v>
                  </c:pt>
                  <c:pt idx="193">
                    <c:v>Female</c:v>
                  </c:pt>
                  <c:pt idx="194">
                    <c:v>Female</c:v>
                  </c:pt>
                  <c:pt idx="195">
                    <c:v>Female</c:v>
                  </c:pt>
                  <c:pt idx="196">
                    <c:v>Female</c:v>
                  </c:pt>
                  <c:pt idx="197">
                    <c:v>Male</c:v>
                  </c:pt>
                  <c:pt idx="198">
                    <c:v>Female</c:v>
                  </c:pt>
                </c:lvl>
                <c:lvl>
                  <c:pt idx="0">
                    <c:v>Harani</c:v>
                  </c:pt>
                  <c:pt idx="1">
                    <c:v>Aishwariya</c:v>
                  </c:pt>
                  <c:pt idx="2">
                    <c:v>Shabmathi</c:v>
                  </c:pt>
                  <c:pt idx="3">
                    <c:v>Dharani</c:v>
                  </c:pt>
                  <c:pt idx="4">
                    <c:v>Thrisha</c:v>
                  </c:pt>
                  <c:pt idx="5">
                    <c:v>Jagan</c:v>
                  </c:pt>
                  <c:pt idx="6">
                    <c:v>vishnu</c:v>
                  </c:pt>
                  <c:pt idx="7">
                    <c:v>Suriya</c:v>
                  </c:pt>
                  <c:pt idx="8">
                    <c:v>iniya</c:v>
                  </c:pt>
                  <c:pt idx="9">
                    <c:v>vimal</c:v>
                  </c:pt>
                  <c:pt idx="10">
                    <c:v>srinivasan</c:v>
                  </c:pt>
                  <c:pt idx="11">
                    <c:v>Manoj</c:v>
                  </c:pt>
                  <c:pt idx="12">
                    <c:v>Samantha</c:v>
                  </c:pt>
                  <c:pt idx="13">
                    <c:v>Araya</c:v>
                  </c:pt>
                  <c:pt idx="14">
                    <c:v>gopalu</c:v>
                  </c:pt>
                  <c:pt idx="15">
                    <c:v>sarath</c:v>
                  </c:pt>
                  <c:pt idx="16">
                    <c:v>srikanth</c:v>
                  </c:pt>
                  <c:pt idx="17">
                    <c:v>Bharati</c:v>
                  </c:pt>
                  <c:pt idx="18">
                    <c:v>Nivetha </c:v>
                  </c:pt>
                  <c:pt idx="19">
                    <c:v>Arun</c:v>
                  </c:pt>
                  <c:pt idx="20">
                    <c:v>Dharani</c:v>
                  </c:pt>
                  <c:pt idx="21">
                    <c:v>fayas</c:v>
                  </c:pt>
                  <c:pt idx="22">
                    <c:v>devi</c:v>
                  </c:pt>
                  <c:pt idx="23">
                    <c:v>velu</c:v>
                  </c:pt>
                  <c:pt idx="24">
                    <c:v>Praveen</c:v>
                  </c:pt>
                  <c:pt idx="25">
                    <c:v>Tamil</c:v>
                  </c:pt>
                  <c:pt idx="26">
                    <c:v>Vinoth</c:v>
                  </c:pt>
                  <c:pt idx="27">
                    <c:v>yuvraj</c:v>
                  </c:pt>
                  <c:pt idx="28">
                    <c:v>siddhu </c:v>
                  </c:pt>
                  <c:pt idx="29">
                    <c:v>Aarthi</c:v>
                  </c:pt>
                  <c:pt idx="30">
                    <c:v>Yuva dharashni</c:v>
                  </c:pt>
                  <c:pt idx="31">
                    <c:v>Ravi</c:v>
                  </c:pt>
                  <c:pt idx="32">
                    <c:v>Sakthi</c:v>
                  </c:pt>
                  <c:pt idx="33">
                    <c:v>Balaji</c:v>
                  </c:pt>
                  <c:pt idx="34">
                    <c:v>keerthi</c:v>
                  </c:pt>
                  <c:pt idx="35">
                    <c:v>Vijay</c:v>
                  </c:pt>
                  <c:pt idx="36">
                    <c:v>saktheshwari</c:v>
                  </c:pt>
                  <c:pt idx="37">
                    <c:v>Thamana</c:v>
                  </c:pt>
                  <c:pt idx="38">
                    <c:v>Prakash</c:v>
                  </c:pt>
                  <c:pt idx="39">
                    <c:v>Gopi</c:v>
                  </c:pt>
                  <c:pt idx="40">
                    <c:v>jeeva</c:v>
                  </c:pt>
                  <c:pt idx="41">
                    <c:v>sherwin</c:v>
                  </c:pt>
                  <c:pt idx="42">
                    <c:v>Murugan</c:v>
                  </c:pt>
                  <c:pt idx="43">
                    <c:v>vikashini</c:v>
                  </c:pt>
                  <c:pt idx="44">
                    <c:v>monisha</c:v>
                  </c:pt>
                  <c:pt idx="45">
                    <c:v>gomathi</c:v>
                  </c:pt>
                  <c:pt idx="46">
                    <c:v>mohtith</c:v>
                  </c:pt>
                  <c:pt idx="47">
                    <c:v>Srikhan</c:v>
                  </c:pt>
                  <c:pt idx="48">
                    <c:v>Ravikumar </c:v>
                  </c:pt>
                  <c:pt idx="49">
                    <c:v>sajeethe</c:v>
                  </c:pt>
                  <c:pt idx="50">
                    <c:v>pandian </c:v>
                  </c:pt>
                  <c:pt idx="51">
                    <c:v>vasan</c:v>
                  </c:pt>
                  <c:pt idx="52">
                    <c:v>Dhiviya</c:v>
                  </c:pt>
                  <c:pt idx="53">
                    <c:v>Gopi</c:v>
                  </c:pt>
                  <c:pt idx="54">
                    <c:v>vishal</c:v>
                  </c:pt>
                  <c:pt idx="55">
                    <c:v>Rithika</c:v>
                  </c:pt>
                  <c:pt idx="56">
                    <c:v>murali</c:v>
                  </c:pt>
                  <c:pt idx="57">
                    <c:v>Kishore</c:v>
                  </c:pt>
                  <c:pt idx="58">
                    <c:v>swatha</c:v>
                  </c:pt>
                  <c:pt idx="59">
                    <c:v>rajkumar</c:v>
                  </c:pt>
                  <c:pt idx="60">
                    <c:v>Brintha</c:v>
                  </c:pt>
                  <c:pt idx="61">
                    <c:v>Maha Lakshmi</c:v>
                  </c:pt>
                  <c:pt idx="62">
                    <c:v>Nandhni</c:v>
                  </c:pt>
                  <c:pt idx="63">
                    <c:v>Aditya</c:v>
                  </c:pt>
                  <c:pt idx="64">
                    <c:v>bala</c:v>
                  </c:pt>
                  <c:pt idx="65">
                    <c:v>Ragha</c:v>
                  </c:pt>
                  <c:pt idx="66">
                    <c:v>Naveen</c:v>
                  </c:pt>
                  <c:pt idx="67">
                    <c:v>gugan</c:v>
                  </c:pt>
                  <c:pt idx="68">
                    <c:v>rithick</c:v>
                  </c:pt>
                  <c:pt idx="69">
                    <c:v>yashwanth </c:v>
                  </c:pt>
                  <c:pt idx="70">
                    <c:v>guna</c:v>
                  </c:pt>
                  <c:pt idx="71">
                    <c:v>Dhili</c:v>
                  </c:pt>
                  <c:pt idx="72">
                    <c:v>thrisha </c:v>
                  </c:pt>
                  <c:pt idx="73">
                    <c:v>Rajesh</c:v>
                  </c:pt>
                  <c:pt idx="74">
                    <c:v>hemamalini</c:v>
                  </c:pt>
                  <c:pt idx="75">
                    <c:v>sundari</c:v>
                  </c:pt>
                  <c:pt idx="76">
                    <c:v>sasikumar</c:v>
                  </c:pt>
                  <c:pt idx="77">
                    <c:v>Suresh</c:v>
                  </c:pt>
                  <c:pt idx="78">
                    <c:v>Deepika</c:v>
                  </c:pt>
                  <c:pt idx="79">
                    <c:v>Priyanka</c:v>
                  </c:pt>
                  <c:pt idx="80">
                    <c:v>Saravana</c:v>
                  </c:pt>
                  <c:pt idx="81">
                    <c:v>niyas</c:v>
                  </c:pt>
                  <c:pt idx="82">
                    <c:v>janani</c:v>
                  </c:pt>
                  <c:pt idx="83">
                    <c:v>Jayamravi</c:v>
                  </c:pt>
                  <c:pt idx="84">
                    <c:v>malar</c:v>
                  </c:pt>
                  <c:pt idx="85">
                    <c:v>monisha</c:v>
                  </c:pt>
                  <c:pt idx="86">
                    <c:v>Gayathri</c:v>
                  </c:pt>
                  <c:pt idx="87">
                    <c:v>EZhil</c:v>
                  </c:pt>
                  <c:pt idx="88">
                    <c:v>Rakesh</c:v>
                  </c:pt>
                  <c:pt idx="89">
                    <c:v>hemavathy</c:v>
                  </c:pt>
                  <c:pt idx="90">
                    <c:v>Dhanya</c:v>
                  </c:pt>
                  <c:pt idx="91">
                    <c:v>Almas</c:v>
                  </c:pt>
                  <c:pt idx="92">
                    <c:v>Madhan</c:v>
                  </c:pt>
                  <c:pt idx="93">
                    <c:v>Mahanadi </c:v>
                  </c:pt>
                  <c:pt idx="94">
                    <c:v>salimaya</c:v>
                  </c:pt>
                  <c:pt idx="95">
                    <c:v>monika</c:v>
                  </c:pt>
                  <c:pt idx="96">
                    <c:v>rajini</c:v>
                  </c:pt>
                  <c:pt idx="97">
                    <c:v>ganapathi</c:v>
                  </c:pt>
                  <c:pt idx="98">
                    <c:v>sasi Rekha </c:v>
                  </c:pt>
                  <c:pt idx="99">
                    <c:v>shantha</c:v>
                  </c:pt>
                  <c:pt idx="100">
                    <c:v>naresh </c:v>
                  </c:pt>
                  <c:pt idx="101">
                    <c:v>avinesh </c:v>
                  </c:pt>
                  <c:pt idx="102">
                    <c:v>thanusri</c:v>
                  </c:pt>
                  <c:pt idx="103">
                    <c:v>Sylviya </c:v>
                  </c:pt>
                  <c:pt idx="104">
                    <c:v>ganga</c:v>
                  </c:pt>
                  <c:pt idx="105">
                    <c:v>venkatesh</c:v>
                  </c:pt>
                  <c:pt idx="106">
                    <c:v>shantha</c:v>
                  </c:pt>
                  <c:pt idx="107">
                    <c:v>Latha</c:v>
                  </c:pt>
                  <c:pt idx="108">
                    <c:v>Vishali</c:v>
                  </c:pt>
                  <c:pt idx="109">
                    <c:v>Ram</c:v>
                  </c:pt>
                  <c:pt idx="110">
                    <c:v>muthu</c:v>
                  </c:pt>
                  <c:pt idx="111">
                    <c:v>padma</c:v>
                  </c:pt>
                  <c:pt idx="112">
                    <c:v>Lakshmi </c:v>
                  </c:pt>
                  <c:pt idx="113">
                    <c:v>Gowri</c:v>
                  </c:pt>
                  <c:pt idx="114">
                    <c:v>devisri</c:v>
                  </c:pt>
                  <c:pt idx="115">
                    <c:v>Ashoka </c:v>
                  </c:pt>
                  <c:pt idx="116">
                    <c:v>Sri Devi</c:v>
                  </c:pt>
                  <c:pt idx="117">
                    <c:v>Raja</c:v>
                  </c:pt>
                  <c:pt idx="118">
                    <c:v>Srinithi</c:v>
                  </c:pt>
                  <c:pt idx="119">
                    <c:v>Shalini</c:v>
                  </c:pt>
                  <c:pt idx="120">
                    <c:v>Ajith</c:v>
                  </c:pt>
                  <c:pt idx="121">
                    <c:v>roshith</c:v>
                  </c:pt>
                  <c:pt idx="122">
                    <c:v>Ramya</c:v>
                  </c:pt>
                  <c:pt idx="123">
                    <c:v>jeevith</c:v>
                  </c:pt>
                  <c:pt idx="124">
                    <c:v>venson</c:v>
                  </c:pt>
                  <c:pt idx="125">
                    <c:v>kamalesh </c:v>
                  </c:pt>
                  <c:pt idx="126">
                    <c:v>muthukrishna</c:v>
                  </c:pt>
                  <c:pt idx="127">
                    <c:v>banu</c:v>
                  </c:pt>
                  <c:pt idx="128">
                    <c:v>janani</c:v>
                  </c:pt>
                  <c:pt idx="129">
                    <c:v>Arul</c:v>
                  </c:pt>
                  <c:pt idx="130">
                    <c:v>guna</c:v>
                  </c:pt>
                  <c:pt idx="131">
                    <c:v>kamal</c:v>
                  </c:pt>
                  <c:pt idx="132">
                    <c:v>manjula</c:v>
                  </c:pt>
                  <c:pt idx="133">
                    <c:v>nithin</c:v>
                  </c:pt>
                  <c:pt idx="134">
                    <c:v>sarathy</c:v>
                  </c:pt>
                  <c:pt idx="135">
                    <c:v>parthiban</c:v>
                  </c:pt>
                  <c:pt idx="136">
                    <c:v>vaishanavi </c:v>
                  </c:pt>
                  <c:pt idx="137">
                    <c:v>Sandhya</c:v>
                  </c:pt>
                  <c:pt idx="138">
                    <c:v>mokhan</c:v>
                  </c:pt>
                  <c:pt idx="139">
                    <c:v>priya</c:v>
                  </c:pt>
                  <c:pt idx="140">
                    <c:v>Jasmine</c:v>
                  </c:pt>
                  <c:pt idx="141">
                    <c:v>bakiya</c:v>
                  </c:pt>
                  <c:pt idx="142">
                    <c:v>anu</c:v>
                  </c:pt>
                  <c:pt idx="143">
                    <c:v>sakthivel</c:v>
                  </c:pt>
                  <c:pt idx="144">
                    <c:v>Ratha</c:v>
                  </c:pt>
                  <c:pt idx="145">
                    <c:v>lekha</c:v>
                  </c:pt>
                  <c:pt idx="146">
                    <c:v>nithya</c:v>
                  </c:pt>
                  <c:pt idx="147">
                    <c:v>madhubala</c:v>
                  </c:pt>
                  <c:pt idx="148">
                    <c:v>vimal</c:v>
                  </c:pt>
                  <c:pt idx="149">
                    <c:v>loki</c:v>
                  </c:pt>
                  <c:pt idx="150">
                    <c:v>yukesh</c:v>
                  </c:pt>
                  <c:pt idx="151">
                    <c:v>boomika</c:v>
                  </c:pt>
                  <c:pt idx="152">
                    <c:v>Ashwini </c:v>
                  </c:pt>
                  <c:pt idx="153">
                    <c:v>kaushika</c:v>
                  </c:pt>
                  <c:pt idx="154">
                    <c:v>Ashwini </c:v>
                  </c:pt>
                  <c:pt idx="155">
                    <c:v>krithika</c:v>
                  </c:pt>
                  <c:pt idx="156">
                    <c:v>balakrishna </c:v>
                  </c:pt>
                  <c:pt idx="157">
                    <c:v>dharashni</c:v>
                  </c:pt>
                  <c:pt idx="158">
                    <c:v>Dhanush</c:v>
                  </c:pt>
                  <c:pt idx="159">
                    <c:v>Dhrashan </c:v>
                  </c:pt>
                  <c:pt idx="160">
                    <c:v>Alex</c:v>
                  </c:pt>
                  <c:pt idx="161">
                    <c:v>madan</c:v>
                  </c:pt>
                  <c:pt idx="162">
                    <c:v>meena</c:v>
                  </c:pt>
                  <c:pt idx="163">
                    <c:v>varun</c:v>
                  </c:pt>
                  <c:pt idx="164">
                    <c:v>boopal</c:v>
                  </c:pt>
                  <c:pt idx="165">
                    <c:v>jeevita</c:v>
                  </c:pt>
                  <c:pt idx="166">
                    <c:v>vivaka</c:v>
                  </c:pt>
                  <c:pt idx="167">
                    <c:v>Athil</c:v>
                  </c:pt>
                  <c:pt idx="168">
                    <c:v>Roshni</c:v>
                  </c:pt>
                  <c:pt idx="169">
                    <c:v>GOWTHAM</c:v>
                  </c:pt>
                  <c:pt idx="170">
                    <c:v>Vivek </c:v>
                  </c:pt>
                  <c:pt idx="171">
                    <c:v>Sri lekha</c:v>
                  </c:pt>
                  <c:pt idx="172">
                    <c:v>harini</c:v>
                  </c:pt>
                  <c:pt idx="173">
                    <c:v>Rithusri</c:v>
                  </c:pt>
                  <c:pt idx="174">
                    <c:v>roshini</c:v>
                  </c:pt>
                  <c:pt idx="175">
                    <c:v>mani</c:v>
                  </c:pt>
                  <c:pt idx="176">
                    <c:v>tharun</c:v>
                  </c:pt>
                  <c:pt idx="177">
                    <c:v>murali </c:v>
                  </c:pt>
                  <c:pt idx="178">
                    <c:v>sundar</c:v>
                  </c:pt>
                  <c:pt idx="179">
                    <c:v>neela</c:v>
                  </c:pt>
                  <c:pt idx="180">
                    <c:v>Ganesh</c:v>
                  </c:pt>
                  <c:pt idx="181">
                    <c:v>salomiya</c:v>
                  </c:pt>
                  <c:pt idx="182">
                    <c:v>rani</c:v>
                  </c:pt>
                  <c:pt idx="183">
                    <c:v>abinaya</c:v>
                  </c:pt>
                  <c:pt idx="184">
                    <c:v>Raghul</c:v>
                  </c:pt>
                  <c:pt idx="185">
                    <c:v>Raghavendra</c:v>
                  </c:pt>
                  <c:pt idx="186">
                    <c:v>Sanjay</c:v>
                  </c:pt>
                  <c:pt idx="187">
                    <c:v>Nancy</c:v>
                  </c:pt>
                  <c:pt idx="188">
                    <c:v>Gopika</c:v>
                  </c:pt>
                  <c:pt idx="189">
                    <c:v>Krishna</c:v>
                  </c:pt>
                  <c:pt idx="190">
                    <c:v>Pooja</c:v>
                  </c:pt>
                  <c:pt idx="191">
                    <c:v>Deepak</c:v>
                  </c:pt>
                  <c:pt idx="192">
                    <c:v>jaikumar</c:v>
                  </c:pt>
                  <c:pt idx="193">
                    <c:v>Jayashree</c:v>
                  </c:pt>
                  <c:pt idx="194">
                    <c:v>Almas</c:v>
                  </c:pt>
                  <c:pt idx="195">
                    <c:v>sandhiya </c:v>
                  </c:pt>
                  <c:pt idx="196">
                    <c:v>radha</c:v>
                  </c:pt>
                  <c:pt idx="197">
                    <c:v>raghav </c:v>
                  </c:pt>
                  <c:pt idx="198">
                    <c:v>hema</c:v>
                  </c:pt>
                </c:lvl>
                <c:lvl>
                  <c:pt idx="0">
                    <c:v>AA05555</c:v>
                  </c:pt>
                  <c:pt idx="1">
                    <c:v>AB07773</c:v>
                  </c:pt>
                  <c:pt idx="2">
                    <c:v>AF09984</c:v>
                  </c:pt>
                  <c:pt idx="3">
                    <c:v>AS08885</c:v>
                  </c:pt>
                  <c:pt idx="4">
                    <c:v>BD05667</c:v>
                  </c:pt>
                  <c:pt idx="5">
                    <c:v>BG03325</c:v>
                  </c:pt>
                  <c:pt idx="6">
                    <c:v>BN04446</c:v>
                  </c:pt>
                  <c:pt idx="7">
                    <c:v>BV03334</c:v>
                  </c:pt>
                  <c:pt idx="8">
                    <c:v>BV05566</c:v>
                  </c:pt>
                  <c:pt idx="9">
                    <c:v>BX04456</c:v>
                  </c:pt>
                  <c:pt idx="10">
                    <c:v>CC05556</c:v>
                  </c:pt>
                  <c:pt idx="11">
                    <c:v>DD06556</c:v>
                  </c:pt>
                  <c:pt idx="12">
                    <c:v>DF03444</c:v>
                  </c:pt>
                  <c:pt idx="13">
                    <c:v>DF0445</c:v>
                  </c:pt>
                  <c:pt idx="14">
                    <c:v>DF04455</c:v>
                  </c:pt>
                  <c:pt idx="15">
                    <c:v>DF04556</c:v>
                  </c:pt>
                  <c:pt idx="16">
                    <c:v>DF05566</c:v>
                  </c:pt>
                  <c:pt idx="17">
                    <c:v>DF05578</c:v>
                  </c:pt>
                  <c:pt idx="18">
                    <c:v>DF06673</c:v>
                  </c:pt>
                  <c:pt idx="19">
                    <c:v>DF06777</c:v>
                  </c:pt>
                  <c:pt idx="21">
                    <c:v>DG06774</c:v>
                  </c:pt>
                  <c:pt idx="22">
                    <c:v>DG07733</c:v>
                  </c:pt>
                  <c:pt idx="23">
                    <c:v>DG0995</c:v>
                  </c:pt>
                  <c:pt idx="24">
                    <c:v>DS04455</c:v>
                  </c:pt>
                  <c:pt idx="25">
                    <c:v>DS05555</c:v>
                  </c:pt>
                  <c:pt idx="26">
                    <c:v>ED09955</c:v>
                  </c:pt>
                  <c:pt idx="27">
                    <c:v>EF077675</c:v>
                  </c:pt>
                  <c:pt idx="28">
                    <c:v>ER05668</c:v>
                  </c:pt>
                  <c:pt idx="29">
                    <c:v>ER07766</c:v>
                  </c:pt>
                  <c:pt idx="30">
                    <c:v>EW04456</c:v>
                  </c:pt>
                  <c:pt idx="31">
                    <c:v>EY09998</c:v>
                  </c:pt>
                  <c:pt idx="32">
                    <c:v>FB04443</c:v>
                  </c:pt>
                  <c:pt idx="33">
                    <c:v>FD05432</c:v>
                  </c:pt>
                  <c:pt idx="34">
                    <c:v>FD0666</c:v>
                  </c:pt>
                  <c:pt idx="35">
                    <c:v>FD06666</c:v>
                  </c:pt>
                  <c:pt idx="36">
                    <c:v>FD06677</c:v>
                  </c:pt>
                  <c:pt idx="37">
                    <c:v>FD08888</c:v>
                  </c:pt>
                  <c:pt idx="38">
                    <c:v>FF08999</c:v>
                  </c:pt>
                  <c:pt idx="39">
                    <c:v>FG03345</c:v>
                  </c:pt>
                  <c:pt idx="40">
                    <c:v>FG04556</c:v>
                  </c:pt>
                  <c:pt idx="42">
                    <c:v>FG05667</c:v>
                  </c:pt>
                  <c:pt idx="43">
                    <c:v>FG05668</c:v>
                  </c:pt>
                  <c:pt idx="44">
                    <c:v>FG06667</c:v>
                  </c:pt>
                  <c:pt idx="45">
                    <c:v>FG07668</c:v>
                  </c:pt>
                  <c:pt idx="46">
                    <c:v>FG07788</c:v>
                  </c:pt>
                  <c:pt idx="47">
                    <c:v>FG44578</c:v>
                  </c:pt>
                  <c:pt idx="48">
                    <c:v>FR0999</c:v>
                  </c:pt>
                  <c:pt idx="49">
                    <c:v>GD04443</c:v>
                  </c:pt>
                  <c:pt idx="50">
                    <c:v>GD05566</c:v>
                  </c:pt>
                  <c:pt idx="51">
                    <c:v>GF0666</c:v>
                  </c:pt>
                  <c:pt idx="52">
                    <c:v>GF07734</c:v>
                  </c:pt>
                  <c:pt idx="53">
                    <c:v>GG03233</c:v>
                  </c:pt>
                  <c:pt idx="54">
                    <c:v>GG06664</c:v>
                  </c:pt>
                  <c:pt idx="55">
                    <c:v>GH04363</c:v>
                  </c:pt>
                  <c:pt idx="56">
                    <c:v>GH0556</c:v>
                  </c:pt>
                  <c:pt idx="57">
                    <c:v>GH06666</c:v>
                  </c:pt>
                  <c:pt idx="59">
                    <c:v>GH07777</c:v>
                  </c:pt>
                  <c:pt idx="60">
                    <c:v>GH07888</c:v>
                  </c:pt>
                  <c:pt idx="61">
                    <c:v>GO45677</c:v>
                  </c:pt>
                  <c:pt idx="62">
                    <c:v>GR06666</c:v>
                  </c:pt>
                  <c:pt idx="63">
                    <c:v>HF06664</c:v>
                  </c:pt>
                  <c:pt idx="64">
                    <c:v>HG05563</c:v>
                  </c:pt>
                  <c:pt idx="65">
                    <c:v>HG05566</c:v>
                  </c:pt>
                  <c:pt idx="66">
                    <c:v>HG06564</c:v>
                  </c:pt>
                  <c:pt idx="67">
                    <c:v>HG06777</c:v>
                  </c:pt>
                  <c:pt idx="68">
                    <c:v>HH05558</c:v>
                  </c:pt>
                  <c:pt idx="69">
                    <c:v>HJ05677</c:v>
                  </c:pt>
                  <c:pt idx="70">
                    <c:v>HS05558</c:v>
                  </c:pt>
                  <c:pt idx="71">
                    <c:v>HU76634</c:v>
                  </c:pt>
                  <c:pt idx="72">
                    <c:v>HY04557</c:v>
                  </c:pt>
                  <c:pt idx="73">
                    <c:v>ID06554</c:v>
                  </c:pt>
                  <c:pt idx="74">
                    <c:v>IJ09988</c:v>
                  </c:pt>
                  <c:pt idx="75">
                    <c:v>JJ06666</c:v>
                  </c:pt>
                  <c:pt idx="76">
                    <c:v>JK05556</c:v>
                  </c:pt>
                  <c:pt idx="77">
                    <c:v>JK07746</c:v>
                  </c:pt>
                  <c:pt idx="78">
                    <c:v>JK08884</c:v>
                  </c:pt>
                  <c:pt idx="79">
                    <c:v>JM04444</c:v>
                  </c:pt>
                  <c:pt idx="80">
                    <c:v>JN05554</c:v>
                  </c:pt>
                  <c:pt idx="81">
                    <c:v>KG04567</c:v>
                  </c:pt>
                  <c:pt idx="82">
                    <c:v>KI067779</c:v>
                  </c:pt>
                  <c:pt idx="83">
                    <c:v>KJ04458</c:v>
                  </c:pt>
                  <c:pt idx="84">
                    <c:v>KJ06667</c:v>
                  </c:pt>
                  <c:pt idx="85">
                    <c:v>KJ077659</c:v>
                  </c:pt>
                  <c:pt idx="86">
                    <c:v>KL03256</c:v>
                  </c:pt>
                  <c:pt idx="87">
                    <c:v>KN03345</c:v>
                  </c:pt>
                  <c:pt idx="88">
                    <c:v>LK06667</c:v>
                  </c:pt>
                  <c:pt idx="89">
                    <c:v>LK09888</c:v>
                  </c:pt>
                  <c:pt idx="90">
                    <c:v>MN06677</c:v>
                  </c:pt>
                  <c:pt idx="91">
                    <c:v>NB05566</c:v>
                  </c:pt>
                  <c:pt idx="92">
                    <c:v>NH05668</c:v>
                  </c:pt>
                  <c:pt idx="93">
                    <c:v>NR09988</c:v>
                  </c:pt>
                  <c:pt idx="94">
                    <c:v>OL09988</c:v>
                  </c:pt>
                  <c:pt idx="95">
                    <c:v>PA08883</c:v>
                  </c:pt>
                  <c:pt idx="96">
                    <c:v>PK05679</c:v>
                  </c:pt>
                  <c:pt idx="97">
                    <c:v>PR00147</c:v>
                  </c:pt>
                  <c:pt idx="98">
                    <c:v>PR00210</c:v>
                  </c:pt>
                  <c:pt idx="99">
                    <c:v>PR00419</c:v>
                  </c:pt>
                  <c:pt idx="100">
                    <c:v>PR00882</c:v>
                  </c:pt>
                  <c:pt idx="101">
                    <c:v>PR00893</c:v>
                  </c:pt>
                  <c:pt idx="102">
                    <c:v>PR00916</c:v>
                  </c:pt>
                  <c:pt idx="103">
                    <c:v>PR01211</c:v>
                  </c:pt>
                  <c:pt idx="104">
                    <c:v>PR01662</c:v>
                  </c:pt>
                  <c:pt idx="105">
                    <c:v>PR01951</c:v>
                  </c:pt>
                  <c:pt idx="106">
                    <c:v>PR02208</c:v>
                  </c:pt>
                  <c:pt idx="107">
                    <c:v>PR02603</c:v>
                  </c:pt>
                  <c:pt idx="108">
                    <c:v>PR03158</c:v>
                  </c:pt>
                  <c:pt idx="109">
                    <c:v>PR03445</c:v>
                  </c:pt>
                  <c:pt idx="110">
                    <c:v>PR03447</c:v>
                  </c:pt>
                  <c:pt idx="111">
                    <c:v>PR03844</c:v>
                  </c:pt>
                  <c:pt idx="112">
                    <c:v>PR04380</c:v>
                  </c:pt>
                  <c:pt idx="113">
                    <c:v>PR04473</c:v>
                  </c:pt>
                  <c:pt idx="114">
                    <c:v>PR04686</c:v>
                  </c:pt>
                  <c:pt idx="115">
                    <c:v>QS09934</c:v>
                  </c:pt>
                  <c:pt idx="116">
                    <c:v>RA04455</c:v>
                  </c:pt>
                  <c:pt idx="117">
                    <c:v>RD05567</c:v>
                  </c:pt>
                  <c:pt idx="118">
                    <c:v>RD07664</c:v>
                  </c:pt>
                  <c:pt idx="119">
                    <c:v>RR04445</c:v>
                  </c:pt>
                  <c:pt idx="120">
                    <c:v>SD07773</c:v>
                  </c:pt>
                  <c:pt idx="121">
                    <c:v>SD09999</c:v>
                  </c:pt>
                  <c:pt idx="122">
                    <c:v>SE03421</c:v>
                  </c:pt>
                  <c:pt idx="123">
                    <c:v>SF0456</c:v>
                  </c:pt>
                  <c:pt idx="124">
                    <c:v>SL04555</c:v>
                  </c:pt>
                  <c:pt idx="125">
                    <c:v>SQ00360</c:v>
                  </c:pt>
                  <c:pt idx="126">
                    <c:v>SQ00691</c:v>
                  </c:pt>
                  <c:pt idx="127">
                    <c:v>SQ00914</c:v>
                  </c:pt>
                  <c:pt idx="128">
                    <c:v>SQ01402</c:v>
                  </c:pt>
                  <c:pt idx="129">
                    <c:v>SQ01519</c:v>
                  </c:pt>
                  <c:pt idx="130">
                    <c:v>SQ01620</c:v>
                  </c:pt>
                  <c:pt idx="131">
                    <c:v>SQ01637</c:v>
                  </c:pt>
                  <c:pt idx="132">
                    <c:v>SQ01962</c:v>
                  </c:pt>
                  <c:pt idx="133">
                    <c:v>SQ02525</c:v>
                  </c:pt>
                  <c:pt idx="134">
                    <c:v>SQ03476</c:v>
                  </c:pt>
                  <c:pt idx="135">
                    <c:v>SQ04598</c:v>
                  </c:pt>
                  <c:pt idx="136">
                    <c:v>SQ04612</c:v>
                  </c:pt>
                  <c:pt idx="137">
                    <c:v>SQ06675</c:v>
                  </c:pt>
                  <c:pt idx="138">
                    <c:v>SS04443</c:v>
                  </c:pt>
                  <c:pt idx="139">
                    <c:v>ST09877</c:v>
                  </c:pt>
                  <c:pt idx="140">
                    <c:v>TD08543</c:v>
                  </c:pt>
                  <c:pt idx="141">
                    <c:v>TN00182</c:v>
                  </c:pt>
                  <c:pt idx="142">
                    <c:v>TN00214</c:v>
                  </c:pt>
                  <c:pt idx="143">
                    <c:v>TN00464</c:v>
                  </c:pt>
                  <c:pt idx="144">
                    <c:v>TN00890</c:v>
                  </c:pt>
                  <c:pt idx="145">
                    <c:v>TN01281</c:v>
                  </c:pt>
                  <c:pt idx="146">
                    <c:v>TN02570</c:v>
                  </c:pt>
                  <c:pt idx="147">
                    <c:v>TN03077</c:v>
                  </c:pt>
                  <c:pt idx="148">
                    <c:v>TN03210</c:v>
                  </c:pt>
                  <c:pt idx="149">
                    <c:v>TN03416</c:v>
                  </c:pt>
                  <c:pt idx="150">
                    <c:v>TN0345</c:v>
                  </c:pt>
                  <c:pt idx="151">
                    <c:v>TN04246</c:v>
                  </c:pt>
                  <c:pt idx="152">
                    <c:v>TN04740</c:v>
                  </c:pt>
                  <c:pt idx="153">
                    <c:v>TR06566</c:v>
                  </c:pt>
                  <c:pt idx="154">
                    <c:v>TR0999</c:v>
                  </c:pt>
                  <c:pt idx="155">
                    <c:v>TS06555</c:v>
                  </c:pt>
                  <c:pt idx="156">
                    <c:v>TY04446</c:v>
                  </c:pt>
                  <c:pt idx="157">
                    <c:v>TY0999</c:v>
                  </c:pt>
                  <c:pt idx="158">
                    <c:v>UH06666</c:v>
                  </c:pt>
                  <c:pt idx="159">
                    <c:v>UH08665</c:v>
                  </c:pt>
                  <c:pt idx="160">
                    <c:v>UT08877</c:v>
                  </c:pt>
                  <c:pt idx="161">
                    <c:v>UU05666</c:v>
                  </c:pt>
                  <c:pt idx="162">
                    <c:v>UY04555</c:v>
                  </c:pt>
                  <c:pt idx="163">
                    <c:v>UY0555</c:v>
                  </c:pt>
                  <c:pt idx="164">
                    <c:v>UY05555</c:v>
                  </c:pt>
                  <c:pt idx="165">
                    <c:v>UY05666</c:v>
                  </c:pt>
                  <c:pt idx="166">
                    <c:v>VC05544</c:v>
                  </c:pt>
                  <c:pt idx="167">
                    <c:v>VF05788</c:v>
                  </c:pt>
                  <c:pt idx="168">
                    <c:v>VH05566</c:v>
                  </c:pt>
                  <c:pt idx="169">
                    <c:v>VS07766</c:v>
                  </c:pt>
                  <c:pt idx="170">
                    <c:v>VT00017</c:v>
                  </c:pt>
                  <c:pt idx="171">
                    <c:v>VT00578</c:v>
                  </c:pt>
                  <c:pt idx="172">
                    <c:v>VT01523</c:v>
                  </c:pt>
                  <c:pt idx="173">
                    <c:v>VT01684</c:v>
                  </c:pt>
                  <c:pt idx="174">
                    <c:v>VT01803</c:v>
                  </c:pt>
                  <c:pt idx="175">
                    <c:v>VT02313</c:v>
                  </c:pt>
                  <c:pt idx="176">
                    <c:v>VT02417</c:v>
                  </c:pt>
                  <c:pt idx="177">
                    <c:v>VT02539</c:v>
                  </c:pt>
                  <c:pt idx="178">
                    <c:v>VT02801</c:v>
                  </c:pt>
                  <c:pt idx="179">
                    <c:v>VT03500</c:v>
                  </c:pt>
                  <c:pt idx="180">
                    <c:v>VT03537</c:v>
                  </c:pt>
                  <c:pt idx="181">
                    <c:v>VT04093</c:v>
                  </c:pt>
                  <c:pt idx="182">
                    <c:v>VT04137</c:v>
                  </c:pt>
                  <c:pt idx="183">
                    <c:v>VT04681</c:v>
                  </c:pt>
                  <c:pt idx="184">
                    <c:v>VV09994</c:v>
                  </c:pt>
                  <c:pt idx="185">
                    <c:v>WE08888</c:v>
                  </c:pt>
                  <c:pt idx="186">
                    <c:v>WQ0444</c:v>
                  </c:pt>
                  <c:pt idx="187">
                    <c:v>WV05533</c:v>
                  </c:pt>
                  <c:pt idx="188">
                    <c:v>XF06432</c:v>
                  </c:pt>
                  <c:pt idx="189">
                    <c:v>XG07642</c:v>
                  </c:pt>
                  <c:pt idx="190">
                    <c:v>XZ04322</c:v>
                  </c:pt>
                  <c:pt idx="191">
                    <c:v>XZ05556</c:v>
                  </c:pt>
                  <c:pt idx="192">
                    <c:v>YF05566</c:v>
                  </c:pt>
                  <c:pt idx="193">
                    <c:v>YN08887</c:v>
                  </c:pt>
                  <c:pt idx="194">
                    <c:v>YT04567</c:v>
                  </c:pt>
                  <c:pt idx="195">
                    <c:v>YT05556</c:v>
                  </c:pt>
                  <c:pt idx="196">
                    <c:v>YU0778</c:v>
                  </c:pt>
                  <c:pt idx="197">
                    <c:v>YU08895</c:v>
                  </c:pt>
                  <c:pt idx="198">
                    <c:v>YY05566</c:v>
                  </c:pt>
                </c:lvl>
              </c:multiLvlStrCache>
            </c:multiLvlStrRef>
          </c:cat>
          <c:val>
            <c:numRef>
              <c:f>Sheet2!$B$4:$B$1394</c:f>
              <c:numCache>
                <c:formatCode>General</c:formatCode>
                <c:ptCount val="199"/>
                <c:pt idx="0">
                  <c:v>76540.800000000003</c:v>
                </c:pt>
                <c:pt idx="1">
                  <c:v>102300</c:v>
                </c:pt>
                <c:pt idx="2">
                  <c:v>95280.83</c:v>
                </c:pt>
                <c:pt idx="3">
                  <c:v>52840.4</c:v>
                </c:pt>
                <c:pt idx="4">
                  <c:v>75080</c:v>
                </c:pt>
                <c:pt idx="5">
                  <c:v>98450</c:v>
                </c:pt>
                <c:pt idx="6">
                  <c:v>53120</c:v>
                </c:pt>
                <c:pt idx="7">
                  <c:v>152870.6</c:v>
                </c:pt>
                <c:pt idx="9">
                  <c:v>74020</c:v>
                </c:pt>
                <c:pt idx="10">
                  <c:v>50820</c:v>
                </c:pt>
                <c:pt idx="11">
                  <c:v>63988</c:v>
                </c:pt>
                <c:pt idx="12">
                  <c:v>104580</c:v>
                </c:pt>
                <c:pt idx="13">
                  <c:v>58744.17</c:v>
                </c:pt>
                <c:pt idx="14">
                  <c:v>71924.850000000006</c:v>
                </c:pt>
                <c:pt idx="15">
                  <c:v>72843.23</c:v>
                </c:pt>
                <c:pt idx="16">
                  <c:v>89829.33</c:v>
                </c:pt>
                <c:pt idx="17">
                  <c:v>51165.37</c:v>
                </c:pt>
                <c:pt idx="18">
                  <c:v>49899.1</c:v>
                </c:pt>
                <c:pt idx="19">
                  <c:v>54908</c:v>
                </c:pt>
                <c:pt idx="20">
                  <c:v>61688.77</c:v>
                </c:pt>
                <c:pt idx="21">
                  <c:v>84309.95</c:v>
                </c:pt>
                <c:pt idx="22">
                  <c:v>88538</c:v>
                </c:pt>
                <c:pt idx="23">
                  <c:v>85918.61</c:v>
                </c:pt>
                <c:pt idx="24">
                  <c:v>87650</c:v>
                </c:pt>
                <c:pt idx="25">
                  <c:v>97105.19</c:v>
                </c:pt>
                <c:pt idx="26">
                  <c:v>90100.2</c:v>
                </c:pt>
                <c:pt idx="27">
                  <c:v>113747.56</c:v>
                </c:pt>
                <c:pt idx="28">
                  <c:v>0</c:v>
                </c:pt>
                <c:pt idx="29">
                  <c:v>69057.320000000007</c:v>
                </c:pt>
                <c:pt idx="30">
                  <c:v>99448.78</c:v>
                </c:pt>
                <c:pt idx="31">
                  <c:v>31816.57</c:v>
                </c:pt>
                <c:pt idx="32">
                  <c:v>50800</c:v>
                </c:pt>
                <c:pt idx="33">
                  <c:v>62500</c:v>
                </c:pt>
                <c:pt idx="34">
                  <c:v>81897.789999999994</c:v>
                </c:pt>
                <c:pt idx="35">
                  <c:v>63580</c:v>
                </c:pt>
                <c:pt idx="36">
                  <c:v>84598.88</c:v>
                </c:pt>
                <c:pt idx="37">
                  <c:v>118442.54</c:v>
                </c:pt>
                <c:pt idx="38">
                  <c:v>108540</c:v>
                </c:pt>
                <c:pt idx="39">
                  <c:v>88689.09</c:v>
                </c:pt>
                <c:pt idx="40">
                  <c:v>111815.49</c:v>
                </c:pt>
                <c:pt idx="41">
                  <c:v>37902.35</c:v>
                </c:pt>
                <c:pt idx="42">
                  <c:v>114465.93</c:v>
                </c:pt>
                <c:pt idx="43">
                  <c:v>80169.42</c:v>
                </c:pt>
                <c:pt idx="44">
                  <c:v>92336.08</c:v>
                </c:pt>
                <c:pt idx="45">
                  <c:v>99683.67</c:v>
                </c:pt>
                <c:pt idx="46">
                  <c:v>88425.08</c:v>
                </c:pt>
                <c:pt idx="47">
                  <c:v>0</c:v>
                </c:pt>
                <c:pt idx="48">
                  <c:v>80520.98</c:v>
                </c:pt>
                <c:pt idx="49">
                  <c:v>54840.4</c:v>
                </c:pt>
                <c:pt idx="50">
                  <c:v>104038.9</c:v>
                </c:pt>
                <c:pt idx="51">
                  <c:v>78443.78</c:v>
                </c:pt>
                <c:pt idx="52">
                  <c:v>69780</c:v>
                </c:pt>
                <c:pt idx="53">
                  <c:v>62240.800000000003</c:v>
                </c:pt>
                <c:pt idx="54">
                  <c:v>94250</c:v>
                </c:pt>
                <c:pt idx="55">
                  <c:v>58980</c:v>
                </c:pt>
                <c:pt idx="56">
                  <c:v>89690.38</c:v>
                </c:pt>
                <c:pt idx="57">
                  <c:v>0</c:v>
                </c:pt>
                <c:pt idx="58">
                  <c:v>38438.239999999998</c:v>
                </c:pt>
                <c:pt idx="59">
                  <c:v>59258.19</c:v>
                </c:pt>
                <c:pt idx="61">
                  <c:v>108055</c:v>
                </c:pt>
                <c:pt idx="62">
                  <c:v>150840</c:v>
                </c:pt>
                <c:pt idx="63">
                  <c:v>107850</c:v>
                </c:pt>
                <c:pt idx="64">
                  <c:v>111049.84</c:v>
                </c:pt>
                <c:pt idx="65">
                  <c:v>73488.679999999993</c:v>
                </c:pt>
                <c:pt idx="66">
                  <c:v>85450</c:v>
                </c:pt>
                <c:pt idx="67">
                  <c:v>75475.929999999993</c:v>
                </c:pt>
                <c:pt idx="68">
                  <c:v>99460.78</c:v>
                </c:pt>
                <c:pt idx="69">
                  <c:v>90884.32</c:v>
                </c:pt>
                <c:pt idx="70">
                  <c:v>96555.53</c:v>
                </c:pt>
                <c:pt idx="71">
                  <c:v>67957.899999999994</c:v>
                </c:pt>
                <c:pt idx="72">
                  <c:v>86558.58</c:v>
                </c:pt>
                <c:pt idx="73">
                  <c:v>79500</c:v>
                </c:pt>
                <c:pt idx="74">
                  <c:v>49915.14</c:v>
                </c:pt>
                <c:pt idx="75">
                  <c:v>32496.880000000001</c:v>
                </c:pt>
                <c:pt idx="76">
                  <c:v>108872.77</c:v>
                </c:pt>
                <c:pt idx="77">
                  <c:v>105000</c:v>
                </c:pt>
                <c:pt idx="78">
                  <c:v>65802</c:v>
                </c:pt>
                <c:pt idx="79">
                  <c:v>98208</c:v>
                </c:pt>
                <c:pt idx="80">
                  <c:v>35020</c:v>
                </c:pt>
                <c:pt idx="81">
                  <c:v>91645.04</c:v>
                </c:pt>
                <c:pt idx="82">
                  <c:v>44447.26</c:v>
                </c:pt>
                <c:pt idx="83">
                  <c:v>84745.93</c:v>
                </c:pt>
                <c:pt idx="84">
                  <c:v>110042.37</c:v>
                </c:pt>
                <c:pt idx="85">
                  <c:v>33031.26</c:v>
                </c:pt>
                <c:pt idx="86">
                  <c:v>89560</c:v>
                </c:pt>
                <c:pt idx="87">
                  <c:v>98020</c:v>
                </c:pt>
                <c:pt idx="88">
                  <c:v>77888.91</c:v>
                </c:pt>
                <c:pt idx="89">
                  <c:v>0</c:v>
                </c:pt>
                <c:pt idx="90">
                  <c:v>68008.55</c:v>
                </c:pt>
                <c:pt idx="91">
                  <c:v>37062.1</c:v>
                </c:pt>
                <c:pt idx="92">
                  <c:v>69580</c:v>
                </c:pt>
                <c:pt idx="93">
                  <c:v>96850.8</c:v>
                </c:pt>
                <c:pt idx="95">
                  <c:v>58400</c:v>
                </c:pt>
                <c:pt idx="96">
                  <c:v>39784.239999999998</c:v>
                </c:pt>
                <c:pt idx="97">
                  <c:v>28481.16</c:v>
                </c:pt>
                <c:pt idx="98">
                  <c:v>63447.07</c:v>
                </c:pt>
                <c:pt idx="99">
                  <c:v>28974.03</c:v>
                </c:pt>
                <c:pt idx="100">
                  <c:v>59258.19</c:v>
                </c:pt>
                <c:pt idx="101">
                  <c:v>69057.320000000007</c:v>
                </c:pt>
                <c:pt idx="102">
                  <c:v>95677.9</c:v>
                </c:pt>
                <c:pt idx="103">
                  <c:v>76303.820000000007</c:v>
                </c:pt>
                <c:pt idx="104">
                  <c:v>106775.14</c:v>
                </c:pt>
                <c:pt idx="105">
                  <c:v>83191.95</c:v>
                </c:pt>
                <c:pt idx="106">
                  <c:v>75733.740000000005</c:v>
                </c:pt>
                <c:pt idx="107">
                  <c:v>76303.820000000007</c:v>
                </c:pt>
                <c:pt idx="108">
                  <c:v>58861.19</c:v>
                </c:pt>
                <c:pt idx="109">
                  <c:v>28160.79</c:v>
                </c:pt>
                <c:pt idx="110">
                  <c:v>106775.14</c:v>
                </c:pt>
                <c:pt idx="111">
                  <c:v>66572.58</c:v>
                </c:pt>
                <c:pt idx="112">
                  <c:v>88511.17</c:v>
                </c:pt>
                <c:pt idx="113">
                  <c:v>119022.49</c:v>
                </c:pt>
                <c:pt idx="115">
                  <c:v>60700</c:v>
                </c:pt>
                <c:pt idx="116">
                  <c:v>66999.7</c:v>
                </c:pt>
                <c:pt idx="117">
                  <c:v>89550</c:v>
                </c:pt>
                <c:pt idx="118">
                  <c:v>70548.800000000003</c:v>
                </c:pt>
                <c:pt idx="119">
                  <c:v>85000</c:v>
                </c:pt>
                <c:pt idx="120">
                  <c:v>60987</c:v>
                </c:pt>
                <c:pt idx="121">
                  <c:v>69764.100000000006</c:v>
                </c:pt>
                <c:pt idx="122">
                  <c:v>58480</c:v>
                </c:pt>
                <c:pt idx="123">
                  <c:v>67633.850000000006</c:v>
                </c:pt>
                <c:pt idx="124">
                  <c:v>31241.24</c:v>
                </c:pt>
                <c:pt idx="125">
                  <c:v>70649.460000000006</c:v>
                </c:pt>
                <c:pt idx="126">
                  <c:v>100731.95</c:v>
                </c:pt>
                <c:pt idx="127">
                  <c:v>44845.33</c:v>
                </c:pt>
                <c:pt idx="128">
                  <c:v>47362.62</c:v>
                </c:pt>
                <c:pt idx="129">
                  <c:v>89605.13</c:v>
                </c:pt>
                <c:pt idx="130">
                  <c:v>28481.16</c:v>
                </c:pt>
                <c:pt idx="131">
                  <c:v>71823.56</c:v>
                </c:pt>
                <c:pt idx="132">
                  <c:v>100424.23</c:v>
                </c:pt>
                <c:pt idx="133">
                  <c:v>115191.38</c:v>
                </c:pt>
                <c:pt idx="134">
                  <c:v>71823.56</c:v>
                </c:pt>
                <c:pt idx="135">
                  <c:v>61624.77</c:v>
                </c:pt>
                <c:pt idx="136">
                  <c:v>39535.49</c:v>
                </c:pt>
                <c:pt idx="137">
                  <c:v>66662.100000000006</c:v>
                </c:pt>
                <c:pt idx="138">
                  <c:v>78670</c:v>
                </c:pt>
                <c:pt idx="139">
                  <c:v>60250.1</c:v>
                </c:pt>
                <c:pt idx="140">
                  <c:v>50840</c:v>
                </c:pt>
                <c:pt idx="141">
                  <c:v>36547.58</c:v>
                </c:pt>
                <c:pt idx="142">
                  <c:v>86010.54</c:v>
                </c:pt>
                <c:pt idx="143">
                  <c:v>104903.79</c:v>
                </c:pt>
                <c:pt idx="144">
                  <c:v>70755.5</c:v>
                </c:pt>
                <c:pt idx="145">
                  <c:v>66865.490000000005</c:v>
                </c:pt>
                <c:pt idx="146">
                  <c:v>107107.6</c:v>
                </c:pt>
                <c:pt idx="147">
                  <c:v>112778.28</c:v>
                </c:pt>
                <c:pt idx="148">
                  <c:v>41934.71</c:v>
                </c:pt>
                <c:pt idx="149">
                  <c:v>109143.17</c:v>
                </c:pt>
                <c:pt idx="150">
                  <c:v>111229.47</c:v>
                </c:pt>
                <c:pt idx="151">
                  <c:v>112645.99</c:v>
                </c:pt>
                <c:pt idx="152">
                  <c:v>88034.67</c:v>
                </c:pt>
                <c:pt idx="153">
                  <c:v>0</c:v>
                </c:pt>
                <c:pt idx="154">
                  <c:v>96753.78</c:v>
                </c:pt>
                <c:pt idx="155">
                  <c:v>65528</c:v>
                </c:pt>
                <c:pt idx="156">
                  <c:v>75974.990000000005</c:v>
                </c:pt>
                <c:pt idx="157">
                  <c:v>66865.490000000005</c:v>
                </c:pt>
                <c:pt idx="158">
                  <c:v>99880</c:v>
                </c:pt>
                <c:pt idx="159">
                  <c:v>95000.7</c:v>
                </c:pt>
                <c:pt idx="160">
                  <c:v>109163.39</c:v>
                </c:pt>
                <c:pt idx="161">
                  <c:v>111815.49</c:v>
                </c:pt>
                <c:pt idx="162">
                  <c:v>68887.839999999997</c:v>
                </c:pt>
                <c:pt idx="163">
                  <c:v>112778.28</c:v>
                </c:pt>
                <c:pt idx="164">
                  <c:v>42161.77</c:v>
                </c:pt>
                <c:pt idx="165">
                  <c:v>0</c:v>
                </c:pt>
                <c:pt idx="166">
                  <c:v>49580</c:v>
                </c:pt>
                <c:pt idx="167">
                  <c:v>170580.2</c:v>
                </c:pt>
                <c:pt idx="168">
                  <c:v>74924.649999999994</c:v>
                </c:pt>
                <c:pt idx="169">
                  <c:v>107295.8</c:v>
                </c:pt>
                <c:pt idx="170">
                  <c:v>47646.95</c:v>
                </c:pt>
                <c:pt idx="171">
                  <c:v>86233.83</c:v>
                </c:pt>
                <c:pt idx="172">
                  <c:v>95954.02</c:v>
                </c:pt>
                <c:pt idx="174">
                  <c:v>95017.1</c:v>
                </c:pt>
                <c:pt idx="175">
                  <c:v>83396.5</c:v>
                </c:pt>
                <c:pt idx="176">
                  <c:v>114177.23</c:v>
                </c:pt>
                <c:pt idx="177">
                  <c:v>52270.22</c:v>
                </c:pt>
                <c:pt idx="178">
                  <c:v>80695.740000000005</c:v>
                </c:pt>
                <c:pt idx="179">
                  <c:v>106665.67</c:v>
                </c:pt>
                <c:pt idx="180">
                  <c:v>65699.02</c:v>
                </c:pt>
                <c:pt idx="181">
                  <c:v>76932.600000000006</c:v>
                </c:pt>
                <c:pt idx="182">
                  <c:v>73360.38</c:v>
                </c:pt>
                <c:pt idx="183">
                  <c:v>32192.15</c:v>
                </c:pt>
                <c:pt idx="184">
                  <c:v>76520</c:v>
                </c:pt>
                <c:pt idx="185">
                  <c:v>92704.48</c:v>
                </c:pt>
                <c:pt idx="186">
                  <c:v>81900</c:v>
                </c:pt>
                <c:pt idx="187">
                  <c:v>60210</c:v>
                </c:pt>
                <c:pt idx="188">
                  <c:v>85445</c:v>
                </c:pt>
                <c:pt idx="189">
                  <c:v>38508</c:v>
                </c:pt>
                <c:pt idx="190">
                  <c:v>170500</c:v>
                </c:pt>
                <c:pt idx="191">
                  <c:v>0</c:v>
                </c:pt>
                <c:pt idx="192">
                  <c:v>40445.29</c:v>
                </c:pt>
                <c:pt idx="193">
                  <c:v>66662</c:v>
                </c:pt>
                <c:pt idx="194">
                  <c:v>84762.76</c:v>
                </c:pt>
                <c:pt idx="195">
                  <c:v>71371.37</c:v>
                </c:pt>
                <c:pt idx="196">
                  <c:v>36536.26</c:v>
                </c:pt>
                <c:pt idx="197">
                  <c:v>89838.77</c:v>
                </c:pt>
                <c:pt idx="198">
                  <c:v>101187.36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1-47F2-A95E-BF95D5EDC04A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FTE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Sheet2!$A$4:$A$1394</c:f>
              <c:multiLvlStrCache>
                <c:ptCount val="199"/>
                <c:lvl>
                  <c:pt idx="0">
                    <c:v>Remote</c:v>
                  </c:pt>
                  <c:pt idx="1">
                    <c:v>Seattle, USA</c:v>
                  </c:pt>
                  <c:pt idx="2">
                    <c:v>Remote</c:v>
                  </c:pt>
                  <c:pt idx="3">
                    <c:v>Hyderabad, India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Wellington, New Zealand</c:v>
                  </c:pt>
                  <c:pt idx="7">
                    <c:v>Remote</c:v>
                  </c:pt>
                  <c:pt idx="8">
                    <c:v>Seattle, USA</c:v>
                  </c:pt>
                  <c:pt idx="9">
                    <c:v>Seattle, USA</c:v>
                  </c:pt>
                  <c:pt idx="10">
                    <c:v>Columbus, USA</c:v>
                  </c:pt>
                  <c:pt idx="11">
                    <c:v>Remote</c:v>
                  </c:pt>
                  <c:pt idx="12">
                    <c:v>Hyderabad, India</c:v>
                  </c:pt>
                  <c:pt idx="13">
                    <c:v>Columbus, USA</c:v>
                  </c:pt>
                  <c:pt idx="14">
                    <c:v>Seattle, USA</c:v>
                  </c:pt>
                  <c:pt idx="15">
                    <c:v>Seattle, USA</c:v>
                  </c:pt>
                  <c:pt idx="16">
                    <c:v>Chennai, India</c:v>
                  </c:pt>
                  <c:pt idx="17">
                    <c:v>Seattle, USA</c:v>
                  </c:pt>
                  <c:pt idx="18">
                    <c:v>Chennai, India</c:v>
                  </c:pt>
                  <c:pt idx="19">
                    <c:v>Columbus, USA</c:v>
                  </c:pt>
                  <c:pt idx="20">
                    <c:v>Seattle, USA</c:v>
                  </c:pt>
                  <c:pt idx="21">
                    <c:v>Auckland, New Zealand</c:v>
                  </c:pt>
                  <c:pt idx="22">
                    <c:v>Seattle, USA</c:v>
                  </c:pt>
                  <c:pt idx="23">
                    <c:v>Wellington, New Zealand</c:v>
                  </c:pt>
                  <c:pt idx="24">
                    <c:v>Chennai, India</c:v>
                  </c:pt>
                  <c:pt idx="25">
                    <c:v>Remote</c:v>
                  </c:pt>
                  <c:pt idx="26">
                    <c:v>Wellington, New Zealand</c:v>
                  </c:pt>
                  <c:pt idx="27">
                    <c:v>Columbus, USA</c:v>
                  </c:pt>
                  <c:pt idx="28">
                    <c:v>Wellington, New Zealand</c:v>
                  </c:pt>
                  <c:pt idx="29">
                    <c:v>Remote</c:v>
                  </c:pt>
                  <c:pt idx="30">
                    <c:v>Hyderabad, India</c:v>
                  </c:pt>
                  <c:pt idx="31">
                    <c:v>Auckland, New Zealand</c:v>
                  </c:pt>
                  <c:pt idx="32">
                    <c:v>Hyderabad, India</c:v>
                  </c:pt>
                  <c:pt idx="33">
                    <c:v>Remote</c:v>
                  </c:pt>
                  <c:pt idx="34">
                    <c:v>Auckland, New Zealand</c:v>
                  </c:pt>
                  <c:pt idx="35">
                    <c:v>Remote</c:v>
                  </c:pt>
                  <c:pt idx="36">
                    <c:v>Seattle, USA</c:v>
                  </c:pt>
                  <c:pt idx="37">
                    <c:v>Auckland, New Zealand</c:v>
                  </c:pt>
                  <c:pt idx="38">
                    <c:v>Columbus, USA</c:v>
                  </c:pt>
                  <c:pt idx="39">
                    <c:v>Chennai, India</c:v>
                  </c:pt>
                  <c:pt idx="40">
                    <c:v>Hyderabad, India</c:v>
                  </c:pt>
                  <c:pt idx="41">
                    <c:v>Hyderabad, India</c:v>
                  </c:pt>
                  <c:pt idx="42">
                    <c:v>Remote</c:v>
                  </c:pt>
                  <c:pt idx="43">
                    <c:v>Chennai, India</c:v>
                  </c:pt>
                  <c:pt idx="44">
                    <c:v>Hyderabad, India</c:v>
                  </c:pt>
                  <c:pt idx="45">
                    <c:v>Remote</c:v>
                  </c:pt>
                  <c:pt idx="46">
                    <c:v>Wellington, New Zealand</c:v>
                  </c:pt>
                  <c:pt idx="47">
                    <c:v>Remote</c:v>
                  </c:pt>
                  <c:pt idx="48">
                    <c:v>Remote</c:v>
                  </c:pt>
                  <c:pt idx="49">
                    <c:v>Remote</c:v>
                  </c:pt>
                  <c:pt idx="50">
                    <c:v>Auckland, New Zealand</c:v>
                  </c:pt>
                  <c:pt idx="51">
                    <c:v>Columbus, USA</c:v>
                  </c:pt>
                  <c:pt idx="52">
                    <c:v>Wellington, New Zealand</c:v>
                  </c:pt>
                  <c:pt idx="53">
                    <c:v>Hyderabad, India</c:v>
                  </c:pt>
                  <c:pt idx="54">
                    <c:v>Columbus, USA</c:v>
                  </c:pt>
                  <c:pt idx="55">
                    <c:v>Seattle, USA</c:v>
                  </c:pt>
                  <c:pt idx="56">
                    <c:v>Wellington, New Zealand</c:v>
                  </c:pt>
                  <c:pt idx="57">
                    <c:v>Auckland, New Zealand</c:v>
                  </c:pt>
                  <c:pt idx="58">
                    <c:v>Hyderabad, India</c:v>
                  </c:pt>
                  <c:pt idx="59">
                    <c:v>Wellington, New Zealand</c:v>
                  </c:pt>
                  <c:pt idx="60">
                    <c:v>Remote</c:v>
                  </c:pt>
                  <c:pt idx="61">
                    <c:v>Columbus, USA</c:v>
                  </c:pt>
                  <c:pt idx="62">
                    <c:v>Remote</c:v>
                  </c:pt>
                  <c:pt idx="63">
                    <c:v>Remote</c:v>
                  </c:pt>
                  <c:pt idx="64">
                    <c:v>Auckland, New Zealand</c:v>
                  </c:pt>
                  <c:pt idx="65">
                    <c:v>Wellington, New Zealand</c:v>
                  </c:pt>
                  <c:pt idx="66">
                    <c:v>Auckland, New Zealand</c:v>
                  </c:pt>
                  <c:pt idx="67">
                    <c:v>Hyderabad, India</c:v>
                  </c:pt>
                  <c:pt idx="68">
                    <c:v>Auckland, New Zealand</c:v>
                  </c:pt>
                  <c:pt idx="69">
                    <c:v>Columbus, USA</c:v>
                  </c:pt>
                  <c:pt idx="70">
                    <c:v>Hyderabad, India</c:v>
                  </c:pt>
                  <c:pt idx="71">
                    <c:v>Columbus, USA</c:v>
                  </c:pt>
                  <c:pt idx="72">
                    <c:v>Remote</c:v>
                  </c:pt>
                  <c:pt idx="73">
                    <c:v>Columbus, USA</c:v>
                  </c:pt>
                  <c:pt idx="74">
                    <c:v>Hyderabad, India</c:v>
                  </c:pt>
                  <c:pt idx="75">
                    <c:v>Remote</c:v>
                  </c:pt>
                  <c:pt idx="76">
                    <c:v>Hyderabad, India</c:v>
                  </c:pt>
                  <c:pt idx="77">
                    <c:v>Remote</c:v>
                  </c:pt>
                  <c:pt idx="78">
                    <c:v>Remote</c:v>
                  </c:pt>
                  <c:pt idx="79">
                    <c:v>Auckland, New Zealand</c:v>
                  </c:pt>
                  <c:pt idx="80">
                    <c:v>Remote</c:v>
                  </c:pt>
                  <c:pt idx="81">
                    <c:v>Columbus, USA</c:v>
                  </c:pt>
                  <c:pt idx="82">
                    <c:v>Seattle, USA</c:v>
                  </c:pt>
                  <c:pt idx="83">
                    <c:v>Columbus, USA</c:v>
                  </c:pt>
                  <c:pt idx="84">
                    <c:v>Seattle, USA</c:v>
                  </c:pt>
                  <c:pt idx="85">
                    <c:v>Wellington, New Zealand</c:v>
                  </c:pt>
                  <c:pt idx="86">
                    <c:v>Auckland, New Zealand</c:v>
                  </c:pt>
                  <c:pt idx="87">
                    <c:v>Hyderabad, India</c:v>
                  </c:pt>
                  <c:pt idx="88">
                    <c:v>Remote</c:v>
                  </c:pt>
                  <c:pt idx="89">
                    <c:v>Seattle, USA</c:v>
                  </c:pt>
                  <c:pt idx="90">
                    <c:v>Hyderabad, India</c:v>
                  </c:pt>
                  <c:pt idx="91">
                    <c:v>Hyderabad, India</c:v>
                  </c:pt>
                  <c:pt idx="92">
                    <c:v>Auckland, New Zealand</c:v>
                  </c:pt>
                  <c:pt idx="93">
                    <c:v>Wellington, New Zealand</c:v>
                  </c:pt>
                  <c:pt idx="94">
                    <c:v>Hyderabad, India</c:v>
                  </c:pt>
                  <c:pt idx="95">
                    <c:v>Hyderabad, India</c:v>
                  </c:pt>
                  <c:pt idx="96">
                    <c:v>Auckland, New Zealand</c:v>
                  </c:pt>
                  <c:pt idx="97">
                    <c:v>Remote</c:v>
                  </c:pt>
                  <c:pt idx="98">
                    <c:v>Wellington, New Zealand</c:v>
                  </c:pt>
                  <c:pt idx="99">
                    <c:v>Remote</c:v>
                  </c:pt>
                  <c:pt idx="100">
                    <c:v>Columbus, USA</c:v>
                  </c:pt>
                  <c:pt idx="101">
                    <c:v>Hyderabad, India</c:v>
                  </c:pt>
                  <c:pt idx="102">
                    <c:v>Remote</c:v>
                  </c:pt>
                  <c:pt idx="103">
                    <c:v>Auckland, New Zealand</c:v>
                  </c:pt>
                  <c:pt idx="104">
                    <c:v>Auckland, New Zealand</c:v>
                  </c:pt>
                  <c:pt idx="105">
                    <c:v>Auckland, New Zealand</c:v>
                  </c:pt>
                  <c:pt idx="106">
                    <c:v>Hyderabad, India</c:v>
                  </c:pt>
                  <c:pt idx="107">
                    <c:v>Hyderabad, India</c:v>
                  </c:pt>
                  <c:pt idx="108">
                    <c:v>Wellington, New Zealand</c:v>
                  </c:pt>
                  <c:pt idx="109">
                    <c:v>Remote</c:v>
                  </c:pt>
                  <c:pt idx="110">
                    <c:v>Chennai, India</c:v>
                  </c:pt>
                  <c:pt idx="111">
                    <c:v>Columbus, USA</c:v>
                  </c:pt>
                  <c:pt idx="112">
                    <c:v>Columbus, USA</c:v>
                  </c:pt>
                  <c:pt idx="113">
                    <c:v>Columbus, USA</c:v>
                  </c:pt>
                  <c:pt idx="114">
                    <c:v>Seattle, USA</c:v>
                  </c:pt>
                  <c:pt idx="115">
                    <c:v>Hyderabad, India</c:v>
                  </c:pt>
                  <c:pt idx="116">
                    <c:v>Remote</c:v>
                  </c:pt>
                  <c:pt idx="117">
                    <c:v>Columbus, USA</c:v>
                  </c:pt>
                  <c:pt idx="118">
                    <c:v>Seattle, USA</c:v>
                  </c:pt>
                  <c:pt idx="119">
                    <c:v>Wellington, New Zealand</c:v>
                  </c:pt>
                  <c:pt idx="120">
                    <c:v>Remote</c:v>
                  </c:pt>
                  <c:pt idx="121">
                    <c:v>Remote</c:v>
                  </c:pt>
                  <c:pt idx="122">
                    <c:v>Wellington, New Zealand</c:v>
                  </c:pt>
                  <c:pt idx="123">
                    <c:v>Remote</c:v>
                  </c:pt>
                  <c:pt idx="124">
                    <c:v>Remote</c:v>
                  </c:pt>
                  <c:pt idx="125">
                    <c:v>Wellington, New Zealand</c:v>
                  </c:pt>
                  <c:pt idx="126">
                    <c:v>Remote</c:v>
                  </c:pt>
                  <c:pt idx="127">
                    <c:v>Chennai, India</c:v>
                  </c:pt>
                  <c:pt idx="128">
                    <c:v>Hyderabad, India</c:v>
                  </c:pt>
                  <c:pt idx="129">
                    <c:v>Remote</c:v>
                  </c:pt>
                  <c:pt idx="130">
                    <c:v>Remote</c:v>
                  </c:pt>
                  <c:pt idx="131">
                    <c:v>Columbus, USA</c:v>
                  </c:pt>
                  <c:pt idx="132">
                    <c:v>Remote</c:v>
                  </c:pt>
                  <c:pt idx="133">
                    <c:v>Wellington, New Zealand</c:v>
                  </c:pt>
                  <c:pt idx="134">
                    <c:v>Chennai, India</c:v>
                  </c:pt>
                  <c:pt idx="135">
                    <c:v>Remote</c:v>
                  </c:pt>
                  <c:pt idx="136">
                    <c:v>Remote</c:v>
                  </c:pt>
                  <c:pt idx="137">
                    <c:v>Remote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Chennai, India</c:v>
                  </c:pt>
                  <c:pt idx="141">
                    <c:v>Remote</c:v>
                  </c:pt>
                  <c:pt idx="142">
                    <c:v>Chennai, India</c:v>
                  </c:pt>
                  <c:pt idx="143">
                    <c:v>Chennai, India</c:v>
                  </c:pt>
                  <c:pt idx="144">
                    <c:v>Hyderabad, India</c:v>
                  </c:pt>
                  <c:pt idx="145">
                    <c:v>Wellington, New Zealand</c:v>
                  </c:pt>
                  <c:pt idx="146">
                    <c:v>Remote</c:v>
                  </c:pt>
                  <c:pt idx="147">
                    <c:v>Chennai, India</c:v>
                  </c:pt>
                  <c:pt idx="148">
                    <c:v>Chennai, India</c:v>
                  </c:pt>
                  <c:pt idx="149">
                    <c:v>Remote</c:v>
                  </c:pt>
                  <c:pt idx="150">
                    <c:v>Columbus, USA</c:v>
                  </c:pt>
                  <c:pt idx="151">
                    <c:v>Auckland, New Zealand</c:v>
                  </c:pt>
                  <c:pt idx="152">
                    <c:v>Remote</c:v>
                  </c:pt>
                  <c:pt idx="153">
                    <c:v>Wellington, New Zealand</c:v>
                  </c:pt>
                  <c:pt idx="154">
                    <c:v>Remote</c:v>
                  </c:pt>
                  <c:pt idx="155">
                    <c:v>Remote</c:v>
                  </c:pt>
                  <c:pt idx="156">
                    <c:v>Auckland, New Zealand</c:v>
                  </c:pt>
                  <c:pt idx="157">
                    <c:v>Wellington, New Zealand</c:v>
                  </c:pt>
                  <c:pt idx="158">
                    <c:v>Wellington, New Zealand</c:v>
                  </c:pt>
                  <c:pt idx="159">
                    <c:v>Columbus, USA</c:v>
                  </c:pt>
                  <c:pt idx="160">
                    <c:v>Remote</c:v>
                  </c:pt>
                  <c:pt idx="161">
                    <c:v>Hyderabad, India</c:v>
                  </c:pt>
                  <c:pt idx="162">
                    <c:v>Wellington, New Zealand</c:v>
                  </c:pt>
                  <c:pt idx="163">
                    <c:v>Wellington, New Zealand</c:v>
                  </c:pt>
                  <c:pt idx="164">
                    <c:v>Auckland, New Zealand</c:v>
                  </c:pt>
                  <c:pt idx="165">
                    <c:v>Hyderabad, India</c:v>
                  </c:pt>
                  <c:pt idx="166">
                    <c:v>Remote</c:v>
                  </c:pt>
                  <c:pt idx="167">
                    <c:v>Wellington, New Zealand</c:v>
                  </c:pt>
                  <c:pt idx="168">
                    <c:v>Remote</c:v>
                  </c:pt>
                  <c:pt idx="169">
                    <c:v>Remote</c:v>
                  </c:pt>
                  <c:pt idx="170">
                    <c:v>Columbus, USA</c:v>
                  </c:pt>
                  <c:pt idx="171">
                    <c:v>Remote</c:v>
                  </c:pt>
                  <c:pt idx="172">
                    <c:v>Remote</c:v>
                  </c:pt>
                  <c:pt idx="173">
                    <c:v>Columbus, USA</c:v>
                  </c:pt>
                  <c:pt idx="174">
                    <c:v>Seattle, USA</c:v>
                  </c:pt>
                  <c:pt idx="175">
                    <c:v>Columbus, USA</c:v>
                  </c:pt>
                  <c:pt idx="176">
                    <c:v>Auckland, New Zealand</c:v>
                  </c:pt>
                  <c:pt idx="177">
                    <c:v>Columbus, USA</c:v>
                  </c:pt>
                  <c:pt idx="178">
                    <c:v>Wellington, New Zealand</c:v>
                  </c:pt>
                  <c:pt idx="179">
                    <c:v>Chennai, India</c:v>
                  </c:pt>
                  <c:pt idx="180">
                    <c:v>Remote</c:v>
                  </c:pt>
                  <c:pt idx="181">
                    <c:v>Chennai, India</c:v>
                  </c:pt>
                  <c:pt idx="182">
                    <c:v>Remote</c:v>
                  </c:pt>
                  <c:pt idx="183">
                    <c:v>Wellington, New Zealand</c:v>
                  </c:pt>
                  <c:pt idx="184">
                    <c:v>Wellington, New Zealand</c:v>
                  </c:pt>
                  <c:pt idx="185">
                    <c:v>Seattle, USA</c:v>
                  </c:pt>
                  <c:pt idx="186">
                    <c:v>Wellington, New Zealand</c:v>
                  </c:pt>
                  <c:pt idx="187">
                    <c:v>Columbus, USA</c:v>
                  </c:pt>
                  <c:pt idx="188">
                    <c:v>Hyderabad, India</c:v>
                  </c:pt>
                  <c:pt idx="189">
                    <c:v>Remote</c:v>
                  </c:pt>
                  <c:pt idx="190">
                    <c:v>Remote</c:v>
                  </c:pt>
                  <c:pt idx="191">
                    <c:v>Remote</c:v>
                  </c:pt>
                  <c:pt idx="192">
                    <c:v>Remote</c:v>
                  </c:pt>
                  <c:pt idx="193">
                    <c:v>Wellington, New Zealand</c:v>
                  </c:pt>
                  <c:pt idx="194">
                    <c:v>Hyderabad, India</c:v>
                  </c:pt>
                  <c:pt idx="195">
                    <c:v>Remote</c:v>
                  </c:pt>
                  <c:pt idx="196">
                    <c:v>Remote</c:v>
                  </c:pt>
                  <c:pt idx="197">
                    <c:v>Columbus, USA</c:v>
                  </c:pt>
                  <c:pt idx="198">
                    <c:v>Hyderabad, India</c:v>
                  </c:pt>
                </c:lvl>
                <c:lvl>
                  <c:pt idx="0">
                    <c:v>Fixed Term</c:v>
                  </c:pt>
                  <c:pt idx="1">
                    <c:v>Fixed Term</c:v>
                  </c:pt>
                  <c:pt idx="2">
                    <c:v> permanent </c:v>
                  </c:pt>
                  <c:pt idx="3">
                    <c:v>Permanent</c:v>
                  </c:pt>
                  <c:pt idx="4">
                    <c:v>Fixed Term</c:v>
                  </c:pt>
                  <c:pt idx="5">
                    <c:v>Permanent</c:v>
                  </c:pt>
                  <c:pt idx="6">
                    <c:v>Temporary</c:v>
                  </c:pt>
                  <c:pt idx="7">
                    <c:v>Fixed Term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Temporary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Temporary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Fixed Term</c:v>
                  </c:pt>
                  <c:pt idx="21">
                    <c:v>Permanent</c:v>
                  </c:pt>
                  <c:pt idx="22">
                    <c:v>Fixed Term</c:v>
                  </c:pt>
                  <c:pt idx="23">
                    <c:v>Temporary</c:v>
                  </c:pt>
                  <c:pt idx="24">
                    <c:v>Permanent</c:v>
                  </c:pt>
                  <c:pt idx="25">
                    <c:v>Temporary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Temporary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Temporary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Temporary</c:v>
                  </c:pt>
                  <c:pt idx="39">
                    <c:v>Permanent</c:v>
                  </c:pt>
                  <c:pt idx="40">
                    <c:v>Fixed Term</c:v>
                  </c:pt>
                  <c:pt idx="41">
                    <c:v>Permanent</c:v>
                  </c:pt>
                  <c:pt idx="42">
                    <c:v>Temporary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Fixed Term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Fixed Term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Temporary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Temporary</c:v>
                  </c:pt>
                  <c:pt idx="66">
                    <c:v>Temporary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Temporary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Fixed Term</c:v>
                  </c:pt>
                  <c:pt idx="73">
                    <c:v>Temporary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Fixed Term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Temporary</c:v>
                  </c:pt>
                  <c:pt idx="82">
                    <c:v>Fixed Term</c:v>
                  </c:pt>
                  <c:pt idx="83">
                    <c:v>Temporary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Fixed Term</c:v>
                  </c:pt>
                  <c:pt idx="87">
                    <c:v>Permanent</c:v>
                  </c:pt>
                  <c:pt idx="88">
                    <c:v>Fixed Term</c:v>
                  </c:pt>
                  <c:pt idx="89">
                    <c:v>Temporary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Temporary</c:v>
                  </c:pt>
                  <c:pt idx="93">
                    <c:v>Temporary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Temporary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Temporary</c:v>
                  </c:pt>
                  <c:pt idx="120">
                    <c:v>Temporary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Temporary</c:v>
                  </c:pt>
                  <c:pt idx="124">
                    <c:v>Fixed Term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Permanent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Permanent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Permanent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Permanent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Permanent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Permanent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Permanent</c:v>
                  </c:pt>
                  <c:pt idx="154">
                    <c:v>Permanent</c:v>
                  </c:pt>
                  <c:pt idx="155">
                    <c:v>Permanent</c:v>
                  </c:pt>
                  <c:pt idx="156">
                    <c:v>Permanent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Temporary</c:v>
                  </c:pt>
                  <c:pt idx="161">
                    <c:v>Permanent</c:v>
                  </c:pt>
                  <c:pt idx="162">
                    <c:v>Permanent</c:v>
                  </c:pt>
                  <c:pt idx="163">
                    <c:v>Permanent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Temporary</c:v>
                  </c:pt>
                  <c:pt idx="167">
                    <c:v>Permanent</c:v>
                  </c:pt>
                  <c:pt idx="168">
                    <c:v>Temporary</c:v>
                  </c:pt>
                  <c:pt idx="169">
                    <c:v>Permanent</c:v>
                  </c:pt>
                  <c:pt idx="170">
                    <c:v>Fixed Term</c:v>
                  </c:pt>
                  <c:pt idx="171">
                    <c:v>Fixed Term</c:v>
                  </c:pt>
                  <c:pt idx="172">
                    <c:v>Fixed Term</c:v>
                  </c:pt>
                  <c:pt idx="173">
                    <c:v>Fixed Term</c:v>
                  </c:pt>
                  <c:pt idx="174">
                    <c:v>Fixed Term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Permanent</c:v>
                  </c:pt>
                  <c:pt idx="186">
                    <c:v>Permanent</c:v>
                  </c:pt>
                  <c:pt idx="187">
                    <c:v>Permanent</c:v>
                  </c:pt>
                  <c:pt idx="188">
                    <c:v>Permanent</c:v>
                  </c:pt>
                  <c:pt idx="189">
                    <c:v>Permanent</c:v>
                  </c:pt>
                  <c:pt idx="190">
                    <c:v>Permanent</c:v>
                  </c:pt>
                  <c:pt idx="191">
                    <c:v>Permanent</c:v>
                  </c:pt>
                  <c:pt idx="192">
                    <c:v>Temporary</c:v>
                  </c:pt>
                  <c:pt idx="193">
                    <c:v>Permanent</c:v>
                  </c:pt>
                  <c:pt idx="194">
                    <c:v>Permanent</c:v>
                  </c:pt>
                  <c:pt idx="195">
                    <c:v>Fixed Term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Temporary</c:v>
                  </c:pt>
                </c:lvl>
                <c:lvl>
                  <c:pt idx="0">
                    <c:v>18-10-2021</c:v>
                  </c:pt>
                  <c:pt idx="1">
                    <c:v>05-03-2018</c:v>
                  </c:pt>
                  <c:pt idx="2">
                    <c:v>08-12-2014</c:v>
                  </c:pt>
                  <c:pt idx="3">
                    <c:v>44285</c:v>
                  </c:pt>
                  <c:pt idx="4">
                    <c:v>18-10-2021</c:v>
                  </c:pt>
                  <c:pt idx="5">
                    <c:v>30-09-2020</c:v>
                  </c:pt>
                  <c:pt idx="6">
                    <c:v>27-07-2020</c:v>
                  </c:pt>
                  <c:pt idx="7">
                    <c:v>43809</c:v>
                  </c:pt>
                  <c:pt idx="8">
                    <c:v>18-02-2019</c:v>
                  </c:pt>
                  <c:pt idx="9">
                    <c:v>44221</c:v>
                  </c:pt>
                  <c:pt idx="10">
                    <c:v>43808</c:v>
                  </c:pt>
                  <c:pt idx="11">
                    <c:v>29-04-2019</c:v>
                  </c:pt>
                  <c:pt idx="12">
                    <c:v>43794</c:v>
                  </c:pt>
                  <c:pt idx="13">
                    <c:v>13-02-2020</c:v>
                  </c:pt>
                  <c:pt idx="14">
                    <c:v>43452</c:v>
                  </c:pt>
                  <c:pt idx="15">
                    <c:v>21-10-2019</c:v>
                  </c:pt>
                  <c:pt idx="16">
                    <c:v>01-02-2021</c:v>
                  </c:pt>
                  <c:pt idx="17">
                    <c:v>25-01-2021</c:v>
                  </c:pt>
                  <c:pt idx="18">
                    <c:v>24-12-2019</c:v>
                  </c:pt>
                  <c:pt idx="19">
                    <c:v>43874</c:v>
                  </c:pt>
                  <c:pt idx="20">
                    <c:v>05-03-2018</c:v>
                  </c:pt>
                  <c:pt idx="21">
                    <c:v>10-08-2020</c:v>
                  </c:pt>
                  <c:pt idx="22">
                    <c:v>05-03-2018</c:v>
                  </c:pt>
                  <c:pt idx="23">
                    <c:v>18-04-2019</c:v>
                  </c:pt>
                  <c:pt idx="24">
                    <c:v>27-01-2020</c:v>
                  </c:pt>
                  <c:pt idx="25">
                    <c:v>44383</c:v>
                  </c:pt>
                  <c:pt idx="26">
                    <c:v>16-10-2020</c:v>
                  </c:pt>
                  <c:pt idx="27">
                    <c:v>13-02-2020</c:v>
                  </c:pt>
                  <c:pt idx="28">
                    <c:v>08-01-2019</c:v>
                  </c:pt>
                  <c:pt idx="29">
                    <c:v>43633</c:v>
                  </c:pt>
                  <c:pt idx="30">
                    <c:v>25-11-2019</c:v>
                  </c:pt>
                  <c:pt idx="31">
                    <c:v>12-08-2020</c:v>
                  </c:pt>
                  <c:pt idx="32">
                    <c:v>02-04-2018</c:v>
                  </c:pt>
                  <c:pt idx="33">
                    <c:v>43643</c:v>
                  </c:pt>
                  <c:pt idx="34">
                    <c:v>29-01-2019</c:v>
                  </c:pt>
                  <c:pt idx="35">
                    <c:v>44383</c:v>
                  </c:pt>
                  <c:pt idx="36">
                    <c:v>02-09-2019</c:v>
                  </c:pt>
                  <c:pt idx="37">
                    <c:v>14-11-2018</c:v>
                  </c:pt>
                  <c:pt idx="38">
                    <c:v>10-12-2018</c:v>
                  </c:pt>
                  <c:pt idx="39">
                    <c:v>28-12-2020</c:v>
                  </c:pt>
                  <c:pt idx="40">
                    <c:v>43563</c:v>
                  </c:pt>
                  <c:pt idx="41">
                    <c:v>22-06-2020</c:v>
                  </c:pt>
                  <c:pt idx="42">
                    <c:v>44383</c:v>
                  </c:pt>
                  <c:pt idx="43">
                    <c:v>24-11-2020</c:v>
                  </c:pt>
                  <c:pt idx="44">
                    <c:v>13-01-2020</c:v>
                  </c:pt>
                  <c:pt idx="45">
                    <c:v>02-11-2018</c:v>
                  </c:pt>
                  <c:pt idx="46">
                    <c:v>16-10-2020</c:v>
                  </c:pt>
                  <c:pt idx="47">
                    <c:v>25-10-2019</c:v>
                  </c:pt>
                  <c:pt idx="48">
                    <c:v>04-06-2018</c:v>
                  </c:pt>
                  <c:pt idx="49">
                    <c:v>26-08-2021</c:v>
                  </c:pt>
                  <c:pt idx="50">
                    <c:v>24-07-2018</c:v>
                  </c:pt>
                  <c:pt idx="51">
                    <c:v>27-12-2019</c:v>
                  </c:pt>
                  <c:pt idx="52">
                    <c:v>43206</c:v>
                  </c:pt>
                  <c:pt idx="53">
                    <c:v>44502</c:v>
                  </c:pt>
                  <c:pt idx="54">
                    <c:v>27-12-2019</c:v>
                  </c:pt>
                  <c:pt idx="55">
                    <c:v>43710</c:v>
                  </c:pt>
                  <c:pt idx="56">
                    <c:v>10-07-2018</c:v>
                  </c:pt>
                  <c:pt idx="57">
                    <c:v>12-08-2020</c:v>
                  </c:pt>
                  <c:pt idx="58">
                    <c:v>02-11-2021</c:v>
                  </c:pt>
                  <c:pt idx="59">
                    <c:v>09-01-2020</c:v>
                  </c:pt>
                  <c:pt idx="60">
                    <c:v>22-04-2020</c:v>
                  </c:pt>
                  <c:pt idx="61">
                    <c:v>19-04-2021</c:v>
                  </c:pt>
                  <c:pt idx="62">
                    <c:v>43397</c:v>
                  </c:pt>
                  <c:pt idx="63">
                    <c:v>43255</c:v>
                  </c:pt>
                  <c:pt idx="64">
                    <c:v>16-09-2019</c:v>
                  </c:pt>
                  <c:pt idx="65">
                    <c:v>18-04-2019</c:v>
                  </c:pt>
                  <c:pt idx="66">
                    <c:v>12-03-2018</c:v>
                  </c:pt>
                  <c:pt idx="67">
                    <c:v>30-09-2020</c:v>
                  </c:pt>
                  <c:pt idx="68">
                    <c:v>10-08-2020</c:v>
                  </c:pt>
                  <c:pt idx="69">
                    <c:v>15-03-2021</c:v>
                  </c:pt>
                  <c:pt idx="70">
                    <c:v>28-01-2019</c:v>
                  </c:pt>
                  <c:pt idx="71">
                    <c:v>27-12-2019</c:v>
                  </c:pt>
                  <c:pt idx="72">
                    <c:v>19-07-2019</c:v>
                  </c:pt>
                  <c:pt idx="73">
                    <c:v>10-12-2018</c:v>
                  </c:pt>
                  <c:pt idx="74">
                    <c:v>43682</c:v>
                  </c:pt>
                  <c:pt idx="75">
                    <c:v>07-12-2020</c:v>
                  </c:pt>
                  <c:pt idx="76">
                    <c:v>43392</c:v>
                  </c:pt>
                  <c:pt idx="77">
                    <c:v>25-10-2019</c:v>
                  </c:pt>
                  <c:pt idx="78">
                    <c:v>19-07-2019</c:v>
                  </c:pt>
                  <c:pt idx="79">
                    <c:v>14-11-2018</c:v>
                  </c:pt>
                  <c:pt idx="80">
                    <c:v>43584</c:v>
                  </c:pt>
                  <c:pt idx="81">
                    <c:v>43808</c:v>
                  </c:pt>
                  <c:pt idx="82">
                    <c:v>04-02-2019</c:v>
                  </c:pt>
                  <c:pt idx="83">
                    <c:v>09-12-2019</c:v>
                  </c:pt>
                  <c:pt idx="84">
                    <c:v>26-06-2018</c:v>
                  </c:pt>
                  <c:pt idx="85">
                    <c:v>16-07-2021</c:v>
                  </c:pt>
                  <c:pt idx="86">
                    <c:v>44067</c:v>
                  </c:pt>
                  <c:pt idx="87">
                    <c:v>30-03-2021</c:v>
                  </c:pt>
                  <c:pt idx="88">
                    <c:v>10-12-2019</c:v>
                  </c:pt>
                  <c:pt idx="89">
                    <c:v>10-04-2020</c:v>
                  </c:pt>
                  <c:pt idx="90">
                    <c:v>05-07-2021</c:v>
                  </c:pt>
                  <c:pt idx="91">
                    <c:v>43332</c:v>
                  </c:pt>
                  <c:pt idx="92">
                    <c:v>12-03-2018</c:v>
                  </c:pt>
                  <c:pt idx="93">
                    <c:v>30-11-2018</c:v>
                  </c:pt>
                  <c:pt idx="94">
                    <c:v>02-04-2018</c:v>
                  </c:pt>
                  <c:pt idx="95">
                    <c:v>22-02-2021</c:v>
                  </c:pt>
                  <c:pt idx="96">
                    <c:v>30-03-2021</c:v>
                  </c:pt>
                  <c:pt idx="97">
                    <c:v>12-11-2018</c:v>
                  </c:pt>
                  <c:pt idx="98">
                    <c:v>29-06-2020</c:v>
                  </c:pt>
                  <c:pt idx="99">
                    <c:v>29-01-2019</c:v>
                  </c:pt>
                  <c:pt idx="100">
                    <c:v>44288</c:v>
                  </c:pt>
                  <c:pt idx="101">
                    <c:v>30-03-2021</c:v>
                  </c:pt>
                  <c:pt idx="102">
                    <c:v>01-11-2021</c:v>
                  </c:pt>
                  <c:pt idx="103">
                    <c:v>44223</c:v>
                  </c:pt>
                  <c:pt idx="104">
                    <c:v>14-11-2018</c:v>
                  </c:pt>
                  <c:pt idx="105">
                    <c:v>12-08-2020</c:v>
                  </c:pt>
                  <c:pt idx="106">
                    <c:v>29-04-2021</c:v>
                  </c:pt>
                  <c:pt idx="107">
                    <c:v>43794</c:v>
                  </c:pt>
                  <c:pt idx="108">
                    <c:v>16-04-2018</c:v>
                  </c:pt>
                  <c:pt idx="109">
                    <c:v>26-08-2021</c:v>
                  </c:pt>
                  <c:pt idx="110">
                    <c:v>43430</c:v>
                  </c:pt>
                  <c:pt idx="111">
                    <c:v>44078</c:v>
                  </c:pt>
                  <c:pt idx="112">
                    <c:v>18-11-2019</c:v>
                  </c:pt>
                  <c:pt idx="113">
                    <c:v>19-04-2021</c:v>
                  </c:pt>
                  <c:pt idx="114">
                    <c:v>43710</c:v>
                  </c:pt>
                  <c:pt idx="115">
                    <c:v>44502</c:v>
                  </c:pt>
                  <c:pt idx="116">
                    <c:v>43643</c:v>
                  </c:pt>
                  <c:pt idx="117">
                    <c:v>44288</c:v>
                  </c:pt>
                  <c:pt idx="118">
                    <c:v>43710</c:v>
                  </c:pt>
                  <c:pt idx="119">
                    <c:v>30-11-2018</c:v>
                  </c:pt>
                  <c:pt idx="120">
                    <c:v>43633</c:v>
                  </c:pt>
                  <c:pt idx="121">
                    <c:v>12-11-2018</c:v>
                  </c:pt>
                  <c:pt idx="122">
                    <c:v>27-01-2020</c:v>
                  </c:pt>
                  <c:pt idx="123">
                    <c:v>43700</c:v>
                  </c:pt>
                  <c:pt idx="124">
                    <c:v>43250</c:v>
                  </c:pt>
                  <c:pt idx="125">
                    <c:v>21-02-2018</c:v>
                  </c:pt>
                  <c:pt idx="126">
                    <c:v>25-10-2019</c:v>
                  </c:pt>
                  <c:pt idx="127">
                    <c:v>11-05-2020</c:v>
                  </c:pt>
                  <c:pt idx="128">
                    <c:v>12-11-2018</c:v>
                  </c:pt>
                  <c:pt idx="129">
                    <c:v>26-03-2019</c:v>
                  </c:pt>
                  <c:pt idx="130">
                    <c:v>04-06-2018</c:v>
                  </c:pt>
                  <c:pt idx="131">
                    <c:v>12-02-2019</c:v>
                  </c:pt>
                  <c:pt idx="132">
                    <c:v>43504</c:v>
                  </c:pt>
                  <c:pt idx="133">
                    <c:v>25-01-2021</c:v>
                  </c:pt>
                  <c:pt idx="134">
                    <c:v>13-08-2018</c:v>
                  </c:pt>
                  <c:pt idx="135">
                    <c:v>29-04-2019</c:v>
                  </c:pt>
                  <c:pt idx="136">
                    <c:v>12-03-2020</c:v>
                  </c:pt>
                  <c:pt idx="137">
                    <c:v>43494</c:v>
                  </c:pt>
                  <c:pt idx="138">
                    <c:v>27-01-2020</c:v>
                  </c:pt>
                  <c:pt idx="139">
                    <c:v>43902</c:v>
                  </c:pt>
                  <c:pt idx="140">
                    <c:v>24-12-2019</c:v>
                  </c:pt>
                  <c:pt idx="141">
                    <c:v>25-11-2019</c:v>
                  </c:pt>
                  <c:pt idx="142">
                    <c:v>24-12-2019</c:v>
                  </c:pt>
                  <c:pt idx="143">
                    <c:v>27-01-2020</c:v>
                  </c:pt>
                  <c:pt idx="144">
                    <c:v>22-02-2021</c:v>
                  </c:pt>
                  <c:pt idx="145">
                    <c:v>27-01-2020</c:v>
                  </c:pt>
                  <c:pt idx="146">
                    <c:v>24-10-2018</c:v>
                  </c:pt>
                  <c:pt idx="147">
                    <c:v>44203</c:v>
                  </c:pt>
                  <c:pt idx="148">
                    <c:v>21-06-2018</c:v>
                  </c:pt>
                  <c:pt idx="149">
                    <c:v>10-12-2019</c:v>
                  </c:pt>
                  <c:pt idx="150">
                    <c:v>30-04-2020</c:v>
                  </c:pt>
                  <c:pt idx="151">
                    <c:v>24-08-2020</c:v>
                  </c:pt>
                  <c:pt idx="152">
                    <c:v>43815</c:v>
                  </c:pt>
                  <c:pt idx="153">
                    <c:v>43390</c:v>
                  </c:pt>
                  <c:pt idx="154">
                    <c:v>27-06-2019</c:v>
                  </c:pt>
                  <c:pt idx="155">
                    <c:v>12-03-2020</c:v>
                  </c:pt>
                  <c:pt idx="156">
                    <c:v>26-06-2019</c:v>
                  </c:pt>
                  <c:pt idx="157">
                    <c:v>16-04-2018</c:v>
                  </c:pt>
                  <c:pt idx="158">
                    <c:v>16-10-2020</c:v>
                  </c:pt>
                  <c:pt idx="159">
                    <c:v>44288</c:v>
                  </c:pt>
                  <c:pt idx="160">
                    <c:v>43972</c:v>
                  </c:pt>
                  <c:pt idx="161">
                    <c:v>04-10-2021</c:v>
                  </c:pt>
                  <c:pt idx="162">
                    <c:v>44011</c:v>
                  </c:pt>
                  <c:pt idx="163">
                    <c:v>01-01-2019</c:v>
                  </c:pt>
                  <c:pt idx="164">
                    <c:v>27-05-2019</c:v>
                  </c:pt>
                  <c:pt idx="165">
                    <c:v>10-02-2021</c:v>
                  </c:pt>
                  <c:pt idx="166">
                    <c:v>43972</c:v>
                  </c:pt>
                  <c:pt idx="167">
                    <c:v>01-01-2019</c:v>
                  </c:pt>
                  <c:pt idx="168">
                    <c:v>01-10-2018</c:v>
                  </c:pt>
                  <c:pt idx="169">
                    <c:v>12-11-2018</c:v>
                  </c:pt>
                  <c:pt idx="170">
                    <c:v>44077</c:v>
                  </c:pt>
                  <c:pt idx="171">
                    <c:v>18-10-2021</c:v>
                  </c:pt>
                  <c:pt idx="172">
                    <c:v>26-02-2020</c:v>
                  </c:pt>
                  <c:pt idx="173">
                    <c:v>43258</c:v>
                  </c:pt>
                  <c:pt idx="174">
                    <c:v>05-03-2018</c:v>
                  </c:pt>
                  <c:pt idx="175">
                    <c:v>43808</c:v>
                  </c:pt>
                  <c:pt idx="176">
                    <c:v>12-03-2018</c:v>
                  </c:pt>
                  <c:pt idx="177">
                    <c:v>10-12-2018</c:v>
                  </c:pt>
                  <c:pt idx="178">
                    <c:v>27-07-2020</c:v>
                  </c:pt>
                  <c:pt idx="179">
                    <c:v>44357</c:v>
                  </c:pt>
                  <c:pt idx="180">
                    <c:v>43972</c:v>
                  </c:pt>
                  <c:pt idx="181">
                    <c:v>28-04-2020</c:v>
                  </c:pt>
                  <c:pt idx="182">
                    <c:v>17-06-2019</c:v>
                  </c:pt>
                  <c:pt idx="183">
                    <c:v>30-11-2018</c:v>
                  </c:pt>
                  <c:pt idx="184">
                    <c:v>18-04-2019</c:v>
                  </c:pt>
                  <c:pt idx="185">
                    <c:v>25-01-2021</c:v>
                  </c:pt>
                  <c:pt idx="186">
                    <c:v>43466</c:v>
                  </c:pt>
                  <c:pt idx="187">
                    <c:v>19-04-2021</c:v>
                  </c:pt>
                  <c:pt idx="188">
                    <c:v>02-04-2018</c:v>
                  </c:pt>
                  <c:pt idx="189">
                    <c:v>26-08-2021</c:v>
                  </c:pt>
                  <c:pt idx="190">
                    <c:v>43494</c:v>
                  </c:pt>
                  <c:pt idx="191">
                    <c:v>12-11-2018</c:v>
                  </c:pt>
                  <c:pt idx="192">
                    <c:v>22-05-2020</c:v>
                  </c:pt>
                  <c:pt idx="193">
                    <c:v>27-01-2020</c:v>
                  </c:pt>
                  <c:pt idx="194">
                    <c:v>22-02-2021</c:v>
                  </c:pt>
                  <c:pt idx="195">
                    <c:v>04-10-2021</c:v>
                  </c:pt>
                  <c:pt idx="196">
                    <c:v>12-03-2020</c:v>
                  </c:pt>
                  <c:pt idx="197">
                    <c:v>05-02-2018</c:v>
                  </c:pt>
                  <c:pt idx="198">
                    <c:v>09-09-2019</c:v>
                  </c:pt>
                </c:lvl>
                <c:lvl>
                  <c:pt idx="0">
                    <c:v>Services</c:v>
                  </c:pt>
                  <c:pt idx="1">
                    <c:v>Training</c:v>
                  </c:pt>
                  <c:pt idx="2">
                    <c:v>Training </c:v>
                  </c:pt>
                  <c:pt idx="3">
                    <c:v>Human Resources</c:v>
                  </c:pt>
                  <c:pt idx="4">
                    <c:v>Services</c:v>
                  </c:pt>
                  <c:pt idx="5">
                    <c:v>Human Resources</c:v>
                  </c:pt>
                  <c:pt idx="6">
                    <c:v>Training</c:v>
                  </c:pt>
                  <c:pt idx="7">
                    <c:v>Engineering</c:v>
                  </c:pt>
                  <c:pt idx="8">
                    <c:v>Product Management</c:v>
                  </c:pt>
                  <c:pt idx="9">
                    <c:v>Legal</c:v>
                  </c:pt>
                  <c:pt idx="10">
                    <c:v>Training</c:v>
                  </c:pt>
                  <c:pt idx="11">
                    <c:v>Services</c:v>
                  </c:pt>
                  <c:pt idx="12">
                    <c:v>Human Resources</c:v>
                  </c:pt>
                  <c:pt idx="13">
                    <c:v>Product Management</c:v>
                  </c:pt>
                  <c:pt idx="14">
                    <c:v>Support</c:v>
                  </c:pt>
                  <c:pt idx="15">
                    <c:v>NULL</c:v>
                  </c:pt>
                  <c:pt idx="16">
                    <c:v>Legal</c:v>
                  </c:pt>
                  <c:pt idx="17">
                    <c:v>Legal</c:v>
                  </c:pt>
                  <c:pt idx="18">
                    <c:v>Training</c:v>
                  </c:pt>
                  <c:pt idx="19">
                    <c:v>Product Management</c:v>
                  </c:pt>
                  <c:pt idx="20">
                    <c:v>Training</c:v>
                  </c:pt>
                  <c:pt idx="21">
                    <c:v>Business Development</c:v>
                  </c:pt>
                  <c:pt idx="22">
                    <c:v>Training</c:v>
                  </c:pt>
                  <c:pt idx="23">
                    <c:v>Accounting</c:v>
                  </c:pt>
                  <c:pt idx="24">
                    <c:v>Research and Development</c:v>
                  </c:pt>
                  <c:pt idx="25">
                    <c:v>Human Resources</c:v>
                  </c:pt>
                  <c:pt idx="26">
                    <c:v>Engineering</c:v>
                  </c:pt>
                  <c:pt idx="27">
                    <c:v>Product Management</c:v>
                  </c:pt>
                  <c:pt idx="28">
                    <c:v>Human Resources</c:v>
                  </c:pt>
                  <c:pt idx="29">
                    <c:v>Training </c:v>
                  </c:pt>
                  <c:pt idx="30">
                    <c:v>Human Resources</c:v>
                  </c:pt>
                  <c:pt idx="31">
                    <c:v>NULL</c:v>
                  </c:pt>
                  <c:pt idx="32">
                    <c:v>Training</c:v>
                  </c:pt>
                  <c:pt idx="33">
                    <c:v>Marketing</c:v>
                  </c:pt>
                  <c:pt idx="34">
                    <c:v>Services</c:v>
                  </c:pt>
                  <c:pt idx="35">
                    <c:v>Human Resources</c:v>
                  </c:pt>
                  <c:pt idx="36">
                    <c:v>Business Development</c:v>
                  </c:pt>
                  <c:pt idx="37">
                    <c:v>Research and Development</c:v>
                  </c:pt>
                  <c:pt idx="38">
                    <c:v>Engineering</c:v>
                  </c:pt>
                  <c:pt idx="39">
                    <c:v>Legal</c:v>
                  </c:pt>
                  <c:pt idx="40">
                    <c:v>Product Management</c:v>
                  </c:pt>
                  <c:pt idx="41">
                    <c:v>Product Management</c:v>
                  </c:pt>
                  <c:pt idx="42">
                    <c:v>Human Resources</c:v>
                  </c:pt>
                  <c:pt idx="43">
                    <c:v>Support</c:v>
                  </c:pt>
                  <c:pt idx="44">
                    <c:v>Business Development</c:v>
                  </c:pt>
                  <c:pt idx="45">
                    <c:v>Product Management</c:v>
                  </c:pt>
                  <c:pt idx="46">
                    <c:v>Engineering</c:v>
                  </c:pt>
                  <c:pt idx="47">
                    <c:v>Support</c:v>
                  </c:pt>
                  <c:pt idx="48">
                    <c:v>Legal</c:v>
                  </c:pt>
                  <c:pt idx="49">
                    <c:v>Sales</c:v>
                  </c:pt>
                  <c:pt idx="50">
                    <c:v>Accounting</c:v>
                  </c:pt>
                  <c:pt idx="51">
                    <c:v>Business Development</c:v>
                  </c:pt>
                  <c:pt idx="52">
                    <c:v>Services</c:v>
                  </c:pt>
                  <c:pt idx="53">
                    <c:v>Support</c:v>
                  </c:pt>
                  <c:pt idx="54">
                    <c:v>Business Development</c:v>
                  </c:pt>
                  <c:pt idx="55">
                    <c:v>Business Development</c:v>
                  </c:pt>
                  <c:pt idx="56">
                    <c:v>Engineering</c:v>
                  </c:pt>
                  <c:pt idx="57">
                    <c:v>NULL</c:v>
                  </c:pt>
                  <c:pt idx="58">
                    <c:v>Support</c:v>
                  </c:pt>
                  <c:pt idx="59">
                    <c:v>Research and Development</c:v>
                  </c:pt>
                  <c:pt idx="60">
                    <c:v>Sales</c:v>
                  </c:pt>
                  <c:pt idx="61">
                    <c:v>Business Development</c:v>
                  </c:pt>
                  <c:pt idx="62">
                    <c:v>Accounting</c:v>
                  </c:pt>
                  <c:pt idx="63">
                    <c:v>Legal</c:v>
                  </c:pt>
                  <c:pt idx="64">
                    <c:v>Support</c:v>
                  </c:pt>
                  <c:pt idx="65">
                    <c:v>Accounting</c:v>
                  </c:pt>
                  <c:pt idx="66">
                    <c:v>Support</c:v>
                  </c:pt>
                  <c:pt idx="67">
                    <c:v>Human Resources</c:v>
                  </c:pt>
                  <c:pt idx="68">
                    <c:v>Business Development</c:v>
                  </c:pt>
                  <c:pt idx="69">
                    <c:v>Legal</c:v>
                  </c:pt>
                  <c:pt idx="70">
                    <c:v>Marketing</c:v>
                  </c:pt>
                  <c:pt idx="71">
                    <c:v>Business Development</c:v>
                  </c:pt>
                  <c:pt idx="72">
                    <c:v>Services</c:v>
                  </c:pt>
                  <c:pt idx="73">
                    <c:v>Engineering</c:v>
                  </c:pt>
                  <c:pt idx="74">
                    <c:v>Legal</c:v>
                  </c:pt>
                  <c:pt idx="75">
                    <c:v>Support</c:v>
                  </c:pt>
                  <c:pt idx="76">
                    <c:v>Business Development</c:v>
                  </c:pt>
                  <c:pt idx="77">
                    <c:v>Support</c:v>
                  </c:pt>
                  <c:pt idx="78">
                    <c:v>Services</c:v>
                  </c:pt>
                  <c:pt idx="79">
                    <c:v>Research and Development</c:v>
                  </c:pt>
                  <c:pt idx="80">
                    <c:v>Services</c:v>
                  </c:pt>
                  <c:pt idx="81">
                    <c:v>Training</c:v>
                  </c:pt>
                  <c:pt idx="82">
                    <c:v>Research and Development</c:v>
                  </c:pt>
                  <c:pt idx="83">
                    <c:v>Training</c:v>
                  </c:pt>
                  <c:pt idx="84">
                    <c:v>Accounting</c:v>
                  </c:pt>
                  <c:pt idx="85">
                    <c:v>Legal</c:v>
                  </c:pt>
                  <c:pt idx="86">
                    <c:v>Support</c:v>
                  </c:pt>
                  <c:pt idx="87">
                    <c:v>Human Resources</c:v>
                  </c:pt>
                  <c:pt idx="88">
                    <c:v>Engineering</c:v>
                  </c:pt>
                  <c:pt idx="89">
                    <c:v>Research and Development</c:v>
                  </c:pt>
                  <c:pt idx="90">
                    <c:v>Legal</c:v>
                  </c:pt>
                  <c:pt idx="91">
                    <c:v>Sales</c:v>
                  </c:pt>
                  <c:pt idx="92">
                    <c:v>Support</c:v>
                  </c:pt>
                  <c:pt idx="93">
                    <c:v>Product Management</c:v>
                  </c:pt>
                  <c:pt idx="94">
                    <c:v>Training</c:v>
                  </c:pt>
                  <c:pt idx="95">
                    <c:v>Training</c:v>
                  </c:pt>
                  <c:pt idx="96">
                    <c:v>Human Resources</c:v>
                  </c:pt>
                  <c:pt idx="97">
                    <c:v>NULL</c:v>
                  </c:pt>
                  <c:pt idx="98">
                    <c:v>Legal</c:v>
                  </c:pt>
                  <c:pt idx="99">
                    <c:v>Business Development</c:v>
                  </c:pt>
                  <c:pt idx="100">
                    <c:v>Accounting</c:v>
                  </c:pt>
                  <c:pt idx="101">
                    <c:v>Human Resources</c:v>
                  </c:pt>
                  <c:pt idx="102">
                    <c:v>Research and Development</c:v>
                  </c:pt>
                  <c:pt idx="103">
                    <c:v>Accounting</c:v>
                  </c:pt>
                  <c:pt idx="104">
                    <c:v>Research and Development</c:v>
                  </c:pt>
                  <c:pt idx="105">
                    <c:v>NULL</c:v>
                  </c:pt>
                  <c:pt idx="106">
                    <c:v>Training</c:v>
                  </c:pt>
                  <c:pt idx="107">
                    <c:v>Human Resources</c:v>
                  </c:pt>
                  <c:pt idx="108">
                    <c:v>Services</c:v>
                  </c:pt>
                  <c:pt idx="109">
                    <c:v>Sales</c:v>
                  </c:pt>
                  <c:pt idx="110">
                    <c:v>Human Resources</c:v>
                  </c:pt>
                  <c:pt idx="111">
                    <c:v>Human Resources</c:v>
                  </c:pt>
                  <c:pt idx="112">
                    <c:v>Business Development</c:v>
                  </c:pt>
                  <c:pt idx="113">
                    <c:v>Business Development</c:v>
                  </c:pt>
                  <c:pt idx="114">
                    <c:v>Business Development</c:v>
                  </c:pt>
                  <c:pt idx="115">
                    <c:v>Support</c:v>
                  </c:pt>
                  <c:pt idx="116">
                    <c:v>Marketing</c:v>
                  </c:pt>
                  <c:pt idx="117">
                    <c:v>Accounting</c:v>
                  </c:pt>
                  <c:pt idx="118">
                    <c:v>Business Development</c:v>
                  </c:pt>
                  <c:pt idx="119">
                    <c:v>Product Management</c:v>
                  </c:pt>
                  <c:pt idx="120">
                    <c:v>Training</c:v>
                  </c:pt>
                  <c:pt idx="121">
                    <c:v>NULL</c:v>
                  </c:pt>
                  <c:pt idx="122">
                    <c:v>(blank)</c:v>
                  </c:pt>
                  <c:pt idx="123">
                    <c:v>Sales</c:v>
                  </c:pt>
                  <c:pt idx="124">
                    <c:v>Training</c:v>
                  </c:pt>
                  <c:pt idx="125">
                    <c:v>Marketing</c:v>
                  </c:pt>
                  <c:pt idx="126">
                    <c:v>Support</c:v>
                  </c:pt>
                  <c:pt idx="127">
                    <c:v>Product Management</c:v>
                  </c:pt>
                  <c:pt idx="128">
                    <c:v>NULL</c:v>
                  </c:pt>
                  <c:pt idx="129">
                    <c:v>Accounting</c:v>
                  </c:pt>
                  <c:pt idx="130">
                    <c:v>Legal</c:v>
                  </c:pt>
                  <c:pt idx="131">
                    <c:v>Sales</c:v>
                  </c:pt>
                  <c:pt idx="132">
                    <c:v>Research and Development</c:v>
                  </c:pt>
                  <c:pt idx="133">
                    <c:v>Engineering</c:v>
                  </c:pt>
                  <c:pt idx="134">
                    <c:v>Accounting</c:v>
                  </c:pt>
                  <c:pt idx="135">
                    <c:v>Services</c:v>
                  </c:pt>
                  <c:pt idx="136">
                    <c:v>Services</c:v>
                  </c:pt>
                  <c:pt idx="137">
                    <c:v>Business Development</c:v>
                  </c:pt>
                  <c:pt idx="138">
                    <c:v>Research and Development</c:v>
                  </c:pt>
                  <c:pt idx="139">
                    <c:v>Services</c:v>
                  </c:pt>
                  <c:pt idx="140">
                    <c:v>Training</c:v>
                  </c:pt>
                  <c:pt idx="141">
                    <c:v>Product Management</c:v>
                  </c:pt>
                  <c:pt idx="142">
                    <c:v>Training</c:v>
                  </c:pt>
                  <c:pt idx="143">
                    <c:v>Research and Development</c:v>
                  </c:pt>
                  <c:pt idx="144">
                    <c:v>Training</c:v>
                  </c:pt>
                  <c:pt idx="145">
                    <c:v>Engineering</c:v>
                  </c:pt>
                  <c:pt idx="146">
                    <c:v>Accounting</c:v>
                  </c:pt>
                  <c:pt idx="147">
                    <c:v>Research and Development</c:v>
                  </c:pt>
                  <c:pt idx="148">
                    <c:v>Training</c:v>
                  </c:pt>
                  <c:pt idx="149">
                    <c:v>Engineering</c:v>
                  </c:pt>
                  <c:pt idx="150">
                    <c:v>Marketing</c:v>
                  </c:pt>
                  <c:pt idx="151">
                    <c:v>Support</c:v>
                  </c:pt>
                  <c:pt idx="152">
                    <c:v>Support</c:v>
                  </c:pt>
                  <c:pt idx="153">
                    <c:v>Services</c:v>
                  </c:pt>
                  <c:pt idx="154">
                    <c:v>Marketing</c:v>
                  </c:pt>
                  <c:pt idx="155">
                    <c:v>Services</c:v>
                  </c:pt>
                  <c:pt idx="156">
                    <c:v>Marketing</c:v>
                  </c:pt>
                  <c:pt idx="157">
                    <c:v>Services</c:v>
                  </c:pt>
                  <c:pt idx="158">
                    <c:v>Engineering</c:v>
                  </c:pt>
                  <c:pt idx="159">
                    <c:v>Accounting</c:v>
                  </c:pt>
                  <c:pt idx="160">
                    <c:v>Business Development</c:v>
                  </c:pt>
                  <c:pt idx="161">
                    <c:v>Sales</c:v>
                  </c:pt>
                  <c:pt idx="162">
                    <c:v>Legal</c:v>
                  </c:pt>
                  <c:pt idx="163">
                    <c:v>Research and Development</c:v>
                  </c:pt>
                  <c:pt idx="164">
                    <c:v>Human Resources</c:v>
                  </c:pt>
                  <c:pt idx="165">
                    <c:v>NULL</c:v>
                  </c:pt>
                  <c:pt idx="166">
                    <c:v>Business Development</c:v>
                  </c:pt>
                  <c:pt idx="167">
                    <c:v>Research and Development</c:v>
                  </c:pt>
                  <c:pt idx="168">
                    <c:v>Accounting</c:v>
                  </c:pt>
                  <c:pt idx="169">
                    <c:v>NULL</c:v>
                  </c:pt>
                  <c:pt idx="170">
                    <c:v>Accounting</c:v>
                  </c:pt>
                  <c:pt idx="171">
                    <c:v>Services</c:v>
                  </c:pt>
                  <c:pt idx="172">
                    <c:v>Business Development</c:v>
                  </c:pt>
                  <c:pt idx="173">
                    <c:v>Training</c:v>
                  </c:pt>
                  <c:pt idx="174">
                    <c:v>Training</c:v>
                  </c:pt>
                  <c:pt idx="175">
                    <c:v>Training</c:v>
                  </c:pt>
                  <c:pt idx="176">
                    <c:v>Support</c:v>
                  </c:pt>
                  <c:pt idx="177">
                    <c:v>Engineering</c:v>
                  </c:pt>
                  <c:pt idx="178">
                    <c:v>Training</c:v>
                  </c:pt>
                  <c:pt idx="179">
                    <c:v>Support</c:v>
                  </c:pt>
                  <c:pt idx="180">
                    <c:v>Business Development</c:v>
                  </c:pt>
                  <c:pt idx="181">
                    <c:v>Training</c:v>
                  </c:pt>
                  <c:pt idx="182">
                    <c:v>Training</c:v>
                  </c:pt>
                  <c:pt idx="183">
                    <c:v>Product Management</c:v>
                  </c:pt>
                  <c:pt idx="184">
                    <c:v>Accounting</c:v>
                  </c:pt>
                  <c:pt idx="185">
                    <c:v>Legal</c:v>
                  </c:pt>
                  <c:pt idx="186">
                    <c:v>Research and Development</c:v>
                  </c:pt>
                  <c:pt idx="187">
                    <c:v>Business Development</c:v>
                  </c:pt>
                  <c:pt idx="188">
                    <c:v>Training</c:v>
                  </c:pt>
                  <c:pt idx="189">
                    <c:v>Sales</c:v>
                  </c:pt>
                  <c:pt idx="190">
                    <c:v>Business Development</c:v>
                  </c:pt>
                  <c:pt idx="191">
                    <c:v>NULL</c:v>
                  </c:pt>
                  <c:pt idx="192">
                    <c:v>Engineering</c:v>
                  </c:pt>
                  <c:pt idx="193">
                    <c:v>Engineering</c:v>
                  </c:pt>
                  <c:pt idx="194">
                    <c:v>Training</c:v>
                  </c:pt>
                  <c:pt idx="195">
                    <c:v>Legal</c:v>
                  </c:pt>
                  <c:pt idx="196">
                    <c:v>Services</c:v>
                  </c:pt>
                  <c:pt idx="197">
                    <c:v>Business Development</c:v>
                  </c:pt>
                  <c:pt idx="198">
                    <c:v>Support</c:v>
                  </c:pt>
                </c:lvl>
                <c:lvl>
                  <c:pt idx="0">
                    <c:v>Female</c:v>
                  </c:pt>
                  <c:pt idx="1">
                    <c:v>Female</c:v>
                  </c:pt>
                  <c:pt idx="2">
                    <c:v>female 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Male</c:v>
                  </c:pt>
                  <c:pt idx="24">
                    <c:v>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Female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Male</c:v>
                  </c:pt>
                  <c:pt idx="55">
                    <c:v>Female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female 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Female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Male</c:v>
                  </c:pt>
                  <c:pt idx="77">
                    <c:v>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Female</c:v>
                  </c:pt>
                  <c:pt idx="86">
                    <c:v>Female</c:v>
                  </c:pt>
                  <c:pt idx="87">
                    <c:v>Male</c:v>
                  </c:pt>
                  <c:pt idx="88">
                    <c:v>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Female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Female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 </c:v>
                  </c:pt>
                  <c:pt idx="111">
                    <c:v>Female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Female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Male</c:v>
                  </c:pt>
                  <c:pt idx="134">
                    <c:v>Male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Female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Female</c:v>
                  </c:pt>
                  <c:pt idx="154">
                    <c:v>Female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Female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Female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Female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Male</c:v>
                  </c:pt>
                  <c:pt idx="178">
                    <c:v>Male</c:v>
                  </c:pt>
                  <c:pt idx="179">
                    <c:v>Male</c:v>
                  </c:pt>
                  <c:pt idx="180">
                    <c:v>Male</c:v>
                  </c:pt>
                  <c:pt idx="181">
                    <c:v>Female</c:v>
                  </c:pt>
                  <c:pt idx="182">
                    <c:v>female </c:v>
                  </c:pt>
                  <c:pt idx="183">
                    <c:v>Female</c:v>
                  </c:pt>
                  <c:pt idx="184">
                    <c:v>Male</c:v>
                  </c:pt>
                  <c:pt idx="185">
                    <c:v>Male</c:v>
                  </c:pt>
                  <c:pt idx="186">
                    <c:v>Male</c:v>
                  </c:pt>
                  <c:pt idx="187">
                    <c:v>Female</c:v>
                  </c:pt>
                  <c:pt idx="188">
                    <c:v>Female</c:v>
                  </c:pt>
                  <c:pt idx="189">
                    <c:v>Male</c:v>
                  </c:pt>
                  <c:pt idx="190">
                    <c:v>Female</c:v>
                  </c:pt>
                  <c:pt idx="191">
                    <c:v>Male</c:v>
                  </c:pt>
                  <c:pt idx="192">
                    <c:v>Male</c:v>
                  </c:pt>
                  <c:pt idx="193">
                    <c:v>Female</c:v>
                  </c:pt>
                  <c:pt idx="194">
                    <c:v>Female</c:v>
                  </c:pt>
                  <c:pt idx="195">
                    <c:v>Female</c:v>
                  </c:pt>
                  <c:pt idx="196">
                    <c:v>Female</c:v>
                  </c:pt>
                  <c:pt idx="197">
                    <c:v>Male</c:v>
                  </c:pt>
                  <c:pt idx="198">
                    <c:v>Female</c:v>
                  </c:pt>
                </c:lvl>
                <c:lvl>
                  <c:pt idx="0">
                    <c:v>Harani</c:v>
                  </c:pt>
                  <c:pt idx="1">
                    <c:v>Aishwariya</c:v>
                  </c:pt>
                  <c:pt idx="2">
                    <c:v>Shabmathi</c:v>
                  </c:pt>
                  <c:pt idx="3">
                    <c:v>Dharani</c:v>
                  </c:pt>
                  <c:pt idx="4">
                    <c:v>Thrisha</c:v>
                  </c:pt>
                  <c:pt idx="5">
                    <c:v>Jagan</c:v>
                  </c:pt>
                  <c:pt idx="6">
                    <c:v>vishnu</c:v>
                  </c:pt>
                  <c:pt idx="7">
                    <c:v>Suriya</c:v>
                  </c:pt>
                  <c:pt idx="8">
                    <c:v>iniya</c:v>
                  </c:pt>
                  <c:pt idx="9">
                    <c:v>vimal</c:v>
                  </c:pt>
                  <c:pt idx="10">
                    <c:v>srinivasan</c:v>
                  </c:pt>
                  <c:pt idx="11">
                    <c:v>Manoj</c:v>
                  </c:pt>
                  <c:pt idx="12">
                    <c:v>Samantha</c:v>
                  </c:pt>
                  <c:pt idx="13">
                    <c:v>Araya</c:v>
                  </c:pt>
                  <c:pt idx="14">
                    <c:v>gopalu</c:v>
                  </c:pt>
                  <c:pt idx="15">
                    <c:v>sarath</c:v>
                  </c:pt>
                  <c:pt idx="16">
                    <c:v>srikanth</c:v>
                  </c:pt>
                  <c:pt idx="17">
                    <c:v>Bharati</c:v>
                  </c:pt>
                  <c:pt idx="18">
                    <c:v>Nivetha </c:v>
                  </c:pt>
                  <c:pt idx="19">
                    <c:v>Arun</c:v>
                  </c:pt>
                  <c:pt idx="20">
                    <c:v>Dharani</c:v>
                  </c:pt>
                  <c:pt idx="21">
                    <c:v>fayas</c:v>
                  </c:pt>
                  <c:pt idx="22">
                    <c:v>devi</c:v>
                  </c:pt>
                  <c:pt idx="23">
                    <c:v>velu</c:v>
                  </c:pt>
                  <c:pt idx="24">
                    <c:v>Praveen</c:v>
                  </c:pt>
                  <c:pt idx="25">
                    <c:v>Tamil</c:v>
                  </c:pt>
                  <c:pt idx="26">
                    <c:v>Vinoth</c:v>
                  </c:pt>
                  <c:pt idx="27">
                    <c:v>yuvraj</c:v>
                  </c:pt>
                  <c:pt idx="28">
                    <c:v>siddhu </c:v>
                  </c:pt>
                  <c:pt idx="29">
                    <c:v>Aarthi</c:v>
                  </c:pt>
                  <c:pt idx="30">
                    <c:v>Yuva dharashni</c:v>
                  </c:pt>
                  <c:pt idx="31">
                    <c:v>Ravi</c:v>
                  </c:pt>
                  <c:pt idx="32">
                    <c:v>Sakthi</c:v>
                  </c:pt>
                  <c:pt idx="33">
                    <c:v>Balaji</c:v>
                  </c:pt>
                  <c:pt idx="34">
                    <c:v>keerthi</c:v>
                  </c:pt>
                  <c:pt idx="35">
                    <c:v>Vijay</c:v>
                  </c:pt>
                  <c:pt idx="36">
                    <c:v>saktheshwari</c:v>
                  </c:pt>
                  <c:pt idx="37">
                    <c:v>Thamana</c:v>
                  </c:pt>
                  <c:pt idx="38">
                    <c:v>Prakash</c:v>
                  </c:pt>
                  <c:pt idx="39">
                    <c:v>Gopi</c:v>
                  </c:pt>
                  <c:pt idx="40">
                    <c:v>jeeva</c:v>
                  </c:pt>
                  <c:pt idx="41">
                    <c:v>sherwin</c:v>
                  </c:pt>
                  <c:pt idx="42">
                    <c:v>Murugan</c:v>
                  </c:pt>
                  <c:pt idx="43">
                    <c:v>vikashini</c:v>
                  </c:pt>
                  <c:pt idx="44">
                    <c:v>monisha</c:v>
                  </c:pt>
                  <c:pt idx="45">
                    <c:v>gomathi</c:v>
                  </c:pt>
                  <c:pt idx="46">
                    <c:v>mohtith</c:v>
                  </c:pt>
                  <c:pt idx="47">
                    <c:v>Srikhan</c:v>
                  </c:pt>
                  <c:pt idx="48">
                    <c:v>Ravikumar </c:v>
                  </c:pt>
                  <c:pt idx="49">
                    <c:v>sajeethe</c:v>
                  </c:pt>
                  <c:pt idx="50">
                    <c:v>pandian </c:v>
                  </c:pt>
                  <c:pt idx="51">
                    <c:v>vasan</c:v>
                  </c:pt>
                  <c:pt idx="52">
                    <c:v>Dhiviya</c:v>
                  </c:pt>
                  <c:pt idx="53">
                    <c:v>Gopi</c:v>
                  </c:pt>
                  <c:pt idx="54">
                    <c:v>vishal</c:v>
                  </c:pt>
                  <c:pt idx="55">
                    <c:v>Rithika</c:v>
                  </c:pt>
                  <c:pt idx="56">
                    <c:v>murali</c:v>
                  </c:pt>
                  <c:pt idx="57">
                    <c:v>Kishore</c:v>
                  </c:pt>
                  <c:pt idx="58">
                    <c:v>swatha</c:v>
                  </c:pt>
                  <c:pt idx="59">
                    <c:v>rajkumar</c:v>
                  </c:pt>
                  <c:pt idx="60">
                    <c:v>Brintha</c:v>
                  </c:pt>
                  <c:pt idx="61">
                    <c:v>Maha Lakshmi</c:v>
                  </c:pt>
                  <c:pt idx="62">
                    <c:v>Nandhni</c:v>
                  </c:pt>
                  <c:pt idx="63">
                    <c:v>Aditya</c:v>
                  </c:pt>
                  <c:pt idx="64">
                    <c:v>bala</c:v>
                  </c:pt>
                  <c:pt idx="65">
                    <c:v>Ragha</c:v>
                  </c:pt>
                  <c:pt idx="66">
                    <c:v>Naveen</c:v>
                  </c:pt>
                  <c:pt idx="67">
                    <c:v>gugan</c:v>
                  </c:pt>
                  <c:pt idx="68">
                    <c:v>rithick</c:v>
                  </c:pt>
                  <c:pt idx="69">
                    <c:v>yashwanth </c:v>
                  </c:pt>
                  <c:pt idx="70">
                    <c:v>guna</c:v>
                  </c:pt>
                  <c:pt idx="71">
                    <c:v>Dhili</c:v>
                  </c:pt>
                  <c:pt idx="72">
                    <c:v>thrisha </c:v>
                  </c:pt>
                  <c:pt idx="73">
                    <c:v>Rajesh</c:v>
                  </c:pt>
                  <c:pt idx="74">
                    <c:v>hemamalini</c:v>
                  </c:pt>
                  <c:pt idx="75">
                    <c:v>sundari</c:v>
                  </c:pt>
                  <c:pt idx="76">
                    <c:v>sasikumar</c:v>
                  </c:pt>
                  <c:pt idx="77">
                    <c:v>Suresh</c:v>
                  </c:pt>
                  <c:pt idx="78">
                    <c:v>Deepika</c:v>
                  </c:pt>
                  <c:pt idx="79">
                    <c:v>Priyanka</c:v>
                  </c:pt>
                  <c:pt idx="80">
                    <c:v>Saravana</c:v>
                  </c:pt>
                  <c:pt idx="81">
                    <c:v>niyas</c:v>
                  </c:pt>
                  <c:pt idx="82">
                    <c:v>janani</c:v>
                  </c:pt>
                  <c:pt idx="83">
                    <c:v>Jayamravi</c:v>
                  </c:pt>
                  <c:pt idx="84">
                    <c:v>malar</c:v>
                  </c:pt>
                  <c:pt idx="85">
                    <c:v>monisha</c:v>
                  </c:pt>
                  <c:pt idx="86">
                    <c:v>Gayathri</c:v>
                  </c:pt>
                  <c:pt idx="87">
                    <c:v>EZhil</c:v>
                  </c:pt>
                  <c:pt idx="88">
                    <c:v>Rakesh</c:v>
                  </c:pt>
                  <c:pt idx="89">
                    <c:v>hemavathy</c:v>
                  </c:pt>
                  <c:pt idx="90">
                    <c:v>Dhanya</c:v>
                  </c:pt>
                  <c:pt idx="91">
                    <c:v>Almas</c:v>
                  </c:pt>
                  <c:pt idx="92">
                    <c:v>Madhan</c:v>
                  </c:pt>
                  <c:pt idx="93">
                    <c:v>Mahanadi </c:v>
                  </c:pt>
                  <c:pt idx="94">
                    <c:v>salimaya</c:v>
                  </c:pt>
                  <c:pt idx="95">
                    <c:v>monika</c:v>
                  </c:pt>
                  <c:pt idx="96">
                    <c:v>rajini</c:v>
                  </c:pt>
                  <c:pt idx="97">
                    <c:v>ganapathi</c:v>
                  </c:pt>
                  <c:pt idx="98">
                    <c:v>sasi Rekha </c:v>
                  </c:pt>
                  <c:pt idx="99">
                    <c:v>shantha</c:v>
                  </c:pt>
                  <c:pt idx="100">
                    <c:v>naresh </c:v>
                  </c:pt>
                  <c:pt idx="101">
                    <c:v>avinesh </c:v>
                  </c:pt>
                  <c:pt idx="102">
                    <c:v>thanusri</c:v>
                  </c:pt>
                  <c:pt idx="103">
                    <c:v>Sylviya </c:v>
                  </c:pt>
                  <c:pt idx="104">
                    <c:v>ganga</c:v>
                  </c:pt>
                  <c:pt idx="105">
                    <c:v>venkatesh</c:v>
                  </c:pt>
                  <c:pt idx="106">
                    <c:v>shantha</c:v>
                  </c:pt>
                  <c:pt idx="107">
                    <c:v>Latha</c:v>
                  </c:pt>
                  <c:pt idx="108">
                    <c:v>Vishali</c:v>
                  </c:pt>
                  <c:pt idx="109">
                    <c:v>Ram</c:v>
                  </c:pt>
                  <c:pt idx="110">
                    <c:v>muthu</c:v>
                  </c:pt>
                  <c:pt idx="111">
                    <c:v>padma</c:v>
                  </c:pt>
                  <c:pt idx="112">
                    <c:v>Lakshmi </c:v>
                  </c:pt>
                  <c:pt idx="113">
                    <c:v>Gowri</c:v>
                  </c:pt>
                  <c:pt idx="114">
                    <c:v>devisri</c:v>
                  </c:pt>
                  <c:pt idx="115">
                    <c:v>Ashoka </c:v>
                  </c:pt>
                  <c:pt idx="116">
                    <c:v>Sri Devi</c:v>
                  </c:pt>
                  <c:pt idx="117">
                    <c:v>Raja</c:v>
                  </c:pt>
                  <c:pt idx="118">
                    <c:v>Srinithi</c:v>
                  </c:pt>
                  <c:pt idx="119">
                    <c:v>Shalini</c:v>
                  </c:pt>
                  <c:pt idx="120">
                    <c:v>Ajith</c:v>
                  </c:pt>
                  <c:pt idx="121">
                    <c:v>roshith</c:v>
                  </c:pt>
                  <c:pt idx="122">
                    <c:v>Ramya</c:v>
                  </c:pt>
                  <c:pt idx="123">
                    <c:v>jeevith</c:v>
                  </c:pt>
                  <c:pt idx="124">
                    <c:v>venson</c:v>
                  </c:pt>
                  <c:pt idx="125">
                    <c:v>kamalesh </c:v>
                  </c:pt>
                  <c:pt idx="126">
                    <c:v>muthukrishna</c:v>
                  </c:pt>
                  <c:pt idx="127">
                    <c:v>banu</c:v>
                  </c:pt>
                  <c:pt idx="128">
                    <c:v>janani</c:v>
                  </c:pt>
                  <c:pt idx="129">
                    <c:v>Arul</c:v>
                  </c:pt>
                  <c:pt idx="130">
                    <c:v>guna</c:v>
                  </c:pt>
                  <c:pt idx="131">
                    <c:v>kamal</c:v>
                  </c:pt>
                  <c:pt idx="132">
                    <c:v>manjula</c:v>
                  </c:pt>
                  <c:pt idx="133">
                    <c:v>nithin</c:v>
                  </c:pt>
                  <c:pt idx="134">
                    <c:v>sarathy</c:v>
                  </c:pt>
                  <c:pt idx="135">
                    <c:v>parthiban</c:v>
                  </c:pt>
                  <c:pt idx="136">
                    <c:v>vaishanavi </c:v>
                  </c:pt>
                  <c:pt idx="137">
                    <c:v>Sandhya</c:v>
                  </c:pt>
                  <c:pt idx="138">
                    <c:v>mokhan</c:v>
                  </c:pt>
                  <c:pt idx="139">
                    <c:v>priya</c:v>
                  </c:pt>
                  <c:pt idx="140">
                    <c:v>Jasmine</c:v>
                  </c:pt>
                  <c:pt idx="141">
                    <c:v>bakiya</c:v>
                  </c:pt>
                  <c:pt idx="142">
                    <c:v>anu</c:v>
                  </c:pt>
                  <c:pt idx="143">
                    <c:v>sakthivel</c:v>
                  </c:pt>
                  <c:pt idx="144">
                    <c:v>Ratha</c:v>
                  </c:pt>
                  <c:pt idx="145">
                    <c:v>lekha</c:v>
                  </c:pt>
                  <c:pt idx="146">
                    <c:v>nithya</c:v>
                  </c:pt>
                  <c:pt idx="147">
                    <c:v>madhubala</c:v>
                  </c:pt>
                  <c:pt idx="148">
                    <c:v>vimal</c:v>
                  </c:pt>
                  <c:pt idx="149">
                    <c:v>loki</c:v>
                  </c:pt>
                  <c:pt idx="150">
                    <c:v>yukesh</c:v>
                  </c:pt>
                  <c:pt idx="151">
                    <c:v>boomika</c:v>
                  </c:pt>
                  <c:pt idx="152">
                    <c:v>Ashwini </c:v>
                  </c:pt>
                  <c:pt idx="153">
                    <c:v>kaushika</c:v>
                  </c:pt>
                  <c:pt idx="154">
                    <c:v>Ashwini </c:v>
                  </c:pt>
                  <c:pt idx="155">
                    <c:v>krithika</c:v>
                  </c:pt>
                  <c:pt idx="156">
                    <c:v>balakrishna </c:v>
                  </c:pt>
                  <c:pt idx="157">
                    <c:v>dharashni</c:v>
                  </c:pt>
                  <c:pt idx="158">
                    <c:v>Dhanush</c:v>
                  </c:pt>
                  <c:pt idx="159">
                    <c:v>Dhrashan </c:v>
                  </c:pt>
                  <c:pt idx="160">
                    <c:v>Alex</c:v>
                  </c:pt>
                  <c:pt idx="161">
                    <c:v>madan</c:v>
                  </c:pt>
                  <c:pt idx="162">
                    <c:v>meena</c:v>
                  </c:pt>
                  <c:pt idx="163">
                    <c:v>varun</c:v>
                  </c:pt>
                  <c:pt idx="164">
                    <c:v>boopal</c:v>
                  </c:pt>
                  <c:pt idx="165">
                    <c:v>jeevita</c:v>
                  </c:pt>
                  <c:pt idx="166">
                    <c:v>vivaka</c:v>
                  </c:pt>
                  <c:pt idx="167">
                    <c:v>Athil</c:v>
                  </c:pt>
                  <c:pt idx="168">
                    <c:v>Roshni</c:v>
                  </c:pt>
                  <c:pt idx="169">
                    <c:v>GOWTHAM</c:v>
                  </c:pt>
                  <c:pt idx="170">
                    <c:v>Vivek </c:v>
                  </c:pt>
                  <c:pt idx="171">
                    <c:v>Sri lekha</c:v>
                  </c:pt>
                  <c:pt idx="172">
                    <c:v>harini</c:v>
                  </c:pt>
                  <c:pt idx="173">
                    <c:v>Rithusri</c:v>
                  </c:pt>
                  <c:pt idx="174">
                    <c:v>roshini</c:v>
                  </c:pt>
                  <c:pt idx="175">
                    <c:v>mani</c:v>
                  </c:pt>
                  <c:pt idx="176">
                    <c:v>tharun</c:v>
                  </c:pt>
                  <c:pt idx="177">
                    <c:v>murali </c:v>
                  </c:pt>
                  <c:pt idx="178">
                    <c:v>sundar</c:v>
                  </c:pt>
                  <c:pt idx="179">
                    <c:v>neela</c:v>
                  </c:pt>
                  <c:pt idx="180">
                    <c:v>Ganesh</c:v>
                  </c:pt>
                  <c:pt idx="181">
                    <c:v>salomiya</c:v>
                  </c:pt>
                  <c:pt idx="182">
                    <c:v>rani</c:v>
                  </c:pt>
                  <c:pt idx="183">
                    <c:v>abinaya</c:v>
                  </c:pt>
                  <c:pt idx="184">
                    <c:v>Raghul</c:v>
                  </c:pt>
                  <c:pt idx="185">
                    <c:v>Raghavendra</c:v>
                  </c:pt>
                  <c:pt idx="186">
                    <c:v>Sanjay</c:v>
                  </c:pt>
                  <c:pt idx="187">
                    <c:v>Nancy</c:v>
                  </c:pt>
                  <c:pt idx="188">
                    <c:v>Gopika</c:v>
                  </c:pt>
                  <c:pt idx="189">
                    <c:v>Krishna</c:v>
                  </c:pt>
                  <c:pt idx="190">
                    <c:v>Pooja</c:v>
                  </c:pt>
                  <c:pt idx="191">
                    <c:v>Deepak</c:v>
                  </c:pt>
                  <c:pt idx="192">
                    <c:v>jaikumar</c:v>
                  </c:pt>
                  <c:pt idx="193">
                    <c:v>Jayashree</c:v>
                  </c:pt>
                  <c:pt idx="194">
                    <c:v>Almas</c:v>
                  </c:pt>
                  <c:pt idx="195">
                    <c:v>sandhiya </c:v>
                  </c:pt>
                  <c:pt idx="196">
                    <c:v>radha</c:v>
                  </c:pt>
                  <c:pt idx="197">
                    <c:v>raghav </c:v>
                  </c:pt>
                  <c:pt idx="198">
                    <c:v>hema</c:v>
                  </c:pt>
                </c:lvl>
                <c:lvl>
                  <c:pt idx="0">
                    <c:v>AA05555</c:v>
                  </c:pt>
                  <c:pt idx="1">
                    <c:v>AB07773</c:v>
                  </c:pt>
                  <c:pt idx="2">
                    <c:v>AF09984</c:v>
                  </c:pt>
                  <c:pt idx="3">
                    <c:v>AS08885</c:v>
                  </c:pt>
                  <c:pt idx="4">
                    <c:v>BD05667</c:v>
                  </c:pt>
                  <c:pt idx="5">
                    <c:v>BG03325</c:v>
                  </c:pt>
                  <c:pt idx="6">
                    <c:v>BN04446</c:v>
                  </c:pt>
                  <c:pt idx="7">
                    <c:v>BV03334</c:v>
                  </c:pt>
                  <c:pt idx="8">
                    <c:v>BV05566</c:v>
                  </c:pt>
                  <c:pt idx="9">
                    <c:v>BX04456</c:v>
                  </c:pt>
                  <c:pt idx="10">
                    <c:v>CC05556</c:v>
                  </c:pt>
                  <c:pt idx="11">
                    <c:v>DD06556</c:v>
                  </c:pt>
                  <c:pt idx="12">
                    <c:v>DF03444</c:v>
                  </c:pt>
                  <c:pt idx="13">
                    <c:v>DF0445</c:v>
                  </c:pt>
                  <c:pt idx="14">
                    <c:v>DF04455</c:v>
                  </c:pt>
                  <c:pt idx="15">
                    <c:v>DF04556</c:v>
                  </c:pt>
                  <c:pt idx="16">
                    <c:v>DF05566</c:v>
                  </c:pt>
                  <c:pt idx="17">
                    <c:v>DF05578</c:v>
                  </c:pt>
                  <c:pt idx="18">
                    <c:v>DF06673</c:v>
                  </c:pt>
                  <c:pt idx="19">
                    <c:v>DF06777</c:v>
                  </c:pt>
                  <c:pt idx="21">
                    <c:v>DG06774</c:v>
                  </c:pt>
                  <c:pt idx="22">
                    <c:v>DG07733</c:v>
                  </c:pt>
                  <c:pt idx="23">
                    <c:v>DG0995</c:v>
                  </c:pt>
                  <c:pt idx="24">
                    <c:v>DS04455</c:v>
                  </c:pt>
                  <c:pt idx="25">
                    <c:v>DS05555</c:v>
                  </c:pt>
                  <c:pt idx="26">
                    <c:v>ED09955</c:v>
                  </c:pt>
                  <c:pt idx="27">
                    <c:v>EF077675</c:v>
                  </c:pt>
                  <c:pt idx="28">
                    <c:v>ER05668</c:v>
                  </c:pt>
                  <c:pt idx="29">
                    <c:v>ER07766</c:v>
                  </c:pt>
                  <c:pt idx="30">
                    <c:v>EW04456</c:v>
                  </c:pt>
                  <c:pt idx="31">
                    <c:v>EY09998</c:v>
                  </c:pt>
                  <c:pt idx="32">
                    <c:v>FB04443</c:v>
                  </c:pt>
                  <c:pt idx="33">
                    <c:v>FD05432</c:v>
                  </c:pt>
                  <c:pt idx="34">
                    <c:v>FD0666</c:v>
                  </c:pt>
                  <c:pt idx="35">
                    <c:v>FD06666</c:v>
                  </c:pt>
                  <c:pt idx="36">
                    <c:v>FD06677</c:v>
                  </c:pt>
                  <c:pt idx="37">
                    <c:v>FD08888</c:v>
                  </c:pt>
                  <c:pt idx="38">
                    <c:v>FF08999</c:v>
                  </c:pt>
                  <c:pt idx="39">
                    <c:v>FG03345</c:v>
                  </c:pt>
                  <c:pt idx="40">
                    <c:v>FG04556</c:v>
                  </c:pt>
                  <c:pt idx="42">
                    <c:v>FG05667</c:v>
                  </c:pt>
                  <c:pt idx="43">
                    <c:v>FG05668</c:v>
                  </c:pt>
                  <c:pt idx="44">
                    <c:v>FG06667</c:v>
                  </c:pt>
                  <c:pt idx="45">
                    <c:v>FG07668</c:v>
                  </c:pt>
                  <c:pt idx="46">
                    <c:v>FG07788</c:v>
                  </c:pt>
                  <c:pt idx="47">
                    <c:v>FG44578</c:v>
                  </c:pt>
                  <c:pt idx="48">
                    <c:v>FR0999</c:v>
                  </c:pt>
                  <c:pt idx="49">
                    <c:v>GD04443</c:v>
                  </c:pt>
                  <c:pt idx="50">
                    <c:v>GD05566</c:v>
                  </c:pt>
                  <c:pt idx="51">
                    <c:v>GF0666</c:v>
                  </c:pt>
                  <c:pt idx="52">
                    <c:v>GF07734</c:v>
                  </c:pt>
                  <c:pt idx="53">
                    <c:v>GG03233</c:v>
                  </c:pt>
                  <c:pt idx="54">
                    <c:v>GG06664</c:v>
                  </c:pt>
                  <c:pt idx="55">
                    <c:v>GH04363</c:v>
                  </c:pt>
                  <c:pt idx="56">
                    <c:v>GH0556</c:v>
                  </c:pt>
                  <c:pt idx="57">
                    <c:v>GH06666</c:v>
                  </c:pt>
                  <c:pt idx="59">
                    <c:v>GH07777</c:v>
                  </c:pt>
                  <c:pt idx="60">
                    <c:v>GH07888</c:v>
                  </c:pt>
                  <c:pt idx="61">
                    <c:v>GO45677</c:v>
                  </c:pt>
                  <c:pt idx="62">
                    <c:v>GR06666</c:v>
                  </c:pt>
                  <c:pt idx="63">
                    <c:v>HF06664</c:v>
                  </c:pt>
                  <c:pt idx="64">
                    <c:v>HG05563</c:v>
                  </c:pt>
                  <c:pt idx="65">
                    <c:v>HG05566</c:v>
                  </c:pt>
                  <c:pt idx="66">
                    <c:v>HG06564</c:v>
                  </c:pt>
                  <c:pt idx="67">
                    <c:v>HG06777</c:v>
                  </c:pt>
                  <c:pt idx="68">
                    <c:v>HH05558</c:v>
                  </c:pt>
                  <c:pt idx="69">
                    <c:v>HJ05677</c:v>
                  </c:pt>
                  <c:pt idx="70">
                    <c:v>HS05558</c:v>
                  </c:pt>
                  <c:pt idx="71">
                    <c:v>HU76634</c:v>
                  </c:pt>
                  <c:pt idx="72">
                    <c:v>HY04557</c:v>
                  </c:pt>
                  <c:pt idx="73">
                    <c:v>ID06554</c:v>
                  </c:pt>
                  <c:pt idx="74">
                    <c:v>IJ09988</c:v>
                  </c:pt>
                  <c:pt idx="75">
                    <c:v>JJ06666</c:v>
                  </c:pt>
                  <c:pt idx="76">
                    <c:v>JK05556</c:v>
                  </c:pt>
                  <c:pt idx="77">
                    <c:v>JK07746</c:v>
                  </c:pt>
                  <c:pt idx="78">
                    <c:v>JK08884</c:v>
                  </c:pt>
                  <c:pt idx="79">
                    <c:v>JM04444</c:v>
                  </c:pt>
                  <c:pt idx="80">
                    <c:v>JN05554</c:v>
                  </c:pt>
                  <c:pt idx="81">
                    <c:v>KG04567</c:v>
                  </c:pt>
                  <c:pt idx="82">
                    <c:v>KI067779</c:v>
                  </c:pt>
                  <c:pt idx="83">
                    <c:v>KJ04458</c:v>
                  </c:pt>
                  <c:pt idx="84">
                    <c:v>KJ06667</c:v>
                  </c:pt>
                  <c:pt idx="85">
                    <c:v>KJ077659</c:v>
                  </c:pt>
                  <c:pt idx="86">
                    <c:v>KL03256</c:v>
                  </c:pt>
                  <c:pt idx="87">
                    <c:v>KN03345</c:v>
                  </c:pt>
                  <c:pt idx="88">
                    <c:v>LK06667</c:v>
                  </c:pt>
                  <c:pt idx="89">
                    <c:v>LK09888</c:v>
                  </c:pt>
                  <c:pt idx="90">
                    <c:v>MN06677</c:v>
                  </c:pt>
                  <c:pt idx="91">
                    <c:v>NB05566</c:v>
                  </c:pt>
                  <c:pt idx="92">
                    <c:v>NH05668</c:v>
                  </c:pt>
                  <c:pt idx="93">
                    <c:v>NR09988</c:v>
                  </c:pt>
                  <c:pt idx="94">
                    <c:v>OL09988</c:v>
                  </c:pt>
                  <c:pt idx="95">
                    <c:v>PA08883</c:v>
                  </c:pt>
                  <c:pt idx="96">
                    <c:v>PK05679</c:v>
                  </c:pt>
                  <c:pt idx="97">
                    <c:v>PR00147</c:v>
                  </c:pt>
                  <c:pt idx="98">
                    <c:v>PR00210</c:v>
                  </c:pt>
                  <c:pt idx="99">
                    <c:v>PR00419</c:v>
                  </c:pt>
                  <c:pt idx="100">
                    <c:v>PR00882</c:v>
                  </c:pt>
                  <c:pt idx="101">
                    <c:v>PR00893</c:v>
                  </c:pt>
                  <c:pt idx="102">
                    <c:v>PR00916</c:v>
                  </c:pt>
                  <c:pt idx="103">
                    <c:v>PR01211</c:v>
                  </c:pt>
                  <c:pt idx="104">
                    <c:v>PR01662</c:v>
                  </c:pt>
                  <c:pt idx="105">
                    <c:v>PR01951</c:v>
                  </c:pt>
                  <c:pt idx="106">
                    <c:v>PR02208</c:v>
                  </c:pt>
                  <c:pt idx="107">
                    <c:v>PR02603</c:v>
                  </c:pt>
                  <c:pt idx="108">
                    <c:v>PR03158</c:v>
                  </c:pt>
                  <c:pt idx="109">
                    <c:v>PR03445</c:v>
                  </c:pt>
                  <c:pt idx="110">
                    <c:v>PR03447</c:v>
                  </c:pt>
                  <c:pt idx="111">
                    <c:v>PR03844</c:v>
                  </c:pt>
                  <c:pt idx="112">
                    <c:v>PR04380</c:v>
                  </c:pt>
                  <c:pt idx="113">
                    <c:v>PR04473</c:v>
                  </c:pt>
                  <c:pt idx="114">
                    <c:v>PR04686</c:v>
                  </c:pt>
                  <c:pt idx="115">
                    <c:v>QS09934</c:v>
                  </c:pt>
                  <c:pt idx="116">
                    <c:v>RA04455</c:v>
                  </c:pt>
                  <c:pt idx="117">
                    <c:v>RD05567</c:v>
                  </c:pt>
                  <c:pt idx="118">
                    <c:v>RD07664</c:v>
                  </c:pt>
                  <c:pt idx="119">
                    <c:v>RR04445</c:v>
                  </c:pt>
                  <c:pt idx="120">
                    <c:v>SD07773</c:v>
                  </c:pt>
                  <c:pt idx="121">
                    <c:v>SD09999</c:v>
                  </c:pt>
                  <c:pt idx="122">
                    <c:v>SE03421</c:v>
                  </c:pt>
                  <c:pt idx="123">
                    <c:v>SF0456</c:v>
                  </c:pt>
                  <c:pt idx="124">
                    <c:v>SL04555</c:v>
                  </c:pt>
                  <c:pt idx="125">
                    <c:v>SQ00360</c:v>
                  </c:pt>
                  <c:pt idx="126">
                    <c:v>SQ00691</c:v>
                  </c:pt>
                  <c:pt idx="127">
                    <c:v>SQ00914</c:v>
                  </c:pt>
                  <c:pt idx="128">
                    <c:v>SQ01402</c:v>
                  </c:pt>
                  <c:pt idx="129">
                    <c:v>SQ01519</c:v>
                  </c:pt>
                  <c:pt idx="130">
                    <c:v>SQ01620</c:v>
                  </c:pt>
                  <c:pt idx="131">
                    <c:v>SQ01637</c:v>
                  </c:pt>
                  <c:pt idx="132">
                    <c:v>SQ01962</c:v>
                  </c:pt>
                  <c:pt idx="133">
                    <c:v>SQ02525</c:v>
                  </c:pt>
                  <c:pt idx="134">
                    <c:v>SQ03476</c:v>
                  </c:pt>
                  <c:pt idx="135">
                    <c:v>SQ04598</c:v>
                  </c:pt>
                  <c:pt idx="136">
                    <c:v>SQ04612</c:v>
                  </c:pt>
                  <c:pt idx="137">
                    <c:v>SQ06675</c:v>
                  </c:pt>
                  <c:pt idx="138">
                    <c:v>SS04443</c:v>
                  </c:pt>
                  <c:pt idx="139">
                    <c:v>ST09877</c:v>
                  </c:pt>
                  <c:pt idx="140">
                    <c:v>TD08543</c:v>
                  </c:pt>
                  <c:pt idx="141">
                    <c:v>TN00182</c:v>
                  </c:pt>
                  <c:pt idx="142">
                    <c:v>TN00214</c:v>
                  </c:pt>
                  <c:pt idx="143">
                    <c:v>TN00464</c:v>
                  </c:pt>
                  <c:pt idx="144">
                    <c:v>TN00890</c:v>
                  </c:pt>
                  <c:pt idx="145">
                    <c:v>TN01281</c:v>
                  </c:pt>
                  <c:pt idx="146">
                    <c:v>TN02570</c:v>
                  </c:pt>
                  <c:pt idx="147">
                    <c:v>TN03077</c:v>
                  </c:pt>
                  <c:pt idx="148">
                    <c:v>TN03210</c:v>
                  </c:pt>
                  <c:pt idx="149">
                    <c:v>TN03416</c:v>
                  </c:pt>
                  <c:pt idx="150">
                    <c:v>TN0345</c:v>
                  </c:pt>
                  <c:pt idx="151">
                    <c:v>TN04246</c:v>
                  </c:pt>
                  <c:pt idx="152">
                    <c:v>TN04740</c:v>
                  </c:pt>
                  <c:pt idx="153">
                    <c:v>TR06566</c:v>
                  </c:pt>
                  <c:pt idx="154">
                    <c:v>TR0999</c:v>
                  </c:pt>
                  <c:pt idx="155">
                    <c:v>TS06555</c:v>
                  </c:pt>
                  <c:pt idx="156">
                    <c:v>TY04446</c:v>
                  </c:pt>
                  <c:pt idx="157">
                    <c:v>TY0999</c:v>
                  </c:pt>
                  <c:pt idx="158">
                    <c:v>UH06666</c:v>
                  </c:pt>
                  <c:pt idx="159">
                    <c:v>UH08665</c:v>
                  </c:pt>
                  <c:pt idx="160">
                    <c:v>UT08877</c:v>
                  </c:pt>
                  <c:pt idx="161">
                    <c:v>UU05666</c:v>
                  </c:pt>
                  <c:pt idx="162">
                    <c:v>UY04555</c:v>
                  </c:pt>
                  <c:pt idx="163">
                    <c:v>UY0555</c:v>
                  </c:pt>
                  <c:pt idx="164">
                    <c:v>UY05555</c:v>
                  </c:pt>
                  <c:pt idx="165">
                    <c:v>UY05666</c:v>
                  </c:pt>
                  <c:pt idx="166">
                    <c:v>VC05544</c:v>
                  </c:pt>
                  <c:pt idx="167">
                    <c:v>VF05788</c:v>
                  </c:pt>
                  <c:pt idx="168">
                    <c:v>VH05566</c:v>
                  </c:pt>
                  <c:pt idx="169">
                    <c:v>VS07766</c:v>
                  </c:pt>
                  <c:pt idx="170">
                    <c:v>VT00017</c:v>
                  </c:pt>
                  <c:pt idx="171">
                    <c:v>VT00578</c:v>
                  </c:pt>
                  <c:pt idx="172">
                    <c:v>VT01523</c:v>
                  </c:pt>
                  <c:pt idx="173">
                    <c:v>VT01684</c:v>
                  </c:pt>
                  <c:pt idx="174">
                    <c:v>VT01803</c:v>
                  </c:pt>
                  <c:pt idx="175">
                    <c:v>VT02313</c:v>
                  </c:pt>
                  <c:pt idx="176">
                    <c:v>VT02417</c:v>
                  </c:pt>
                  <c:pt idx="177">
                    <c:v>VT02539</c:v>
                  </c:pt>
                  <c:pt idx="178">
                    <c:v>VT02801</c:v>
                  </c:pt>
                  <c:pt idx="179">
                    <c:v>VT03500</c:v>
                  </c:pt>
                  <c:pt idx="180">
                    <c:v>VT03537</c:v>
                  </c:pt>
                  <c:pt idx="181">
                    <c:v>VT04093</c:v>
                  </c:pt>
                  <c:pt idx="182">
                    <c:v>VT04137</c:v>
                  </c:pt>
                  <c:pt idx="183">
                    <c:v>VT04681</c:v>
                  </c:pt>
                  <c:pt idx="184">
                    <c:v>VV09994</c:v>
                  </c:pt>
                  <c:pt idx="185">
                    <c:v>WE08888</c:v>
                  </c:pt>
                  <c:pt idx="186">
                    <c:v>WQ0444</c:v>
                  </c:pt>
                  <c:pt idx="187">
                    <c:v>WV05533</c:v>
                  </c:pt>
                  <c:pt idx="188">
                    <c:v>XF06432</c:v>
                  </c:pt>
                  <c:pt idx="189">
                    <c:v>XG07642</c:v>
                  </c:pt>
                  <c:pt idx="190">
                    <c:v>XZ04322</c:v>
                  </c:pt>
                  <c:pt idx="191">
                    <c:v>XZ05556</c:v>
                  </c:pt>
                  <c:pt idx="192">
                    <c:v>YF05566</c:v>
                  </c:pt>
                  <c:pt idx="193">
                    <c:v>YN08887</c:v>
                  </c:pt>
                  <c:pt idx="194">
                    <c:v>YT04567</c:v>
                  </c:pt>
                  <c:pt idx="195">
                    <c:v>YT05556</c:v>
                  </c:pt>
                  <c:pt idx="196">
                    <c:v>YU0778</c:v>
                  </c:pt>
                  <c:pt idx="197">
                    <c:v>YU08895</c:v>
                  </c:pt>
                  <c:pt idx="198">
                    <c:v>YY05566</c:v>
                  </c:pt>
                </c:lvl>
              </c:multiLvlStrCache>
            </c:multiLvlStrRef>
          </c:cat>
          <c:val>
            <c:numRef>
              <c:f>Sheet2!$C$4:$C$1394</c:f>
              <c:numCache>
                <c:formatCode>General</c:formatCode>
                <c:ptCount val="19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0.4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0.5</c:v>
                </c:pt>
                <c:pt idx="8">
                  <c:v>1</c:v>
                </c:pt>
                <c:pt idx="9">
                  <c:v>0.8</c:v>
                </c:pt>
                <c:pt idx="10">
                  <c:v>1</c:v>
                </c:pt>
                <c:pt idx="11">
                  <c:v>1</c:v>
                </c:pt>
                <c:pt idx="12">
                  <c:v>0.3</c:v>
                </c:pt>
                <c:pt idx="13">
                  <c:v>1</c:v>
                </c:pt>
                <c:pt idx="14">
                  <c:v>0.8</c:v>
                </c:pt>
                <c:pt idx="15">
                  <c:v>0.6</c:v>
                </c:pt>
                <c:pt idx="16">
                  <c:v>1</c:v>
                </c:pt>
                <c:pt idx="17">
                  <c:v>0.8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0.8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0.3</c:v>
                </c:pt>
                <c:pt idx="31">
                  <c:v>0.7</c:v>
                </c:pt>
                <c:pt idx="32">
                  <c:v>0.7</c:v>
                </c:pt>
                <c:pt idx="33">
                  <c:v>0.9</c:v>
                </c:pt>
                <c:pt idx="34">
                  <c:v>1</c:v>
                </c:pt>
                <c:pt idx="35">
                  <c:v>0.8</c:v>
                </c:pt>
                <c:pt idx="36">
                  <c:v>1</c:v>
                </c:pt>
                <c:pt idx="37">
                  <c:v>0.8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0.8</c:v>
                </c:pt>
                <c:pt idx="43">
                  <c:v>1</c:v>
                </c:pt>
                <c:pt idx="44">
                  <c:v>1</c:v>
                </c:pt>
                <c:pt idx="45">
                  <c:v>0.6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0.7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0.2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0.7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0.8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0.8</c:v>
                </c:pt>
                <c:pt idx="87">
                  <c:v>0.4</c:v>
                </c:pt>
                <c:pt idx="88">
                  <c:v>0.5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0.7</c:v>
                </c:pt>
                <c:pt idx="95">
                  <c:v>0.5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0.8</c:v>
                </c:pt>
                <c:pt idx="100">
                  <c:v>0.3</c:v>
                </c:pt>
                <c:pt idx="101">
                  <c:v>0.4</c:v>
                </c:pt>
                <c:pt idx="102">
                  <c:v>1</c:v>
                </c:pt>
                <c:pt idx="103">
                  <c:v>1</c:v>
                </c:pt>
                <c:pt idx="104">
                  <c:v>0.8</c:v>
                </c:pt>
                <c:pt idx="105">
                  <c:v>0.7</c:v>
                </c:pt>
                <c:pt idx="106">
                  <c:v>1</c:v>
                </c:pt>
                <c:pt idx="107">
                  <c:v>0.3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0.8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0.9</c:v>
                </c:pt>
                <c:pt idx="117">
                  <c:v>0.3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0.6</c:v>
                </c:pt>
                <c:pt idx="124">
                  <c:v>1</c:v>
                </c:pt>
                <c:pt idx="125">
                  <c:v>0.6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0.4</c:v>
                </c:pt>
                <c:pt idx="132">
                  <c:v>1</c:v>
                </c:pt>
                <c:pt idx="133">
                  <c:v>1</c:v>
                </c:pt>
                <c:pt idx="134">
                  <c:v>0.9</c:v>
                </c:pt>
                <c:pt idx="135">
                  <c:v>1</c:v>
                </c:pt>
                <c:pt idx="136">
                  <c:v>1</c:v>
                </c:pt>
                <c:pt idx="137">
                  <c:v>0.8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0.5</c:v>
                </c:pt>
                <c:pt idx="145">
                  <c:v>1</c:v>
                </c:pt>
                <c:pt idx="146">
                  <c:v>1</c:v>
                </c:pt>
                <c:pt idx="147">
                  <c:v>0.8</c:v>
                </c:pt>
                <c:pt idx="148">
                  <c:v>1</c:v>
                </c:pt>
                <c:pt idx="149">
                  <c:v>0.5</c:v>
                </c:pt>
                <c:pt idx="150">
                  <c:v>1</c:v>
                </c:pt>
                <c:pt idx="151">
                  <c:v>0.8</c:v>
                </c:pt>
                <c:pt idx="152">
                  <c:v>1</c:v>
                </c:pt>
                <c:pt idx="153">
                  <c:v>1</c:v>
                </c:pt>
                <c:pt idx="154">
                  <c:v>0.9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0.3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0.4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0.3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0.4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0.8</c:v>
                </c:pt>
                <c:pt idx="186">
                  <c:v>1</c:v>
                </c:pt>
                <c:pt idx="187">
                  <c:v>1</c:v>
                </c:pt>
                <c:pt idx="188">
                  <c:v>0.7</c:v>
                </c:pt>
                <c:pt idx="189">
                  <c:v>1</c:v>
                </c:pt>
                <c:pt idx="190">
                  <c:v>0.8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0.5</c:v>
                </c:pt>
                <c:pt idx="195">
                  <c:v>0.3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81-47F2-A95E-BF95D5EDC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3663887"/>
        <c:axId val="1783671087"/>
      </c:barChart>
      <c:catAx>
        <c:axId val="178366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671087"/>
        <c:crosses val="autoZero"/>
        <c:auto val="1"/>
        <c:lblAlgn val="ctr"/>
        <c:lblOffset val="100"/>
        <c:noMultiLvlLbl val="0"/>
      </c:catAx>
      <c:valAx>
        <c:axId val="178367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66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NO:     AA8B83E2B10AA8791CF45125CFD95AEA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    LOKESHWARI. K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BCOM BANK MANAGEMENT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Valliammal College for Women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402106-B60B-E779-454B-1215C1E88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3408"/>
              </p:ext>
            </p:extLst>
          </p:nvPr>
        </p:nvGraphicFramePr>
        <p:xfrm>
          <a:off x="2349910" y="2057400"/>
          <a:ext cx="61730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441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Hema malini</cp:lastModifiedBy>
  <cp:revision>37</cp:revision>
  <dcterms:created xsi:type="dcterms:W3CDTF">2024-03-29T15:07:22Z</dcterms:created>
  <dcterms:modified xsi:type="dcterms:W3CDTF">2024-08-30T03:59:39Z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