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720\OneDrive\Desktop\Untitled%20spreadsheet%20(1).xlsx%20NIVEDH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[Untitled spreadsheet (1).xlsx NIVEDHA.xlsx]Sheet2!PivotTable3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Sheet2!$A$4:$A$1388</c:f>
              <c:multiLvlStrCache>
                <c:ptCount val="199"/>
                <c:lvl>
                  <c:pt idx="0">
                    <c:v>Columbus, USA</c:v>
                  </c:pt>
                  <c:pt idx="1">
                    <c:v>chennai,India</c:v>
                  </c:pt>
                  <c:pt idx="2">
                    <c:v>Seattle, USA</c:v>
                  </c:pt>
                  <c:pt idx="3">
                    <c:v>Hyderabad, India</c:v>
                  </c:pt>
                  <c:pt idx="4">
                    <c:v>Remote</c:v>
                  </c:pt>
                  <c:pt idx="5">
                    <c:v>Wellington, New Zealand</c:v>
                  </c:pt>
                  <c:pt idx="6">
                    <c:v>Chennai, India</c:v>
                  </c:pt>
                  <c:pt idx="7">
                    <c:v>Wellington, New Zealand</c:v>
                  </c:pt>
                  <c:pt idx="8">
                    <c:v>Columbus, USA</c:v>
                  </c:pt>
                  <c:pt idx="9">
                    <c:v>Hyderabad, India</c:v>
                  </c:pt>
                  <c:pt idx="10">
                    <c:v>Remote</c:v>
                  </c:pt>
                  <c:pt idx="11">
                    <c:v>Chennai, India</c:v>
                  </c:pt>
                  <c:pt idx="12">
                    <c:v>Remote</c:v>
                  </c:pt>
                  <c:pt idx="13">
                    <c:v>Wellington, New Zealand</c:v>
                  </c:pt>
                  <c:pt idx="14">
                    <c:v>Wellington, New Zealand</c:v>
                  </c:pt>
                  <c:pt idx="15">
                    <c:v>Chennai, India</c:v>
                  </c:pt>
                  <c:pt idx="16">
                    <c:v>Wellington, New Zealand</c:v>
                  </c:pt>
                  <c:pt idx="17">
                    <c:v>Chennai, India</c:v>
                  </c:pt>
                  <c:pt idx="18">
                    <c:v>Columbus, USA</c:v>
                  </c:pt>
                  <c:pt idx="19">
                    <c:v>Columbus, USA</c:v>
                  </c:pt>
                  <c:pt idx="20">
                    <c:v>Auckland, New Zealand</c:v>
                  </c:pt>
                  <c:pt idx="21">
                    <c:v>Auckland, New Zealand</c:v>
                  </c:pt>
                  <c:pt idx="22">
                    <c:v>Chennai, India</c:v>
                  </c:pt>
                  <c:pt idx="23">
                    <c:v>Auckland, New Zealand</c:v>
                  </c:pt>
                  <c:pt idx="24">
                    <c:v>Hyderabad, India</c:v>
                  </c:pt>
                  <c:pt idx="25">
                    <c:v>Remote</c:v>
                  </c:pt>
                  <c:pt idx="26">
                    <c:v>Wellington, New Zealand</c:v>
                  </c:pt>
                  <c:pt idx="27">
                    <c:v>Remote</c:v>
                  </c:pt>
                  <c:pt idx="28">
                    <c:v>Auckland, New Zealand</c:v>
                  </c:pt>
                  <c:pt idx="29">
                    <c:v>Remote</c:v>
                  </c:pt>
                  <c:pt idx="30">
                    <c:v>Columbus, USA</c:v>
                  </c:pt>
                  <c:pt idx="31">
                    <c:v>Auckland, New Zealand</c:v>
                  </c:pt>
                  <c:pt idx="32">
                    <c:v>Auckland, New Zealand</c:v>
                  </c:pt>
                  <c:pt idx="33">
                    <c:v>Wellington, New Zealand</c:v>
                  </c:pt>
                  <c:pt idx="34">
                    <c:v>Columbus, USA</c:v>
                  </c:pt>
                  <c:pt idx="35">
                    <c:v>Auckland, New Zealand</c:v>
                  </c:pt>
                  <c:pt idx="36">
                    <c:v>Chennai, India</c:v>
                  </c:pt>
                  <c:pt idx="37">
                    <c:v>Wellington, New Zealand</c:v>
                  </c:pt>
                  <c:pt idx="38">
                    <c:v>Remote</c:v>
                  </c:pt>
                  <c:pt idx="39">
                    <c:v>Wellington, New Zealand</c:v>
                  </c:pt>
                  <c:pt idx="40">
                    <c:v>Wellington, New Zealand</c:v>
                  </c:pt>
                  <c:pt idx="41">
                    <c:v>Hyderabad, India</c:v>
                  </c:pt>
                  <c:pt idx="42">
                    <c:v>Seattle, USA</c:v>
                  </c:pt>
                  <c:pt idx="43">
                    <c:v>Remote</c:v>
                  </c:pt>
                  <c:pt idx="44">
                    <c:v>Remote</c:v>
                  </c:pt>
                  <c:pt idx="45">
                    <c:v>Wellington, New Zealand</c:v>
                  </c:pt>
                  <c:pt idx="46">
                    <c:v>Hyderabad, India</c:v>
                  </c:pt>
                  <c:pt idx="47">
                    <c:v>Wellington, New Zealand</c:v>
                  </c:pt>
                  <c:pt idx="48">
                    <c:v>Seattle, USA</c:v>
                  </c:pt>
                  <c:pt idx="49">
                    <c:v>Auckland, New Zealand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Remote</c:v>
                  </c:pt>
                  <c:pt idx="53">
                    <c:v>Chennai, India</c:v>
                  </c:pt>
                  <c:pt idx="54">
                    <c:v>Columbus, USA</c:v>
                  </c:pt>
                  <c:pt idx="55">
                    <c:v>Wellington, New Zealand</c:v>
                  </c:pt>
                  <c:pt idx="56">
                    <c:v>Wellington, New Zealand</c:v>
                  </c:pt>
                  <c:pt idx="57">
                    <c:v>Columbus, USA</c:v>
                  </c:pt>
                  <c:pt idx="58">
                    <c:v>Auckland, New Zealand</c:v>
                  </c:pt>
                  <c:pt idx="59">
                    <c:v>Hyderabad, India</c:v>
                  </c:pt>
                  <c:pt idx="60">
                    <c:v>Hyderabad, India</c:v>
                  </c:pt>
                  <c:pt idx="61">
                    <c:v>Remote</c:v>
                  </c:pt>
                  <c:pt idx="62">
                    <c:v>Hyderabad, India</c:v>
                  </c:pt>
                  <c:pt idx="63">
                    <c:v>Columbus, USA</c:v>
                  </c:pt>
                  <c:pt idx="64">
                    <c:v>Seattle, USA</c:v>
                  </c:pt>
                  <c:pt idx="65">
                    <c:v>seattle,India</c:v>
                  </c:pt>
                  <c:pt idx="66">
                    <c:v>Hyderabad, India</c:v>
                  </c:pt>
                  <c:pt idx="67">
                    <c:v>Remote</c:v>
                  </c:pt>
                  <c:pt idx="68">
                    <c:v>Hyderabad, India</c:v>
                  </c:pt>
                  <c:pt idx="69">
                    <c:v>Hyderabad, India</c:v>
                  </c:pt>
                  <c:pt idx="70">
                    <c:v>Remote</c:v>
                  </c:pt>
                  <c:pt idx="71">
                    <c:v>Hyderabad, India</c:v>
                  </c:pt>
                  <c:pt idx="72">
                    <c:v>Columbus, USA</c:v>
                  </c:pt>
                  <c:pt idx="73">
                    <c:v>Wellington, New Zealand</c:v>
                  </c:pt>
                  <c:pt idx="74">
                    <c:v>Remote</c:v>
                  </c:pt>
                  <c:pt idx="75">
                    <c:v>Chennai, India</c:v>
                  </c:pt>
                  <c:pt idx="76">
                    <c:v>(blank)</c:v>
                  </c:pt>
                  <c:pt idx="77">
                    <c:v>Auckland, New Zealand</c:v>
                  </c:pt>
                  <c:pt idx="78">
                    <c:v>Remote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Remote</c:v>
                  </c:pt>
                  <c:pt idx="82">
                    <c:v>Chennai, India</c:v>
                  </c:pt>
                  <c:pt idx="83">
                    <c:v>Hyderabad, India</c:v>
                  </c:pt>
                  <c:pt idx="84">
                    <c:v>Remote</c:v>
                  </c:pt>
                  <c:pt idx="85">
                    <c:v>Seattle, USA</c:v>
                  </c:pt>
                  <c:pt idx="86">
                    <c:v>Seattle, USA</c:v>
                  </c:pt>
                  <c:pt idx="87">
                    <c:v>Chennai, India</c:v>
                  </c:pt>
                  <c:pt idx="88">
                    <c:v>Remote</c:v>
                  </c:pt>
                  <c:pt idx="89">
                    <c:v>Hyderabad, India</c:v>
                  </c:pt>
                  <c:pt idx="90">
                    <c:v>Hyderabad, India</c:v>
                  </c:pt>
                  <c:pt idx="91">
                    <c:v>Auckland, New Zealand</c:v>
                  </c:pt>
                  <c:pt idx="92">
                    <c:v>Wellington, New Zealand</c:v>
                  </c:pt>
                  <c:pt idx="93">
                    <c:v>Columbus, USA</c:v>
                  </c:pt>
                  <c:pt idx="94">
                    <c:v>Seattle, USA</c:v>
                  </c:pt>
                  <c:pt idx="95">
                    <c:v>Auckland, New Zealand</c:v>
                  </c:pt>
                  <c:pt idx="96">
                    <c:v>Remote</c:v>
                  </c:pt>
                  <c:pt idx="97">
                    <c:v>Hyderabad, India</c:v>
                  </c:pt>
                  <c:pt idx="98">
                    <c:v>Remote</c:v>
                  </c:pt>
                  <c:pt idx="99">
                    <c:v>Remote</c:v>
                  </c:pt>
                  <c:pt idx="100">
                    <c:v>Auckland, New Zealand</c:v>
                  </c:pt>
                  <c:pt idx="101">
                    <c:v>Remote</c:v>
                  </c:pt>
                  <c:pt idx="102">
                    <c:v>Seattle, USA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Chennai, India</c:v>
                  </c:pt>
                  <c:pt idx="106">
                    <c:v>Remote</c:v>
                  </c:pt>
                  <c:pt idx="107">
                    <c:v>Remote</c:v>
                  </c:pt>
                  <c:pt idx="108">
                    <c:v>Remote</c:v>
                  </c:pt>
                  <c:pt idx="109">
                    <c:v>Remote</c:v>
                  </c:pt>
                  <c:pt idx="110">
                    <c:v>Chennai, India</c:v>
                  </c:pt>
                  <c:pt idx="111">
                    <c:v>Hyderabad, India</c:v>
                  </c:pt>
                  <c:pt idx="112">
                    <c:v>Auckland, New Zealand</c:v>
                  </c:pt>
                  <c:pt idx="113">
                    <c:v>Hyderabad, India</c:v>
                  </c:pt>
                  <c:pt idx="114">
                    <c:v>Seattle, USA</c:v>
                  </c:pt>
                  <c:pt idx="115">
                    <c:v>Auckland, New Zealand</c:v>
                  </c:pt>
                  <c:pt idx="116">
                    <c:v>Seattle, USA</c:v>
                  </c:pt>
                  <c:pt idx="117">
                    <c:v>Hyderabad, India</c:v>
                  </c:pt>
                  <c:pt idx="118">
                    <c:v>Remote</c:v>
                  </c:pt>
                  <c:pt idx="119">
                    <c:v>Seattle, USA</c:v>
                  </c:pt>
                  <c:pt idx="120">
                    <c:v>Columbus, USA</c:v>
                  </c:pt>
                  <c:pt idx="121">
                    <c:v>Columbus, USA</c:v>
                  </c:pt>
                  <c:pt idx="122">
                    <c:v>Chennai, India</c:v>
                  </c:pt>
                  <c:pt idx="123">
                    <c:v>Seattle, USA</c:v>
                  </c:pt>
                  <c:pt idx="124">
                    <c:v>Columbus, USA</c:v>
                  </c:pt>
                  <c:pt idx="125">
                    <c:v>Wellington, New Zealand</c:v>
                  </c:pt>
                  <c:pt idx="126">
                    <c:v>Auckland, New Zealand</c:v>
                  </c:pt>
                  <c:pt idx="127">
                    <c:v>Columbus, USA</c:v>
                  </c:pt>
                  <c:pt idx="128">
                    <c:v>Columbus, USA</c:v>
                  </c:pt>
                  <c:pt idx="129">
                    <c:v>Hyderabad, India</c:v>
                  </c:pt>
                  <c:pt idx="130">
                    <c:v>Auckland, New Zealand</c:v>
                  </c:pt>
                  <c:pt idx="131">
                    <c:v>Wellington, New Zealand</c:v>
                  </c:pt>
                  <c:pt idx="132">
                    <c:v>Remote</c:v>
                  </c:pt>
                  <c:pt idx="133">
                    <c:v>Auckland, New Zealand</c:v>
                  </c:pt>
                  <c:pt idx="134">
                    <c:v>Chennai, India</c:v>
                  </c:pt>
                  <c:pt idx="135">
                    <c:v>Columbus, USA</c:v>
                  </c:pt>
                  <c:pt idx="136">
                    <c:v>Columbus, USA</c:v>
                  </c:pt>
                  <c:pt idx="137">
                    <c:v>Seattle, USA</c:v>
                  </c:pt>
                  <c:pt idx="138">
                    <c:v>Hyderabad, India</c:v>
                  </c:pt>
                  <c:pt idx="139">
                    <c:v>Remote</c:v>
                  </c:pt>
                  <c:pt idx="140">
                    <c:v>Remote</c:v>
                  </c:pt>
                  <c:pt idx="141">
                    <c:v>Remote</c:v>
                  </c:pt>
                  <c:pt idx="142">
                    <c:v>Columbus, USA</c:v>
                  </c:pt>
                  <c:pt idx="143">
                    <c:v>Remote</c:v>
                  </c:pt>
                  <c:pt idx="144">
                    <c:v>Wellington, New Zealand</c:v>
                  </c:pt>
                  <c:pt idx="145">
                    <c:v>Seattle, USA</c:v>
                  </c:pt>
                  <c:pt idx="146">
                    <c:v>(blank)</c:v>
                  </c:pt>
                  <c:pt idx="147">
                    <c:v>Remote</c:v>
                  </c:pt>
                  <c:pt idx="148">
                    <c:v>Hyderabad, India</c:v>
                  </c:pt>
                  <c:pt idx="149">
                    <c:v>Chennai, India</c:v>
                  </c:pt>
                  <c:pt idx="150">
                    <c:v>Chennai, India</c:v>
                  </c:pt>
                  <c:pt idx="151">
                    <c:v>Remote</c:v>
                  </c:pt>
                  <c:pt idx="152">
                    <c:v>Auckland, New Zealand</c:v>
                  </c:pt>
                  <c:pt idx="153">
                    <c:v>(blank)</c:v>
                  </c:pt>
                  <c:pt idx="154">
                    <c:v>Remote</c:v>
                  </c:pt>
                  <c:pt idx="155">
                    <c:v>Remote</c:v>
                  </c:pt>
                  <c:pt idx="156">
                    <c:v>Hyderabad, India</c:v>
                  </c:pt>
                  <c:pt idx="157">
                    <c:v>Seattle, USA</c:v>
                  </c:pt>
                  <c:pt idx="158">
                    <c:v>Wellington, New Zealand</c:v>
                  </c:pt>
                  <c:pt idx="159">
                    <c:v>Hyderabad, India</c:v>
                  </c:pt>
                  <c:pt idx="160">
                    <c:v>Seattle, USA</c:v>
                  </c:pt>
                  <c:pt idx="161">
                    <c:v>Remote</c:v>
                  </c:pt>
                  <c:pt idx="162">
                    <c:v>Hyderabad, India</c:v>
                  </c:pt>
                  <c:pt idx="163">
                    <c:v>Chennai, India</c:v>
                  </c:pt>
                  <c:pt idx="164">
                    <c:v>Columbus, USA</c:v>
                  </c:pt>
                  <c:pt idx="165">
                    <c:v>Columbus, USA</c:v>
                  </c:pt>
                  <c:pt idx="166">
                    <c:v>Wellington, New Zealand</c:v>
                  </c:pt>
                  <c:pt idx="167">
                    <c:v>Seattle,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Hyderabad, India</c:v>
                  </c:pt>
                  <c:pt idx="171">
                    <c:v>Chennai, India</c:v>
                  </c:pt>
                  <c:pt idx="172">
                    <c:v>Auckland, New Zealand</c:v>
                  </c:pt>
                  <c:pt idx="173">
                    <c:v>Seattle, USA</c:v>
                  </c:pt>
                  <c:pt idx="174">
                    <c:v>Auckland, New Zealand</c:v>
                  </c:pt>
                  <c:pt idx="175">
                    <c:v>Chennai, India</c:v>
                  </c:pt>
                  <c:pt idx="176">
                    <c:v>Remote</c:v>
                  </c:pt>
                  <c:pt idx="177">
                    <c:v>Remote</c:v>
                  </c:pt>
                  <c:pt idx="178">
                    <c:v>Hyderabad, India</c:v>
                  </c:pt>
                  <c:pt idx="179">
                    <c:v>Auckland, New Zealand</c:v>
                  </c:pt>
                  <c:pt idx="180">
                    <c:v>Remote</c:v>
                  </c:pt>
                  <c:pt idx="181">
                    <c:v>Remote</c:v>
                  </c:pt>
                  <c:pt idx="182">
                    <c:v>Hyderabad, India</c:v>
                  </c:pt>
                  <c:pt idx="183">
                    <c:v>Hyderabad, India</c:v>
                  </c:pt>
                  <c:pt idx="184">
                    <c:v>Wellington, New Zealand</c:v>
                  </c:pt>
                  <c:pt idx="185">
                    <c:v>Columbus, USA</c:v>
                  </c:pt>
                  <c:pt idx="186">
                    <c:v>Chennai, India</c:v>
                  </c:pt>
                  <c:pt idx="187">
                    <c:v>Chennai, India</c:v>
                  </c:pt>
                  <c:pt idx="188">
                    <c:v>Columbus, USA</c:v>
                  </c:pt>
                  <c:pt idx="189">
                    <c:v>Hyderabad, India</c:v>
                  </c:pt>
                  <c:pt idx="190">
                    <c:v>Remote</c:v>
                  </c:pt>
                  <c:pt idx="191">
                    <c:v>Chennai, India</c:v>
                  </c:pt>
                  <c:pt idx="192">
                    <c:v>Remote</c:v>
                  </c:pt>
                  <c:pt idx="193">
                    <c:v>Auckland, New Zealand</c:v>
                  </c:pt>
                  <c:pt idx="194">
                    <c:v>Remote</c:v>
                  </c:pt>
                  <c:pt idx="195">
                    <c:v>Chennai, India</c:v>
                  </c:pt>
                  <c:pt idx="196">
                    <c:v>Hyderabad, India</c:v>
                  </c:pt>
                  <c:pt idx="197">
                    <c:v>Seattle, USA</c:v>
                  </c:pt>
                  <c:pt idx="198">
                    <c:v>Chennai, India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Fixed Term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Fixed Term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Temporary</c:v>
                  </c:pt>
                  <c:pt idx="25">
                    <c:v>Temporary</c:v>
                  </c:pt>
                  <c:pt idx="26">
                    <c:v>Permanent</c:v>
                  </c:pt>
                  <c:pt idx="27">
                    <c:v>Fixed Term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Fixed Term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Temporary</c:v>
                  </c:pt>
                  <c:pt idx="45">
                    <c:v>Fixed Term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Fixed Term</c:v>
                  </c:pt>
                  <c:pt idx="51">
                    <c:v>Permanent</c:v>
                  </c:pt>
                  <c:pt idx="52">
                    <c:v>Fixed Term</c:v>
                  </c:pt>
                  <c:pt idx="53">
                    <c:v>Permanent</c:v>
                  </c:pt>
                  <c:pt idx="54">
                    <c:v>Temporary</c:v>
                  </c:pt>
                  <c:pt idx="55">
                    <c:v>Temporary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Temporary</c:v>
                  </c:pt>
                  <c:pt idx="59">
                    <c:v>Temporary</c:v>
                  </c:pt>
                  <c:pt idx="60">
                    <c:v>Permanent</c:v>
                  </c:pt>
                  <c:pt idx="61">
                    <c:v>Temporary</c:v>
                  </c:pt>
                  <c:pt idx="62">
                    <c:v>Permanent</c:v>
                  </c:pt>
                  <c:pt idx="63">
                    <c:v>Temporary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Temporary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Temporary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(blank)</c:v>
                  </c:pt>
                  <c:pt idx="77">
                    <c:v>Fixed Term</c:v>
                  </c:pt>
                  <c:pt idx="78">
                    <c:v>Fixed Term</c:v>
                  </c:pt>
                  <c:pt idx="79">
                    <c:v>Permanent</c:v>
                  </c:pt>
                  <c:pt idx="80">
                    <c:v>Fixed Term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Temporary</c:v>
                  </c:pt>
                  <c:pt idx="85">
                    <c:v>Fixed Term</c:v>
                  </c:pt>
                  <c:pt idx="86">
                    <c:v>Fixed Term</c:v>
                  </c:pt>
                  <c:pt idx="87">
                    <c:v>Permanent</c:v>
                  </c:pt>
                  <c:pt idx="88">
                    <c:v>Fixed Term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Temporary</c:v>
                  </c:pt>
                  <c:pt idx="93">
                    <c:v>Fixed Term</c:v>
                  </c:pt>
                  <c:pt idx="94">
                    <c:v>Permanent</c:v>
                  </c:pt>
                  <c:pt idx="95">
                    <c:v>Temporary</c:v>
                  </c:pt>
                  <c:pt idx="96">
                    <c:v>Fixed Term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Fixed Term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Temporary</c:v>
                  </c:pt>
                  <c:pt idx="106">
                    <c:v>Fixed Term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Temporary</c:v>
                  </c:pt>
                  <c:pt idx="110">
                    <c:v>Permanent</c:v>
                  </c:pt>
                  <c:pt idx="111">
                    <c:v>Fixed Term</c:v>
                  </c:pt>
                  <c:pt idx="112">
                    <c:v>Permanent</c:v>
                  </c:pt>
                  <c:pt idx="113">
                    <c:v>Fixed Term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Fixed Term</c:v>
                  </c:pt>
                  <c:pt idx="117">
                    <c:v>Temporary</c:v>
                  </c:pt>
                  <c:pt idx="118">
                    <c:v>Fixed Term</c:v>
                  </c:pt>
                  <c:pt idx="119">
                    <c:v>Permanent</c:v>
                  </c:pt>
                  <c:pt idx="120">
                    <c:v>Fixed Term</c:v>
                  </c:pt>
                  <c:pt idx="121">
                    <c:v>Temporary</c:v>
                  </c:pt>
                  <c:pt idx="122">
                    <c:v>Permanent</c:v>
                  </c:pt>
                  <c:pt idx="123">
                    <c:v>Fixed Term</c:v>
                  </c:pt>
                  <c:pt idx="124">
                    <c:v>Temporary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Permanent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Permanent</c:v>
                  </c:pt>
                  <c:pt idx="132">
                    <c:v>Permanent</c:v>
                  </c:pt>
                  <c:pt idx="133">
                    <c:v>Fixed Term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Temporary</c:v>
                  </c:pt>
                  <c:pt idx="138">
                    <c:v>Permanent</c:v>
                  </c:pt>
                  <c:pt idx="139">
                    <c:v>Permanent</c:v>
                  </c:pt>
                  <c:pt idx="140">
                    <c:v>Temporary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Temporary</c:v>
                  </c:pt>
                  <c:pt idx="144">
                    <c:v>Permanent</c:v>
                  </c:pt>
                  <c:pt idx="145">
                    <c:v>Fixed Term</c:v>
                  </c:pt>
                  <c:pt idx="146">
                    <c:v>(blank)</c:v>
                  </c:pt>
                  <c:pt idx="147">
                    <c:v>Permanent</c:v>
                  </c:pt>
                  <c:pt idx="148">
                    <c:v>Temporary</c:v>
                  </c:pt>
                  <c:pt idx="149">
                    <c:v>Permanent</c:v>
                  </c:pt>
                  <c:pt idx="150">
                    <c:v>Permanent</c:v>
                  </c:pt>
                  <c:pt idx="151">
                    <c:v>Temporary</c:v>
                  </c:pt>
                  <c:pt idx="152">
                    <c:v>Permanent</c:v>
                  </c:pt>
                  <c:pt idx="153">
                    <c:v>(blank)</c:v>
                  </c:pt>
                  <c:pt idx="154">
                    <c:v>Permanent</c:v>
                  </c:pt>
                  <c:pt idx="155">
                    <c:v>Permanent</c:v>
                  </c:pt>
                  <c:pt idx="156">
                    <c:v>Fixed Term</c:v>
                  </c:pt>
                  <c:pt idx="157">
                    <c:v>Permanent</c:v>
                  </c:pt>
                  <c:pt idx="158">
                    <c:v>Permanent</c:v>
                  </c:pt>
                  <c:pt idx="159">
                    <c:v>Permanent</c:v>
                  </c:pt>
                  <c:pt idx="160">
                    <c:v>Fixed Term</c:v>
                  </c:pt>
                  <c:pt idx="161">
                    <c:v>Permanent</c:v>
                  </c:pt>
                  <c:pt idx="162">
                    <c:v>Fixed Term</c:v>
                  </c:pt>
                  <c:pt idx="163">
                    <c:v>Permanent</c:v>
                  </c:pt>
                  <c:pt idx="164">
                    <c:v>Temporary</c:v>
                  </c:pt>
                  <c:pt idx="165">
                    <c:v>Permanent</c:v>
                  </c:pt>
                  <c:pt idx="166">
                    <c:v>Permanent</c:v>
                  </c:pt>
                  <c:pt idx="167">
                    <c:v>Permanent</c:v>
                  </c:pt>
                  <c:pt idx="168">
                    <c:v>Temporary</c:v>
                  </c:pt>
                  <c:pt idx="169">
                    <c:v>Fixed Term</c:v>
                  </c:pt>
                  <c:pt idx="170">
                    <c:v>Permanent</c:v>
                  </c:pt>
                  <c:pt idx="171">
                    <c:v>Fixed Term</c:v>
                  </c:pt>
                  <c:pt idx="172">
                    <c:v>Permanent</c:v>
                  </c:pt>
                  <c:pt idx="173">
                    <c:v>Permanent</c:v>
                  </c:pt>
                  <c:pt idx="174">
                    <c:v>Permanent</c:v>
                  </c:pt>
                  <c:pt idx="175">
                    <c:v>Fixed Term</c:v>
                  </c:pt>
                  <c:pt idx="176">
                    <c:v>Permanent</c:v>
                  </c:pt>
                  <c:pt idx="177">
                    <c:v>Permanent</c:v>
                  </c:pt>
                  <c:pt idx="178">
                    <c:v>Permanent</c:v>
                  </c:pt>
                  <c:pt idx="179">
                    <c:v>Fixed Term</c:v>
                  </c:pt>
                  <c:pt idx="180">
                    <c:v>Permanent</c:v>
                  </c:pt>
                  <c:pt idx="181">
                    <c:v>Permanent</c:v>
                  </c:pt>
                  <c:pt idx="182">
                    <c:v>Permanent</c:v>
                  </c:pt>
                  <c:pt idx="183">
                    <c:v>Permanent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Permanent</c:v>
                  </c:pt>
                  <c:pt idx="187">
                    <c:v>Permanent</c:v>
                  </c:pt>
                  <c:pt idx="188">
                    <c:v>Permanent</c:v>
                  </c:pt>
                  <c:pt idx="189">
                    <c:v>Fixed Term</c:v>
                  </c:pt>
                  <c:pt idx="190">
                    <c:v>Temporary</c:v>
                  </c:pt>
                  <c:pt idx="191">
                    <c:v>Temporary</c:v>
                  </c:pt>
                  <c:pt idx="192">
                    <c:v>Temporary</c:v>
                  </c:pt>
                  <c:pt idx="193">
                    <c:v>Permanent</c:v>
                  </c:pt>
                  <c:pt idx="194">
                    <c:v>Fixed Term</c:v>
                  </c:pt>
                  <c:pt idx="195">
                    <c:v>Temporary</c:v>
                  </c:pt>
                  <c:pt idx="196">
                    <c:v>Permanent</c:v>
                  </c:pt>
                  <c:pt idx="197">
                    <c:v>Permanent</c:v>
                  </c:pt>
                  <c:pt idx="198">
                    <c:v>Fixed Term</c:v>
                  </c:pt>
                </c:lvl>
                <c:lvl>
                  <c:pt idx="0">
                    <c:v>18-Nov-19</c:v>
                  </c:pt>
                  <c:pt idx="1">
                    <c:v>12-Nov-18</c:v>
                  </c:pt>
                  <c:pt idx="2">
                    <c:v>7-Jun-18</c:v>
                  </c:pt>
                  <c:pt idx="3">
                    <c:v>2-Apr-18</c:v>
                  </c:pt>
                  <c:pt idx="4">
                    <c:v>44501</c:v>
                  </c:pt>
                  <c:pt idx="5">
                    <c:v>30-Aug-19</c:v>
                  </c:pt>
                  <c:pt idx="6">
                    <c:v>May 11, 2020</c:v>
                  </c:pt>
                  <c:pt idx="7">
                    <c:v>43390</c:v>
                  </c:pt>
                  <c:pt idx="8">
                    <c:v>44288</c:v>
                  </c:pt>
                  <c:pt idx="9">
                    <c:v>43332</c:v>
                  </c:pt>
                  <c:pt idx="10">
                    <c:v>43494</c:v>
                  </c:pt>
                  <c:pt idx="11">
                    <c:v>28-Dec-20</c:v>
                  </c:pt>
                  <c:pt idx="12">
                    <c:v>43234</c:v>
                  </c:pt>
                  <c:pt idx="13">
                    <c:v>Nov 30, 2018</c:v>
                  </c:pt>
                  <c:pt idx="14">
                    <c:v>8-Jan-19</c:v>
                  </c:pt>
                  <c:pt idx="15">
                    <c:v>3-Jul-19</c:v>
                  </c:pt>
                  <c:pt idx="16">
                    <c:v>43466</c:v>
                  </c:pt>
                  <c:pt idx="17">
                    <c:v>29-Aug-19</c:v>
                  </c:pt>
                  <c:pt idx="18">
                    <c:v>5-Feb-18</c:v>
                  </c:pt>
                  <c:pt idx="19">
                    <c:v>43874</c:v>
                  </c:pt>
                  <c:pt idx="20">
                    <c:v>26-Jun-19</c:v>
                  </c:pt>
                  <c:pt idx="21">
                    <c:v>14-Nov-18</c:v>
                  </c:pt>
                  <c:pt idx="22">
                    <c:v>43822</c:v>
                  </c:pt>
                  <c:pt idx="23">
                    <c:v>25-Sep-19</c:v>
                  </c:pt>
                  <c:pt idx="24">
                    <c:v>43489</c:v>
                  </c:pt>
                  <c:pt idx="25">
                    <c:v>43895</c:v>
                  </c:pt>
                  <c:pt idx="26">
                    <c:v>43839</c:v>
                  </c:pt>
                  <c:pt idx="27">
                    <c:v>43815</c:v>
                  </c:pt>
                  <c:pt idx="28">
                    <c:v>16-Sep-19</c:v>
                  </c:pt>
                  <c:pt idx="29">
                    <c:v>43584</c:v>
                  </c:pt>
                  <c:pt idx="30">
                    <c:v>30-Apr-20</c:v>
                  </c:pt>
                  <c:pt idx="31">
                    <c:v>43146</c:v>
                  </c:pt>
                  <c:pt idx="32">
                    <c:v>44062</c:v>
                  </c:pt>
                  <c:pt idx="33">
                    <c:v>44011</c:v>
                  </c:pt>
                  <c:pt idx="34">
                    <c:v>44077</c:v>
                  </c:pt>
                  <c:pt idx="35">
                    <c:v>44431</c:v>
                  </c:pt>
                  <c:pt idx="36">
                    <c:v>44393</c:v>
                  </c:pt>
                  <c:pt idx="37">
                    <c:v>Oct 16, 2020</c:v>
                  </c:pt>
                  <c:pt idx="38">
                    <c:v>25-Oct-19</c:v>
                  </c:pt>
                  <c:pt idx="39">
                    <c:v>18-Mar-20</c:v>
                  </c:pt>
                  <c:pt idx="40">
                    <c:v>24-Apr-20</c:v>
                  </c:pt>
                  <c:pt idx="41">
                    <c:v>44431</c:v>
                  </c:pt>
                  <c:pt idx="42">
                    <c:v>44221</c:v>
                  </c:pt>
                  <c:pt idx="43">
                    <c:v>Nov 25, 2019</c:v>
                  </c:pt>
                  <c:pt idx="44">
                    <c:v>43972</c:v>
                  </c:pt>
                  <c:pt idx="45">
                    <c:v>43280</c:v>
                  </c:pt>
                  <c:pt idx="46">
                    <c:v>28-Jan-19</c:v>
                  </c:pt>
                  <c:pt idx="47">
                    <c:v>27-Jan-20</c:v>
                  </c:pt>
                  <c:pt idx="48">
                    <c:v>18-Feb-19</c:v>
                  </c:pt>
                  <c:pt idx="49">
                    <c:v>44193</c:v>
                  </c:pt>
                  <c:pt idx="50">
                    <c:v>43458</c:v>
                  </c:pt>
                  <c:pt idx="51">
                    <c:v>44502</c:v>
                  </c:pt>
                  <c:pt idx="52">
                    <c:v>43809</c:v>
                  </c:pt>
                  <c:pt idx="53">
                    <c:v>May 11, 2020</c:v>
                  </c:pt>
                  <c:pt idx="54">
                    <c:v>12-Mar-18</c:v>
                  </c:pt>
                  <c:pt idx="55">
                    <c:v>18-Apr-19</c:v>
                  </c:pt>
                  <c:pt idx="56">
                    <c:v>43206</c:v>
                  </c:pt>
                  <c:pt idx="57">
                    <c:v>19-Apr-21</c:v>
                  </c:pt>
                  <c:pt idx="58">
                    <c:v>12-Mar-18</c:v>
                  </c:pt>
                  <c:pt idx="59">
                    <c:v>Jun 11, 2021</c:v>
                  </c:pt>
                  <c:pt idx="60">
                    <c:v>4-Oct-21</c:v>
                  </c:pt>
                  <c:pt idx="61">
                    <c:v>Oct 1, 2018</c:v>
                  </c:pt>
                  <c:pt idx="62">
                    <c:v>44285</c:v>
                  </c:pt>
                  <c:pt idx="63">
                    <c:v>43808</c:v>
                  </c:pt>
                  <c:pt idx="64">
                    <c:v>18-Feb-19</c:v>
                  </c:pt>
                  <c:pt idx="65">
                    <c:v>43710</c:v>
                  </c:pt>
                  <c:pt idx="66">
                    <c:v>43416</c:v>
                  </c:pt>
                  <c:pt idx="67">
                    <c:v>43895</c:v>
                  </c:pt>
                  <c:pt idx="68">
                    <c:v>43916</c:v>
                  </c:pt>
                  <c:pt idx="69">
                    <c:v>13-Jan-20</c:v>
                  </c:pt>
                  <c:pt idx="70">
                    <c:v>43643</c:v>
                  </c:pt>
                  <c:pt idx="71">
                    <c:v>43682</c:v>
                  </c:pt>
                  <c:pt idx="72">
                    <c:v>43508</c:v>
                  </c:pt>
                  <c:pt idx="73">
                    <c:v>43291</c:v>
                  </c:pt>
                  <c:pt idx="74">
                    <c:v>43397</c:v>
                  </c:pt>
                  <c:pt idx="75">
                    <c:v>Sep 23, 2021</c:v>
                  </c:pt>
                  <c:pt idx="76">
                    <c:v>(blank)</c:v>
                  </c:pt>
                  <c:pt idx="77">
                    <c:v>44067</c:v>
                  </c:pt>
                  <c:pt idx="78">
                    <c:v>26-Feb-20</c:v>
                  </c:pt>
                  <c:pt idx="79">
                    <c:v>43430</c:v>
                  </c:pt>
                  <c:pt idx="80">
                    <c:v>May 14, 2019</c:v>
                  </c:pt>
                  <c:pt idx="81">
                    <c:v>26-Mar-19</c:v>
                  </c:pt>
                  <c:pt idx="82">
                    <c:v>Dec 24, 2019</c:v>
                  </c:pt>
                  <c:pt idx="83">
                    <c:v>Jul 5, 2021</c:v>
                  </c:pt>
                  <c:pt idx="84">
                    <c:v>22-May-20</c:v>
                  </c:pt>
                  <c:pt idx="85">
                    <c:v>4-Feb-19</c:v>
                  </c:pt>
                  <c:pt idx="86">
                    <c:v>Mar 5, 2018</c:v>
                  </c:pt>
                  <c:pt idx="87">
                    <c:v>43164</c:v>
                  </c:pt>
                  <c:pt idx="88">
                    <c:v>Oct 18, 2021</c:v>
                  </c:pt>
                  <c:pt idx="89">
                    <c:v>12-Feb-21</c:v>
                  </c:pt>
                  <c:pt idx="90">
                    <c:v>Jul 16, 2019</c:v>
                  </c:pt>
                  <c:pt idx="91">
                    <c:v>Apr 15, 2020</c:v>
                  </c:pt>
                  <c:pt idx="92">
                    <c:v>27-Jul-20</c:v>
                  </c:pt>
                  <c:pt idx="93">
                    <c:v>43258</c:v>
                  </c:pt>
                  <c:pt idx="94">
                    <c:v>43846</c:v>
                  </c:pt>
                  <c:pt idx="95">
                    <c:v>30-Mar-21</c:v>
                  </c:pt>
                  <c:pt idx="96">
                    <c:v>Nov 2, 2018</c:v>
                  </c:pt>
                  <c:pt idx="97">
                    <c:v>43392</c:v>
                  </c:pt>
                  <c:pt idx="98">
                    <c:v>7-Dec-20</c:v>
                  </c:pt>
                  <c:pt idx="99">
                    <c:v>43250</c:v>
                  </c:pt>
                  <c:pt idx="100">
                    <c:v>10-Aug-20</c:v>
                  </c:pt>
                  <c:pt idx="101">
                    <c:v>43602</c:v>
                  </c:pt>
                  <c:pt idx="102">
                    <c:v>26-Jun-18</c:v>
                  </c:pt>
                  <c:pt idx="103">
                    <c:v>27-Dec-19</c:v>
                  </c:pt>
                  <c:pt idx="104">
                    <c:v>43297</c:v>
                  </c:pt>
                  <c:pt idx="105">
                    <c:v>43794</c:v>
                  </c:pt>
                  <c:pt idx="106">
                    <c:v>44473</c:v>
                  </c:pt>
                  <c:pt idx="107">
                    <c:v>May 5, 2020</c:v>
                  </c:pt>
                  <c:pt idx="108">
                    <c:v>43943</c:v>
                  </c:pt>
                  <c:pt idx="109">
                    <c:v>43972</c:v>
                  </c:pt>
                  <c:pt idx="110">
                    <c:v>43521</c:v>
                  </c:pt>
                  <c:pt idx="111">
                    <c:v>10-Feb-21</c:v>
                  </c:pt>
                  <c:pt idx="112">
                    <c:v>44494</c:v>
                  </c:pt>
                  <c:pt idx="113">
                    <c:v>43563</c:v>
                  </c:pt>
                  <c:pt idx="114">
                    <c:v>2-Oct-19</c:v>
                  </c:pt>
                  <c:pt idx="115">
                    <c:v>43538</c:v>
                  </c:pt>
                  <c:pt idx="116">
                    <c:v>15-Apr-19</c:v>
                  </c:pt>
                  <c:pt idx="117">
                    <c:v>9-Sep-19</c:v>
                  </c:pt>
                  <c:pt idx="118">
                    <c:v>43250</c:v>
                  </c:pt>
                  <c:pt idx="119">
                    <c:v>43452</c:v>
                  </c:pt>
                  <c:pt idx="120">
                    <c:v>26-Nov-18</c:v>
                  </c:pt>
                  <c:pt idx="121">
                    <c:v>10-Dec-18</c:v>
                  </c:pt>
                  <c:pt idx="122">
                    <c:v>13-Aug-18</c:v>
                  </c:pt>
                  <c:pt idx="123">
                    <c:v>12-Oct-20</c:v>
                  </c:pt>
                  <c:pt idx="124">
                    <c:v>43808</c:v>
                  </c:pt>
                  <c:pt idx="125">
                    <c:v>43152</c:v>
                  </c:pt>
                  <c:pt idx="126">
                    <c:v>Jan 29, 2019</c:v>
                  </c:pt>
                  <c:pt idx="127">
                    <c:v>27-Dec-19</c:v>
                  </c:pt>
                  <c:pt idx="128">
                    <c:v>43340</c:v>
                  </c:pt>
                  <c:pt idx="129">
                    <c:v>44004</c:v>
                  </c:pt>
                  <c:pt idx="130">
                    <c:v>44223</c:v>
                  </c:pt>
                  <c:pt idx="131">
                    <c:v>44011</c:v>
                  </c:pt>
                  <c:pt idx="132">
                    <c:v>43669</c:v>
                  </c:pt>
                  <c:pt idx="133">
                    <c:v>43305</c:v>
                  </c:pt>
                  <c:pt idx="134">
                    <c:v>19-Jul-21</c:v>
                  </c:pt>
                  <c:pt idx="135">
                    <c:v>8-Jul-19</c:v>
                  </c:pt>
                  <c:pt idx="136">
                    <c:v>Apr 29, 2020</c:v>
                  </c:pt>
                  <c:pt idx="137">
                    <c:v>10-Apr-20</c:v>
                  </c:pt>
                  <c:pt idx="138">
                    <c:v>3-Jan-19</c:v>
                  </c:pt>
                  <c:pt idx="139">
                    <c:v>43397</c:v>
                  </c:pt>
                  <c:pt idx="140">
                    <c:v>44383</c:v>
                  </c:pt>
                  <c:pt idx="141">
                    <c:v>43521</c:v>
                  </c:pt>
                  <c:pt idx="142">
                    <c:v>43914</c:v>
                  </c:pt>
                  <c:pt idx="143">
                    <c:v>43700</c:v>
                  </c:pt>
                  <c:pt idx="144">
                    <c:v>44393</c:v>
                  </c:pt>
                  <c:pt idx="145">
                    <c:v>44195</c:v>
                  </c:pt>
                  <c:pt idx="146">
                    <c:v>(blank)</c:v>
                  </c:pt>
                  <c:pt idx="147">
                    <c:v>43504</c:v>
                  </c:pt>
                  <c:pt idx="148">
                    <c:v>16-Sep-20</c:v>
                  </c:pt>
                  <c:pt idx="149">
                    <c:v>44203</c:v>
                  </c:pt>
                  <c:pt idx="150">
                    <c:v>3-Sep-18</c:v>
                  </c:pt>
                  <c:pt idx="151">
                    <c:v>29-Jan-18</c:v>
                  </c:pt>
                  <c:pt idx="152">
                    <c:v>16-Sep-19</c:v>
                  </c:pt>
                  <c:pt idx="153">
                    <c:v>(blank)</c:v>
                  </c:pt>
                  <c:pt idx="154">
                    <c:v>43725</c:v>
                  </c:pt>
                  <c:pt idx="155">
                    <c:v>26-Aug-21</c:v>
                  </c:pt>
                  <c:pt idx="156">
                    <c:v>43458</c:v>
                  </c:pt>
                  <c:pt idx="157">
                    <c:v>44019</c:v>
                  </c:pt>
                  <c:pt idx="158">
                    <c:v>43390</c:v>
                  </c:pt>
                  <c:pt idx="159">
                    <c:v>29-Apr-21</c:v>
                  </c:pt>
                  <c:pt idx="160">
                    <c:v>43283</c:v>
                  </c:pt>
                  <c:pt idx="161">
                    <c:v>43902</c:v>
                  </c:pt>
                  <c:pt idx="162">
                    <c:v>43430</c:v>
                  </c:pt>
                  <c:pt idx="163">
                    <c:v>27-Jan-20</c:v>
                  </c:pt>
                  <c:pt idx="164">
                    <c:v>43311</c:v>
                  </c:pt>
                  <c:pt idx="165">
                    <c:v>44425</c:v>
                  </c:pt>
                  <c:pt idx="166">
                    <c:v>Jan 25, 2021</c:v>
                  </c:pt>
                  <c:pt idx="167">
                    <c:v>21-Oct-19</c:v>
                  </c:pt>
                  <c:pt idx="168">
                    <c:v>1-Feb-21</c:v>
                  </c:pt>
                  <c:pt idx="169">
                    <c:v>19-Jul-19</c:v>
                  </c:pt>
                  <c:pt idx="170">
                    <c:v>30-Sep-20</c:v>
                  </c:pt>
                  <c:pt idx="171">
                    <c:v>31-Dec-18</c:v>
                  </c:pt>
                  <c:pt idx="172">
                    <c:v>Aug 12, 2020</c:v>
                  </c:pt>
                  <c:pt idx="173">
                    <c:v>43452</c:v>
                  </c:pt>
                  <c:pt idx="174">
                    <c:v>10-Aug-20</c:v>
                  </c:pt>
                  <c:pt idx="175">
                    <c:v>43272</c:v>
                  </c:pt>
                  <c:pt idx="176">
                    <c:v>43416</c:v>
                  </c:pt>
                  <c:pt idx="177">
                    <c:v>29-Oct-18</c:v>
                  </c:pt>
                  <c:pt idx="178">
                    <c:v>23-Apr-18</c:v>
                  </c:pt>
                  <c:pt idx="179">
                    <c:v>27-May-19</c:v>
                  </c:pt>
                  <c:pt idx="180">
                    <c:v>43255</c:v>
                  </c:pt>
                  <c:pt idx="181">
                    <c:v>43504</c:v>
                  </c:pt>
                  <c:pt idx="182">
                    <c:v>22-Feb-21</c:v>
                  </c:pt>
                  <c:pt idx="183">
                    <c:v>43567</c:v>
                  </c:pt>
                  <c:pt idx="184">
                    <c:v>Nov 13, 2020</c:v>
                  </c:pt>
                  <c:pt idx="185">
                    <c:v>15-Mar-21</c:v>
                  </c:pt>
                  <c:pt idx="186">
                    <c:v>24-Nov-20</c:v>
                  </c:pt>
                  <c:pt idx="187">
                    <c:v>Dec 24, 2019</c:v>
                  </c:pt>
                  <c:pt idx="188">
                    <c:v>44078</c:v>
                  </c:pt>
                  <c:pt idx="189">
                    <c:v>43563</c:v>
                  </c:pt>
                  <c:pt idx="190">
                    <c:v>43633</c:v>
                  </c:pt>
                  <c:pt idx="191">
                    <c:v>44357</c:v>
                  </c:pt>
                  <c:pt idx="192">
                    <c:v>Oct 1, 2018</c:v>
                  </c:pt>
                  <c:pt idx="193">
                    <c:v>43801</c:v>
                  </c:pt>
                  <c:pt idx="194">
                    <c:v>1-Feb-19</c:v>
                  </c:pt>
                  <c:pt idx="195">
                    <c:v>43949</c:v>
                  </c:pt>
                  <c:pt idx="196">
                    <c:v>43794</c:v>
                  </c:pt>
                  <c:pt idx="197">
                    <c:v>21-Dec-20</c:v>
                  </c:pt>
                  <c:pt idx="198">
                    <c:v>43791</c:v>
                  </c:pt>
                </c:lvl>
                <c:lvl>
                  <c:pt idx="0">
                    <c:v>Business Development</c:v>
                  </c:pt>
                  <c:pt idx="1">
                    <c:v>NULL</c:v>
                  </c:pt>
                  <c:pt idx="2">
                    <c:v>Marketing</c:v>
                  </c:pt>
                  <c:pt idx="3">
                    <c:v>Training</c:v>
                  </c:pt>
                  <c:pt idx="4">
                    <c:v>Research and Development</c:v>
                  </c:pt>
                  <c:pt idx="5">
                    <c:v>Training</c:v>
                  </c:pt>
                  <c:pt idx="6">
                    <c:v>Product Management</c:v>
                  </c:pt>
                  <c:pt idx="7">
                    <c:v>Services</c:v>
                  </c:pt>
                  <c:pt idx="8">
                    <c:v>Accounting</c:v>
                  </c:pt>
                  <c:pt idx="9">
                    <c:v>Sales</c:v>
                  </c:pt>
                  <c:pt idx="10">
                    <c:v>Business Development</c:v>
                  </c:pt>
                  <c:pt idx="11">
                    <c:v>Legal</c:v>
                  </c:pt>
                  <c:pt idx="12">
                    <c:v>Legal</c:v>
                  </c:pt>
                  <c:pt idx="13">
                    <c:v>Product Management</c:v>
                  </c:pt>
                  <c:pt idx="14">
                    <c:v>Human Resources</c:v>
                  </c:pt>
                  <c:pt idx="15">
                    <c:v>Marketing</c:v>
                  </c:pt>
                  <c:pt idx="16">
                    <c:v>Research and Development</c:v>
                  </c:pt>
                  <c:pt idx="17">
                    <c:v>Business Development</c:v>
                  </c:pt>
                  <c:pt idx="18">
                    <c:v>Business Development</c:v>
                  </c:pt>
                  <c:pt idx="19">
                    <c:v>Product Management</c:v>
                  </c:pt>
                  <c:pt idx="20">
                    <c:v>Marketing</c:v>
                  </c:pt>
                  <c:pt idx="21">
                    <c:v>Research and Development</c:v>
                  </c:pt>
                  <c:pt idx="22">
                    <c:v>Support</c:v>
                  </c:pt>
                  <c:pt idx="23">
                    <c:v>Support</c:v>
                  </c:pt>
                  <c:pt idx="24">
                    <c:v>Research and Development</c:v>
                  </c:pt>
                  <c:pt idx="25">
                    <c:v>Services</c:v>
                  </c:pt>
                  <c:pt idx="26">
                    <c:v>Research and Development</c:v>
                  </c:pt>
                  <c:pt idx="27">
                    <c:v>Support</c:v>
                  </c:pt>
                  <c:pt idx="28">
                    <c:v>Support</c:v>
                  </c:pt>
                  <c:pt idx="29">
                    <c:v>Services</c:v>
                  </c:pt>
                  <c:pt idx="30">
                    <c:v>Marketing</c:v>
                  </c:pt>
                  <c:pt idx="31">
                    <c:v>Services</c:v>
                  </c:pt>
                  <c:pt idx="32">
                    <c:v>Marketing</c:v>
                  </c:pt>
                  <c:pt idx="33">
                    <c:v>Legal</c:v>
                  </c:pt>
                  <c:pt idx="34">
                    <c:v>Accounting</c:v>
                  </c:pt>
                  <c:pt idx="35">
                    <c:v>Accounting</c:v>
                  </c:pt>
                  <c:pt idx="36">
                    <c:v>Product Management</c:v>
                  </c:pt>
                  <c:pt idx="37">
                    <c:v>Engineering</c:v>
                  </c:pt>
                  <c:pt idx="38">
                    <c:v>Support</c:v>
                  </c:pt>
                  <c:pt idx="39">
                    <c:v>Accounting</c:v>
                  </c:pt>
                  <c:pt idx="40">
                    <c:v>NULL</c:v>
                  </c:pt>
                  <c:pt idx="41">
                    <c:v>Research and Development</c:v>
                  </c:pt>
                  <c:pt idx="42">
                    <c:v>Legal</c:v>
                  </c:pt>
                  <c:pt idx="43">
                    <c:v>Product Management</c:v>
                  </c:pt>
                  <c:pt idx="44">
                    <c:v>Business Development</c:v>
                  </c:pt>
                  <c:pt idx="45">
                    <c:v>Legal</c:v>
                  </c:pt>
                  <c:pt idx="46">
                    <c:v>Marketing</c:v>
                  </c:pt>
                  <c:pt idx="47">
                    <c:v>Engineering</c:v>
                  </c:pt>
                  <c:pt idx="48">
                    <c:v>Product Management</c:v>
                  </c:pt>
                  <c:pt idx="49">
                    <c:v>NULL</c:v>
                  </c:pt>
                  <c:pt idx="50">
                    <c:v>Accounting</c:v>
                  </c:pt>
                  <c:pt idx="51">
                    <c:v>Support</c:v>
                  </c:pt>
                  <c:pt idx="52">
                    <c:v>Engineering</c:v>
                  </c:pt>
                  <c:pt idx="53">
                    <c:v>Product Management</c:v>
                  </c:pt>
                  <c:pt idx="54">
                    <c:v>Training</c:v>
                  </c:pt>
                  <c:pt idx="55">
                    <c:v>Accounting</c:v>
                  </c:pt>
                  <c:pt idx="56">
                    <c:v>Services</c:v>
                  </c:pt>
                  <c:pt idx="57">
                    <c:v>Business Development</c:v>
                  </c:pt>
                  <c:pt idx="58">
                    <c:v>Support</c:v>
                  </c:pt>
                  <c:pt idx="59">
                    <c:v>Engineering</c:v>
                  </c:pt>
                  <c:pt idx="60">
                    <c:v>Sales</c:v>
                  </c:pt>
                  <c:pt idx="61">
                    <c:v>Accounting</c:v>
                  </c:pt>
                  <c:pt idx="62">
                    <c:v>Human Resources</c:v>
                  </c:pt>
                  <c:pt idx="63">
                    <c:v>Training</c:v>
                  </c:pt>
                  <c:pt idx="64">
                    <c:v>Product Management</c:v>
                  </c:pt>
                  <c:pt idx="65">
                    <c:v>Business Development</c:v>
                  </c:pt>
                  <c:pt idx="66">
                    <c:v>NULL</c:v>
                  </c:pt>
                  <c:pt idx="67">
                    <c:v>Services</c:v>
                  </c:pt>
                  <c:pt idx="68">
                    <c:v>Legal</c:v>
                  </c:pt>
                  <c:pt idx="69">
                    <c:v>Business Development</c:v>
                  </c:pt>
                  <c:pt idx="70">
                    <c:v>Marketing</c:v>
                  </c:pt>
                  <c:pt idx="71">
                    <c:v>Legal</c:v>
                  </c:pt>
                  <c:pt idx="72">
                    <c:v>Sales</c:v>
                  </c:pt>
                  <c:pt idx="73">
                    <c:v>Engineering</c:v>
                  </c:pt>
                  <c:pt idx="74">
                    <c:v>Sales</c:v>
                  </c:pt>
                  <c:pt idx="75">
                    <c:v>Legal</c:v>
                  </c:pt>
                  <c:pt idx="76">
                    <c:v>services </c:v>
                  </c:pt>
                  <c:pt idx="77">
                    <c:v>Support</c:v>
                  </c:pt>
                  <c:pt idx="78">
                    <c:v>Business Development</c:v>
                  </c:pt>
                  <c:pt idx="79">
                    <c:v>Human Resources</c:v>
                  </c:pt>
                  <c:pt idx="80">
                    <c:v>Engineering</c:v>
                  </c:pt>
                  <c:pt idx="81">
                    <c:v>Accounting</c:v>
                  </c:pt>
                  <c:pt idx="82">
                    <c:v>Training</c:v>
                  </c:pt>
                  <c:pt idx="83">
                    <c:v>Legal</c:v>
                  </c:pt>
                  <c:pt idx="84">
                    <c:v>Engineering</c:v>
                  </c:pt>
                  <c:pt idx="85">
                    <c:v>Research and Development</c:v>
                  </c:pt>
                  <c:pt idx="86">
                    <c:v>Training</c:v>
                  </c:pt>
                  <c:pt idx="87">
                    <c:v>Training</c:v>
                  </c:pt>
                  <c:pt idx="88">
                    <c:v>Services</c:v>
                  </c:pt>
                  <c:pt idx="89">
                    <c:v>Product Management</c:v>
                  </c:pt>
                  <c:pt idx="90">
                    <c:v>Engineering</c:v>
                  </c:pt>
                  <c:pt idx="91">
                    <c:v>Human Resources</c:v>
                  </c:pt>
                  <c:pt idx="92">
                    <c:v>Training</c:v>
                  </c:pt>
                  <c:pt idx="93">
                    <c:v>Training</c:v>
                  </c:pt>
                  <c:pt idx="94">
                    <c:v>Research and Development</c:v>
                  </c:pt>
                  <c:pt idx="95">
                    <c:v>Human Resources</c:v>
                  </c:pt>
                  <c:pt idx="96">
                    <c:v>Product Management</c:v>
                  </c:pt>
                  <c:pt idx="97">
                    <c:v>Business Development</c:v>
                  </c:pt>
                  <c:pt idx="98">
                    <c:v>Support</c:v>
                  </c:pt>
                  <c:pt idx="99">
                    <c:v>Training</c:v>
                  </c:pt>
                  <c:pt idx="100">
                    <c:v>Business Development</c:v>
                  </c:pt>
                  <c:pt idx="101">
                    <c:v>Legal</c:v>
                  </c:pt>
                  <c:pt idx="102">
                    <c:v>Accounting</c:v>
                  </c:pt>
                  <c:pt idx="103">
                    <c:v>Business Development</c:v>
                  </c:pt>
                  <c:pt idx="104">
                    <c:v>Accounting</c:v>
                  </c:pt>
                  <c:pt idx="105">
                    <c:v>Product Management</c:v>
                  </c:pt>
                  <c:pt idx="106">
                    <c:v>Legal</c:v>
                  </c:pt>
                  <c:pt idx="107">
                    <c:v>Legal</c:v>
                  </c:pt>
                  <c:pt idx="108">
                    <c:v>Sales</c:v>
                  </c:pt>
                  <c:pt idx="109">
                    <c:v>Business Development</c:v>
                  </c:pt>
                  <c:pt idx="110">
                    <c:v>Accounting</c:v>
                  </c:pt>
                  <c:pt idx="111">
                    <c:v>NULL</c:v>
                  </c:pt>
                  <c:pt idx="112">
                    <c:v>Sales</c:v>
                  </c:pt>
                  <c:pt idx="113">
                    <c:v>Product Management</c:v>
                  </c:pt>
                  <c:pt idx="114">
                    <c:v>Services</c:v>
                  </c:pt>
                  <c:pt idx="115">
                    <c:v>Research and Development</c:v>
                  </c:pt>
                  <c:pt idx="116">
                    <c:v>Human Resources</c:v>
                  </c:pt>
                  <c:pt idx="117">
                    <c:v>Support</c:v>
                  </c:pt>
                  <c:pt idx="118">
                    <c:v>Training</c:v>
                  </c:pt>
                  <c:pt idx="119">
                    <c:v>Support</c:v>
                  </c:pt>
                  <c:pt idx="120">
                    <c:v>Human Resources</c:v>
                  </c:pt>
                  <c:pt idx="121">
                    <c:v>Engineering</c:v>
                  </c:pt>
                  <c:pt idx="122">
                    <c:v>Accounting</c:v>
                  </c:pt>
                  <c:pt idx="123">
                    <c:v>Sales</c:v>
                  </c:pt>
                  <c:pt idx="124">
                    <c:v>Training</c:v>
                  </c:pt>
                  <c:pt idx="125">
                    <c:v>Marketing</c:v>
                  </c:pt>
                  <c:pt idx="126">
                    <c:v>Services</c:v>
                  </c:pt>
                  <c:pt idx="127">
                    <c:v>Business Development</c:v>
                  </c:pt>
                  <c:pt idx="128">
                    <c:v>Accounting</c:v>
                  </c:pt>
                  <c:pt idx="129">
                    <c:v>Product Management</c:v>
                  </c:pt>
                  <c:pt idx="130">
                    <c:v>Accounting</c:v>
                  </c:pt>
                  <c:pt idx="131">
                    <c:v>Legal</c:v>
                  </c:pt>
                  <c:pt idx="132">
                    <c:v>Support</c:v>
                  </c:pt>
                  <c:pt idx="133">
                    <c:v>Accounting</c:v>
                  </c:pt>
                  <c:pt idx="134">
                    <c:v>Training</c:v>
                  </c:pt>
                  <c:pt idx="135">
                    <c:v>NULL</c:v>
                  </c:pt>
                  <c:pt idx="136">
                    <c:v>Business Development</c:v>
                  </c:pt>
                  <c:pt idx="137">
                    <c:v>Research and Development</c:v>
                  </c:pt>
                  <c:pt idx="138">
                    <c:v>Business Development</c:v>
                  </c:pt>
                  <c:pt idx="139">
                    <c:v>Accounting</c:v>
                  </c:pt>
                  <c:pt idx="140">
                    <c:v>Human Resources</c:v>
                  </c:pt>
                  <c:pt idx="141">
                    <c:v>Engineering</c:v>
                  </c:pt>
                  <c:pt idx="142">
                    <c:v>Business Development</c:v>
                  </c:pt>
                  <c:pt idx="143">
                    <c:v>Sales</c:v>
                  </c:pt>
                  <c:pt idx="144">
                    <c:v>Legal</c:v>
                  </c:pt>
                  <c:pt idx="145">
                    <c:v>Business Development</c:v>
                  </c:pt>
                  <c:pt idx="146">
                    <c:v>(blank)</c:v>
                  </c:pt>
                  <c:pt idx="147">
                    <c:v>Research and Development</c:v>
                  </c:pt>
                  <c:pt idx="148">
                    <c:v>Marketing</c:v>
                  </c:pt>
                  <c:pt idx="149">
                    <c:v>Research and Development</c:v>
                  </c:pt>
                  <c:pt idx="150">
                    <c:v>Business Development</c:v>
                  </c:pt>
                  <c:pt idx="151">
                    <c:v>Research and Development</c:v>
                  </c:pt>
                  <c:pt idx="152">
                    <c:v>Support</c:v>
                  </c:pt>
                  <c:pt idx="153">
                    <c:v>marketing </c:v>
                  </c:pt>
                  <c:pt idx="154">
                    <c:v>Product Management</c:v>
                  </c:pt>
                  <c:pt idx="155">
                    <c:v>Sales</c:v>
                  </c:pt>
                  <c:pt idx="156">
                    <c:v>Accounting</c:v>
                  </c:pt>
                  <c:pt idx="157">
                    <c:v>Services</c:v>
                  </c:pt>
                  <c:pt idx="158">
                    <c:v>Services</c:v>
                  </c:pt>
                  <c:pt idx="159">
                    <c:v>Training</c:v>
                  </c:pt>
                  <c:pt idx="160">
                    <c:v>Support</c:v>
                  </c:pt>
                  <c:pt idx="161">
                    <c:v>Services</c:v>
                  </c:pt>
                  <c:pt idx="162">
                    <c:v>Engineering</c:v>
                  </c:pt>
                  <c:pt idx="163">
                    <c:v>Research and Development</c:v>
                  </c:pt>
                  <c:pt idx="164">
                    <c:v>Product Management</c:v>
                  </c:pt>
                  <c:pt idx="165">
                    <c:v>Engineering</c:v>
                  </c:pt>
                  <c:pt idx="166">
                    <c:v>Engineering</c:v>
                  </c:pt>
                  <c:pt idx="167">
                    <c:v>NULL</c:v>
                  </c:pt>
                  <c:pt idx="168">
                    <c:v>Legal</c:v>
                  </c:pt>
                  <c:pt idx="169">
                    <c:v>Services</c:v>
                  </c:pt>
                  <c:pt idx="170">
                    <c:v>Human Resources</c:v>
                  </c:pt>
                  <c:pt idx="171">
                    <c:v>Business Development</c:v>
                  </c:pt>
                  <c:pt idx="172">
                    <c:v>NULL</c:v>
                  </c:pt>
                  <c:pt idx="173">
                    <c:v>Support</c:v>
                  </c:pt>
                  <c:pt idx="174">
                    <c:v>Business Development</c:v>
                  </c:pt>
                  <c:pt idx="175">
                    <c:v>Training</c:v>
                  </c:pt>
                  <c:pt idx="176">
                    <c:v>Accounting</c:v>
                  </c:pt>
                  <c:pt idx="177">
                    <c:v>Product Management</c:v>
                  </c:pt>
                  <c:pt idx="178">
                    <c:v>Services</c:v>
                  </c:pt>
                  <c:pt idx="179">
                    <c:v>Human Resources</c:v>
                  </c:pt>
                  <c:pt idx="180">
                    <c:v>Legal</c:v>
                  </c:pt>
                  <c:pt idx="181">
                    <c:v>Research and Development</c:v>
                  </c:pt>
                  <c:pt idx="182">
                    <c:v>Training</c:v>
                  </c:pt>
                  <c:pt idx="183">
                    <c:v>Accounting</c:v>
                  </c:pt>
                  <c:pt idx="184">
                    <c:v>Legal</c:v>
                  </c:pt>
                  <c:pt idx="185">
                    <c:v>Legal</c:v>
                  </c:pt>
                  <c:pt idx="186">
                    <c:v>Support</c:v>
                  </c:pt>
                  <c:pt idx="187">
                    <c:v>Training</c:v>
                  </c:pt>
                  <c:pt idx="188">
                    <c:v>Human Resources</c:v>
                  </c:pt>
                  <c:pt idx="189">
                    <c:v>Product Management</c:v>
                  </c:pt>
                  <c:pt idx="190">
                    <c:v>Training</c:v>
                  </c:pt>
                  <c:pt idx="191">
                    <c:v>Support</c:v>
                  </c:pt>
                  <c:pt idx="192">
                    <c:v>Accounting</c:v>
                  </c:pt>
                  <c:pt idx="193">
                    <c:v>Services</c:v>
                  </c:pt>
                  <c:pt idx="194">
                    <c:v>Marketing</c:v>
                  </c:pt>
                  <c:pt idx="195">
                    <c:v>Training</c:v>
                  </c:pt>
                  <c:pt idx="196">
                    <c:v>Human Resources</c:v>
                  </c:pt>
                  <c:pt idx="197">
                    <c:v>Product Management</c:v>
                  </c:pt>
                  <c:pt idx="198">
                    <c:v>Services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Female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Female</c:v>
                  </c:pt>
                  <c:pt idx="14">
                    <c:v>Female</c:v>
                  </c:pt>
                  <c:pt idx="15">
                    <c:v>Female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Male</c:v>
                  </c:pt>
                  <c:pt idx="20">
                    <c:v>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Female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Female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Female</c:v>
                  </c:pt>
                  <c:pt idx="51">
                    <c:v>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Female</c:v>
                  </c:pt>
                  <c:pt idx="57">
                    <c:v>Female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Female</c:v>
                  </c:pt>
                  <c:pt idx="70">
                    <c:v>Female</c:v>
                  </c:pt>
                  <c:pt idx="71">
                    <c:v>Female</c:v>
                  </c:pt>
                  <c:pt idx="72">
                    <c:v>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Male</c:v>
                  </c:pt>
                  <c:pt idx="81">
                    <c:v>Male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Female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Female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Female</c:v>
                  </c:pt>
                  <c:pt idx="112">
                    <c:v>Male</c:v>
                  </c:pt>
                  <c:pt idx="113">
                    <c:v>Male</c:v>
                  </c:pt>
                  <c:pt idx="114">
                    <c:v>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Female</c:v>
                  </c:pt>
                  <c:pt idx="118">
                    <c:v>Male</c:v>
                  </c:pt>
                  <c:pt idx="119">
                    <c:v>Male</c:v>
                  </c:pt>
                  <c:pt idx="120">
                    <c:v>Female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Male</c:v>
                  </c:pt>
                  <c:pt idx="126">
                    <c:v>Female</c:v>
                  </c:pt>
                  <c:pt idx="127">
                    <c:v>Male</c:v>
                  </c:pt>
                  <c:pt idx="128">
                    <c:v>Male</c:v>
                  </c:pt>
                  <c:pt idx="129">
                    <c:v>Male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Female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Female</c:v>
                  </c:pt>
                  <c:pt idx="138">
                    <c:v>Female</c:v>
                  </c:pt>
                  <c:pt idx="139">
                    <c:v>Female</c:v>
                  </c:pt>
                  <c:pt idx="140">
                    <c:v>Male</c:v>
                  </c:pt>
                  <c:pt idx="141">
                    <c:v>Male</c:v>
                  </c:pt>
                  <c:pt idx="142">
                    <c:v>Male</c:v>
                  </c:pt>
                  <c:pt idx="143">
                    <c:v>Male</c:v>
                  </c:pt>
                  <c:pt idx="144">
                    <c:v>Female</c:v>
                  </c:pt>
                  <c:pt idx="145">
                    <c:v>Male</c:v>
                  </c:pt>
                  <c:pt idx="146">
                    <c:v>(blank)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Female</c:v>
                  </c:pt>
                  <c:pt idx="151">
                    <c:v>Male</c:v>
                  </c:pt>
                  <c:pt idx="152">
                    <c:v>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Male</c:v>
                  </c:pt>
                  <c:pt idx="156">
                    <c:v>Female</c:v>
                  </c:pt>
                  <c:pt idx="157">
                    <c:v>Female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Male</c:v>
                  </c:pt>
                  <c:pt idx="161">
                    <c:v>Female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Female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Male</c:v>
                  </c:pt>
                  <c:pt idx="169">
                    <c:v>Female</c:v>
                  </c:pt>
                  <c:pt idx="170">
                    <c:v>Male</c:v>
                  </c:pt>
                  <c:pt idx="171">
                    <c:v>Male</c:v>
                  </c:pt>
                  <c:pt idx="172">
                    <c:v>Male</c:v>
                  </c:pt>
                  <c:pt idx="173">
                    <c:v>Male</c:v>
                  </c:pt>
                  <c:pt idx="174">
                    <c:v>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Male</c:v>
                  </c:pt>
                  <c:pt idx="178">
                    <c:v>Female</c:v>
                  </c:pt>
                  <c:pt idx="179">
                    <c:v>Male</c:v>
                  </c:pt>
                  <c:pt idx="180">
                    <c:v>Male</c:v>
                  </c:pt>
                  <c:pt idx="181">
                    <c:v>Female</c:v>
                  </c:pt>
                  <c:pt idx="182">
                    <c:v>Female</c:v>
                  </c:pt>
                  <c:pt idx="183">
                    <c:v>Male</c:v>
                  </c:pt>
                  <c:pt idx="184">
                    <c:v>Male</c:v>
                  </c:pt>
                  <c:pt idx="185">
                    <c:v>Male</c:v>
                  </c:pt>
                  <c:pt idx="186">
                    <c:v>Female</c:v>
                  </c:pt>
                  <c:pt idx="187">
                    <c:v>Female</c:v>
                  </c:pt>
                  <c:pt idx="188">
                    <c:v>Female</c:v>
                  </c:pt>
                  <c:pt idx="189">
                    <c:v>Male</c:v>
                  </c:pt>
                  <c:pt idx="190">
                    <c:v>Female</c:v>
                  </c:pt>
                  <c:pt idx="191">
                    <c:v>Male</c:v>
                  </c:pt>
                  <c:pt idx="192">
                    <c:v>Female</c:v>
                  </c:pt>
                  <c:pt idx="193">
                    <c:v>Male</c:v>
                  </c:pt>
                  <c:pt idx="194">
                    <c:v>Male</c:v>
                  </c:pt>
                  <c:pt idx="195">
                    <c:v>Female</c:v>
                  </c:pt>
                  <c:pt idx="196">
                    <c:v>Female</c:v>
                  </c:pt>
                  <c:pt idx="197">
                    <c:v>Female</c:v>
                  </c:pt>
                  <c:pt idx="198">
                    <c:v>Male</c:v>
                  </c:pt>
                </c:lvl>
                <c:lvl>
                  <c:pt idx="0">
                    <c:v>Preethi</c:v>
                  </c:pt>
                  <c:pt idx="1">
                    <c:v>Naresh </c:v>
                  </c:pt>
                  <c:pt idx="2">
                    <c:v>Daniel</c:v>
                  </c:pt>
                  <c:pt idx="3">
                    <c:v>sudha</c:v>
                  </c:pt>
                  <c:pt idx="4">
                    <c:v>thanu</c:v>
                  </c:pt>
                  <c:pt idx="5">
                    <c:v>Nisha</c:v>
                  </c:pt>
                  <c:pt idx="6">
                    <c:v>roshini</c:v>
                  </c:pt>
                  <c:pt idx="7">
                    <c:v>maha</c:v>
                  </c:pt>
                  <c:pt idx="8">
                    <c:v>jllu</c:v>
                  </c:pt>
                  <c:pt idx="9">
                    <c:v>kaveri</c:v>
                  </c:pt>
                  <c:pt idx="10">
                    <c:v>Devika</c:v>
                  </c:pt>
                  <c:pt idx="11">
                    <c:v>Naren</c:v>
                  </c:pt>
                  <c:pt idx="12">
                    <c:v>Adey Ryal</c:v>
                  </c:pt>
                  <c:pt idx="13">
                    <c:v>kani </c:v>
                  </c:pt>
                  <c:pt idx="14">
                    <c:v>suruthi</c:v>
                  </c:pt>
                  <c:pt idx="15">
                    <c:v>namitha</c:v>
                  </c:pt>
                  <c:pt idx="16">
                    <c:v>Manikandan</c:v>
                  </c:pt>
                  <c:pt idx="17">
                    <c:v>rubika</c:v>
                  </c:pt>
                  <c:pt idx="18">
                    <c:v>riyaz</c:v>
                  </c:pt>
                  <c:pt idx="19">
                    <c:v>vinoth</c:v>
                  </c:pt>
                  <c:pt idx="20">
                    <c:v>Praveen</c:v>
                  </c:pt>
                  <c:pt idx="21">
                    <c:v>shanmugi</c:v>
                  </c:pt>
                  <c:pt idx="22">
                    <c:v>Sangeetha</c:v>
                  </c:pt>
                  <c:pt idx="23">
                    <c:v>nithiya</c:v>
                  </c:pt>
                  <c:pt idx="24">
                    <c:v>joice</c:v>
                  </c:pt>
                  <c:pt idx="25">
                    <c:v>mukesh</c:v>
                  </c:pt>
                  <c:pt idx="26">
                    <c:v>Arun</c:v>
                  </c:pt>
                  <c:pt idx="27">
                    <c:v>kamali </c:v>
                  </c:pt>
                  <c:pt idx="28">
                    <c:v>santhya</c:v>
                  </c:pt>
                  <c:pt idx="29">
                    <c:v>Sanjay </c:v>
                  </c:pt>
                  <c:pt idx="30">
                    <c:v>karthi</c:v>
                  </c:pt>
                  <c:pt idx="31">
                    <c:v>monika Sri</c:v>
                  </c:pt>
                  <c:pt idx="32">
                    <c:v>jaru</c:v>
                  </c:pt>
                  <c:pt idx="33">
                    <c:v>sandhiya</c:v>
                  </c:pt>
                  <c:pt idx="34">
                    <c:v>jeva</c:v>
                  </c:pt>
                  <c:pt idx="35">
                    <c:v>Srikanth</c:v>
                  </c:pt>
                  <c:pt idx="36">
                    <c:v>arul</c:v>
                  </c:pt>
                  <c:pt idx="37">
                    <c:v>Tamilselvan</c:v>
                  </c:pt>
                  <c:pt idx="38">
                    <c:v>priya</c:v>
                  </c:pt>
                  <c:pt idx="39">
                    <c:v>Sri</c:v>
                  </c:pt>
                  <c:pt idx="40">
                    <c:v>jayamravi</c:v>
                  </c:pt>
                  <c:pt idx="41">
                    <c:v>Pooja </c:v>
                  </c:pt>
                  <c:pt idx="42">
                    <c:v>Balaji</c:v>
                  </c:pt>
                  <c:pt idx="43">
                    <c:v>prema Sri</c:v>
                  </c:pt>
                  <c:pt idx="44">
                    <c:v>jeva Kumar</c:v>
                  </c:pt>
                  <c:pt idx="45">
                    <c:v>Tamil </c:v>
                  </c:pt>
                  <c:pt idx="46">
                    <c:v>yogi</c:v>
                  </c:pt>
                  <c:pt idx="47">
                    <c:v>sumathi</c:v>
                  </c:pt>
                  <c:pt idx="48">
                    <c:v>jothika</c:v>
                  </c:pt>
                  <c:pt idx="49">
                    <c:v>ragini</c:v>
                  </c:pt>
                  <c:pt idx="50">
                    <c:v>dayana</c:v>
                  </c:pt>
                  <c:pt idx="51">
                    <c:v>ragu</c:v>
                  </c:pt>
                  <c:pt idx="52">
                    <c:v>sasi</c:v>
                  </c:pt>
                  <c:pt idx="53">
                    <c:v>anjali</c:v>
                  </c:pt>
                  <c:pt idx="54">
                    <c:v>malini</c:v>
                  </c:pt>
                  <c:pt idx="55">
                    <c:v>Daniel</c:v>
                  </c:pt>
                  <c:pt idx="56">
                    <c:v>monika</c:v>
                  </c:pt>
                  <c:pt idx="57">
                    <c:v>keerthana</c:v>
                  </c:pt>
                  <c:pt idx="58">
                    <c:v>esther</c:v>
                  </c:pt>
                  <c:pt idx="59">
                    <c:v>ragav</c:v>
                  </c:pt>
                  <c:pt idx="60">
                    <c:v>Ashok</c:v>
                  </c:pt>
                  <c:pt idx="61">
                    <c:v>yamuna</c:v>
                  </c:pt>
                  <c:pt idx="62">
                    <c:v>sekar</c:v>
                  </c:pt>
                  <c:pt idx="63">
                    <c:v>rogin</c:v>
                  </c:pt>
                  <c:pt idx="64">
                    <c:v>ruba</c:v>
                  </c:pt>
                  <c:pt idx="65">
                    <c:v>Nivedha</c:v>
                  </c:pt>
                  <c:pt idx="66">
                    <c:v>deepika</c:v>
                  </c:pt>
                  <c:pt idx="67">
                    <c:v>Dhamu</c:v>
                  </c:pt>
                  <c:pt idx="68">
                    <c:v>simbu</c:v>
                  </c:pt>
                  <c:pt idx="69">
                    <c:v>kokila</c:v>
                  </c:pt>
                  <c:pt idx="70">
                    <c:v>Bavani</c:v>
                  </c:pt>
                  <c:pt idx="71">
                    <c:v>devi</c:v>
                  </c:pt>
                  <c:pt idx="72">
                    <c:v>chandru</c:v>
                  </c:pt>
                  <c:pt idx="73">
                    <c:v>Srikanth</c:v>
                  </c:pt>
                  <c:pt idx="74">
                    <c:v>madhu</c:v>
                  </c:pt>
                  <c:pt idx="75">
                    <c:v>vishnu</c:v>
                  </c:pt>
                  <c:pt idx="76">
                    <c:v>preetha</c:v>
                  </c:pt>
                  <c:pt idx="77">
                    <c:v>Nive</c:v>
                  </c:pt>
                  <c:pt idx="78">
                    <c:v>Pooja Sri</c:v>
                  </c:pt>
                  <c:pt idx="79">
                    <c:v>thrisha</c:v>
                  </c:pt>
                  <c:pt idx="80">
                    <c:v>mani</c:v>
                  </c:pt>
                  <c:pt idx="81">
                    <c:v>sakthi</c:v>
                  </c:pt>
                  <c:pt idx="82">
                    <c:v>mahalakshmi </c:v>
                  </c:pt>
                  <c:pt idx="83">
                    <c:v>devi Sri</c:v>
                  </c:pt>
                  <c:pt idx="84">
                    <c:v>treena</c:v>
                  </c:pt>
                  <c:pt idx="85">
                    <c:v>Priyanka</c:v>
                  </c:pt>
                  <c:pt idx="86">
                    <c:v>jeva</c:v>
                  </c:pt>
                  <c:pt idx="87">
                    <c:v>gowri</c:v>
                  </c:pt>
                  <c:pt idx="88">
                    <c:v>selvi</c:v>
                  </c:pt>
                  <c:pt idx="89">
                    <c:v>sarathi</c:v>
                  </c:pt>
                  <c:pt idx="90">
                    <c:v>komala</c:v>
                  </c:pt>
                  <c:pt idx="91">
                    <c:v>hari Priya </c:v>
                  </c:pt>
                  <c:pt idx="92">
                    <c:v>dhanush</c:v>
                  </c:pt>
                  <c:pt idx="93">
                    <c:v>lokeshwari</c:v>
                  </c:pt>
                  <c:pt idx="94">
                    <c:v>padma</c:v>
                  </c:pt>
                  <c:pt idx="95">
                    <c:v>varun</c:v>
                  </c:pt>
                  <c:pt idx="96">
                    <c:v>jothi</c:v>
                  </c:pt>
                  <c:pt idx="97">
                    <c:v>Praveen Kumar</c:v>
                  </c:pt>
                  <c:pt idx="98">
                    <c:v>raji</c:v>
                  </c:pt>
                  <c:pt idx="99">
                    <c:v>Naveen</c:v>
                  </c:pt>
                  <c:pt idx="100">
                    <c:v>clliton</c:v>
                  </c:pt>
                  <c:pt idx="101">
                    <c:v>mahi</c:v>
                  </c:pt>
                  <c:pt idx="102">
                    <c:v>shanthi</c:v>
                  </c:pt>
                  <c:pt idx="103">
                    <c:v>dhanush</c:v>
                  </c:pt>
                  <c:pt idx="104">
                    <c:v>vishnu sri</c:v>
                  </c:pt>
                  <c:pt idx="105">
                    <c:v>Dhivya</c:v>
                  </c:pt>
                  <c:pt idx="106">
                    <c:v>nivitha</c:v>
                  </c:pt>
                  <c:pt idx="107">
                    <c:v>divakar</c:v>
                  </c:pt>
                  <c:pt idx="108">
                    <c:v>priya Sri</c:v>
                  </c:pt>
                  <c:pt idx="109">
                    <c:v>vinesh</c:v>
                  </c:pt>
                  <c:pt idx="110">
                    <c:v>kamalesh</c:v>
                  </c:pt>
                  <c:pt idx="111">
                    <c:v>salomiya</c:v>
                  </c:pt>
                  <c:pt idx="112">
                    <c:v>monish</c:v>
                  </c:pt>
                  <c:pt idx="113">
                    <c:v>marinathan</c:v>
                  </c:pt>
                  <c:pt idx="114">
                    <c:v>Sanjay Kumar </c:v>
                  </c:pt>
                  <c:pt idx="115">
                    <c:v>ramya Sri</c:v>
                  </c:pt>
                  <c:pt idx="116">
                    <c:v>yalini</c:v>
                  </c:pt>
                  <c:pt idx="117">
                    <c:v>santhi</c:v>
                  </c:pt>
                  <c:pt idx="118">
                    <c:v>nithin</c:v>
                  </c:pt>
                  <c:pt idx="119">
                    <c:v>kumar</c:v>
                  </c:pt>
                  <c:pt idx="120">
                    <c:v>karbakam</c:v>
                  </c:pt>
                  <c:pt idx="121">
                    <c:v>Diva</c:v>
                  </c:pt>
                  <c:pt idx="122">
                    <c:v>youesh</c:v>
                  </c:pt>
                  <c:pt idx="123">
                    <c:v>saranya</c:v>
                  </c:pt>
                  <c:pt idx="124">
                    <c:v>josuha</c:v>
                  </c:pt>
                  <c:pt idx="125">
                    <c:v>logu</c:v>
                  </c:pt>
                  <c:pt idx="126">
                    <c:v>janani</c:v>
                  </c:pt>
                  <c:pt idx="127">
                    <c:v>Dass</c:v>
                  </c:pt>
                  <c:pt idx="128">
                    <c:v>thanu</c:v>
                  </c:pt>
                  <c:pt idx="129">
                    <c:v>riyaz</c:v>
                  </c:pt>
                  <c:pt idx="130">
                    <c:v>dhanakumar</c:v>
                  </c:pt>
                  <c:pt idx="131">
                    <c:v>Ashwini</c:v>
                  </c:pt>
                  <c:pt idx="132">
                    <c:v>babu</c:v>
                  </c:pt>
                  <c:pt idx="133">
                    <c:v>santhosh</c:v>
                  </c:pt>
                  <c:pt idx="134">
                    <c:v>premila</c:v>
                  </c:pt>
                  <c:pt idx="135">
                    <c:v>Aarthi</c:v>
                  </c:pt>
                  <c:pt idx="136">
                    <c:v>santhosh</c:v>
                  </c:pt>
                  <c:pt idx="137">
                    <c:v>Durga</c:v>
                  </c:pt>
                  <c:pt idx="138">
                    <c:v>naziriya</c:v>
                  </c:pt>
                  <c:pt idx="139">
                    <c:v>keerthi</c:v>
                  </c:pt>
                  <c:pt idx="140">
                    <c:v>ravi kumar</c:v>
                  </c:pt>
                  <c:pt idx="141">
                    <c:v>prakash</c:v>
                  </c:pt>
                  <c:pt idx="142">
                    <c:v>bala</c:v>
                  </c:pt>
                  <c:pt idx="143">
                    <c:v>Sanjay Kumar</c:v>
                  </c:pt>
                  <c:pt idx="144">
                    <c:v>yalini</c:v>
                  </c:pt>
                  <c:pt idx="145">
                    <c:v>selava Kumar</c:v>
                  </c:pt>
                  <c:pt idx="146">
                    <c:v>riya</c:v>
                  </c:pt>
                  <c:pt idx="147">
                    <c:v>rani</c:v>
                  </c:pt>
                  <c:pt idx="148">
                    <c:v>nayathara</c:v>
                  </c:pt>
                  <c:pt idx="149">
                    <c:v>kanaka</c:v>
                  </c:pt>
                  <c:pt idx="150">
                    <c:v>abi</c:v>
                  </c:pt>
                  <c:pt idx="151">
                    <c:v>jayaraman</c:v>
                  </c:pt>
                  <c:pt idx="152">
                    <c:v>Nithish</c:v>
                  </c:pt>
                  <c:pt idx="153">
                    <c:v>raghul</c:v>
                  </c:pt>
                  <c:pt idx="154">
                    <c:v>Nova</c:v>
                  </c:pt>
                  <c:pt idx="155">
                    <c:v>jeva</c:v>
                  </c:pt>
                  <c:pt idx="156">
                    <c:v>nalini</c:v>
                  </c:pt>
                  <c:pt idx="157">
                    <c:v>jasmeen</c:v>
                  </c:pt>
                  <c:pt idx="158">
                    <c:v>gomathi</c:v>
                  </c:pt>
                  <c:pt idx="159">
                    <c:v>ramaya Sri</c:v>
                  </c:pt>
                  <c:pt idx="160">
                    <c:v>mari Selvan</c:v>
                  </c:pt>
                  <c:pt idx="161">
                    <c:v>prema</c:v>
                  </c:pt>
                  <c:pt idx="162">
                    <c:v>rajesh</c:v>
                  </c:pt>
                  <c:pt idx="163">
                    <c:v>mari</c:v>
                  </c:pt>
                  <c:pt idx="164">
                    <c:v>jaya</c:v>
                  </c:pt>
                  <c:pt idx="165">
                    <c:v>jevitha</c:v>
                  </c:pt>
                  <c:pt idx="166">
                    <c:v>baskar</c:v>
                  </c:pt>
                  <c:pt idx="167">
                    <c:v>Nivin</c:v>
                  </c:pt>
                  <c:pt idx="168">
                    <c:v>kanagu</c:v>
                  </c:pt>
                  <c:pt idx="169">
                    <c:v>Revathi</c:v>
                  </c:pt>
                  <c:pt idx="170">
                    <c:v>rio</c:v>
                  </c:pt>
                  <c:pt idx="171">
                    <c:v>Kishore</c:v>
                  </c:pt>
                  <c:pt idx="172">
                    <c:v>godson</c:v>
                  </c:pt>
                  <c:pt idx="173">
                    <c:v>babu</c:v>
                  </c:pt>
                  <c:pt idx="174">
                    <c:v>kamal</c:v>
                  </c:pt>
                  <c:pt idx="175">
                    <c:v>vishunu</c:v>
                  </c:pt>
                  <c:pt idx="176">
                    <c:v> Jana Kumar</c:v>
                  </c:pt>
                  <c:pt idx="177">
                    <c:v>ramesh</c:v>
                  </c:pt>
                  <c:pt idx="178">
                    <c:v>Danica </c:v>
                  </c:pt>
                  <c:pt idx="179">
                    <c:v>sriram</c:v>
                  </c:pt>
                  <c:pt idx="180">
                    <c:v>neckson</c:v>
                  </c:pt>
                  <c:pt idx="181">
                    <c:v>deepa</c:v>
                  </c:pt>
                  <c:pt idx="182">
                    <c:v>kumar </c:v>
                  </c:pt>
                  <c:pt idx="183">
                    <c:v>Janson</c:v>
                  </c:pt>
                  <c:pt idx="184">
                    <c:v>selvam</c:v>
                  </c:pt>
                  <c:pt idx="185">
                    <c:v>suriya</c:v>
                  </c:pt>
                  <c:pt idx="186">
                    <c:v>ragini</c:v>
                  </c:pt>
                  <c:pt idx="187">
                    <c:v>sowmiya</c:v>
                  </c:pt>
                  <c:pt idx="188">
                    <c:v>rithika</c:v>
                  </c:pt>
                  <c:pt idx="189">
                    <c:v>Arun</c:v>
                  </c:pt>
                  <c:pt idx="190">
                    <c:v>rishi</c:v>
                  </c:pt>
                  <c:pt idx="191">
                    <c:v>mani Kumar</c:v>
                  </c:pt>
                  <c:pt idx="192">
                    <c:v>Devi Priya</c:v>
                  </c:pt>
                  <c:pt idx="193">
                    <c:v>vimal</c:v>
                  </c:pt>
                  <c:pt idx="194">
                    <c:v>balu Kumar</c:v>
                  </c:pt>
                  <c:pt idx="195">
                    <c:v>Pooja</c:v>
                  </c:pt>
                  <c:pt idx="196">
                    <c:v>riya</c:v>
                  </c:pt>
                  <c:pt idx="197">
                    <c:v>thilaga</c:v>
                  </c:pt>
                  <c:pt idx="198">
                    <c:v>robat</c:v>
                  </c:pt>
                </c:lvl>
                <c:lvl>
                  <c:pt idx="0">
                    <c:v>ARE5613</c:v>
                  </c:pt>
                  <c:pt idx="1">
                    <c:v>ASD2537</c:v>
                  </c:pt>
                  <c:pt idx="2">
                    <c:v>ASD7890</c:v>
                  </c:pt>
                  <c:pt idx="3">
                    <c:v>AST4567</c:v>
                  </c:pt>
                  <c:pt idx="4">
                    <c:v>BLM6789</c:v>
                  </c:pt>
                  <c:pt idx="5">
                    <c:v>CLA6789</c:v>
                  </c:pt>
                  <c:pt idx="6">
                    <c:v>CRM5644</c:v>
                  </c:pt>
                  <c:pt idx="7">
                    <c:v>CSM6753</c:v>
                  </c:pt>
                  <c:pt idx="8">
                    <c:v>CST2200</c:v>
                  </c:pt>
                  <c:pt idx="9">
                    <c:v>DAP6788</c:v>
                  </c:pt>
                  <c:pt idx="10">
                    <c:v>DAS4321</c:v>
                  </c:pt>
                  <c:pt idx="11">
                    <c:v>DGJ5678</c:v>
                  </c:pt>
                  <c:pt idx="12">
                    <c:v>DST6789</c:v>
                  </c:pt>
                  <c:pt idx="13">
                    <c:v>DTM6799</c:v>
                  </c:pt>
                  <c:pt idx="14">
                    <c:v>ERS4325</c:v>
                  </c:pt>
                  <c:pt idx="15">
                    <c:v>GFD6789</c:v>
                  </c:pt>
                  <c:pt idx="16">
                    <c:v>GHR5900</c:v>
                  </c:pt>
                  <c:pt idx="17">
                    <c:v>GkM8907</c:v>
                  </c:pt>
                  <c:pt idx="18">
                    <c:v>GRM5678</c:v>
                  </c:pt>
                  <c:pt idx="20">
                    <c:v>GRO6788</c:v>
                  </c:pt>
                  <c:pt idx="21">
                    <c:v>HAR4567</c:v>
                  </c:pt>
                  <c:pt idx="22">
                    <c:v>HfG7889</c:v>
                  </c:pt>
                  <c:pt idx="23">
                    <c:v>HGM7890</c:v>
                  </c:pt>
                  <c:pt idx="24">
                    <c:v>HkA8907</c:v>
                  </c:pt>
                  <c:pt idx="25">
                    <c:v>HRA5678</c:v>
                  </c:pt>
                  <c:pt idx="26">
                    <c:v>HTS6789</c:v>
                  </c:pt>
                  <c:pt idx="27">
                    <c:v>HYT6789</c:v>
                  </c:pt>
                  <c:pt idx="28">
                    <c:v>Kjg6788</c:v>
                  </c:pt>
                  <c:pt idx="29">
                    <c:v>KLM4567</c:v>
                  </c:pt>
                  <c:pt idx="30">
                    <c:v>KLM5678</c:v>
                  </c:pt>
                  <c:pt idx="31">
                    <c:v>KLM6789</c:v>
                  </c:pt>
                  <c:pt idx="32">
                    <c:v>MPO7899</c:v>
                  </c:pt>
                  <c:pt idx="33">
                    <c:v>NNS6788</c:v>
                  </c:pt>
                  <c:pt idx="34">
                    <c:v>NnT6789</c:v>
                  </c:pt>
                  <c:pt idx="35">
                    <c:v>NOK8907</c:v>
                  </c:pt>
                  <c:pt idx="36">
                    <c:v>NSA7890</c:v>
                  </c:pt>
                  <c:pt idx="37">
                    <c:v>NSK2344</c:v>
                  </c:pt>
                  <c:pt idx="38">
                    <c:v>NSK6700</c:v>
                  </c:pt>
                  <c:pt idx="39">
                    <c:v>NTO7890</c:v>
                  </c:pt>
                  <c:pt idx="40">
                    <c:v>NTR7890</c:v>
                  </c:pt>
                  <c:pt idx="41">
                    <c:v>NYL890P</c:v>
                  </c:pt>
                  <c:pt idx="42">
                    <c:v>OLA4567</c:v>
                  </c:pt>
                  <c:pt idx="43">
                    <c:v>OSC5678</c:v>
                  </c:pt>
                  <c:pt idx="44">
                    <c:v>PAM4532</c:v>
                  </c:pt>
                  <c:pt idx="45">
                    <c:v>PAM6788</c:v>
                  </c:pt>
                  <c:pt idx="46">
                    <c:v>PAR6789</c:v>
                  </c:pt>
                  <c:pt idx="47">
                    <c:v>PAS3456</c:v>
                  </c:pt>
                  <c:pt idx="48">
                    <c:v>PCO4567</c:v>
                  </c:pt>
                  <c:pt idx="49">
                    <c:v>PCS6789</c:v>
                  </c:pt>
                  <c:pt idx="50">
                    <c:v>POA6789</c:v>
                  </c:pt>
                  <c:pt idx="51">
                    <c:v>POS5612</c:v>
                  </c:pt>
                  <c:pt idx="52">
                    <c:v>PR6788</c:v>
                  </c:pt>
                  <c:pt idx="53">
                    <c:v>PRA6789</c:v>
                  </c:pt>
                  <c:pt idx="54">
                    <c:v>PRA7890</c:v>
                  </c:pt>
                  <c:pt idx="55">
                    <c:v>PRl1324</c:v>
                  </c:pt>
                  <c:pt idx="56">
                    <c:v>PRM5656</c:v>
                  </c:pt>
                  <c:pt idx="57">
                    <c:v>PRM6890</c:v>
                  </c:pt>
                  <c:pt idx="58">
                    <c:v>PRO3450</c:v>
                  </c:pt>
                  <c:pt idx="59">
                    <c:v>PRO6789</c:v>
                  </c:pt>
                  <c:pt idx="60">
                    <c:v>PRO7800</c:v>
                  </c:pt>
                  <c:pt idx="61">
                    <c:v>PRO8900</c:v>
                  </c:pt>
                  <c:pt idx="62">
                    <c:v>PRO8907</c:v>
                  </c:pt>
                  <c:pt idx="63">
                    <c:v>PRQ1234</c:v>
                  </c:pt>
                  <c:pt idx="64">
                    <c:v>PRQ7890</c:v>
                  </c:pt>
                  <c:pt idx="65">
                    <c:v>PRS4267</c:v>
                  </c:pt>
                  <c:pt idx="66">
                    <c:v>PRS5678</c:v>
                  </c:pt>
                  <c:pt idx="68">
                    <c:v>PRS7896</c:v>
                  </c:pt>
                  <c:pt idx="69">
                    <c:v>PRS9000</c:v>
                  </c:pt>
                  <c:pt idx="70">
                    <c:v>PRT4567</c:v>
                  </c:pt>
                  <c:pt idx="71">
                    <c:v>PRW6789</c:v>
                  </c:pt>
                  <c:pt idx="72">
                    <c:v>PRY5678</c:v>
                  </c:pt>
                  <c:pt idx="73">
                    <c:v>PSS5678</c:v>
                  </c:pt>
                  <c:pt idx="74">
                    <c:v>PST6789</c:v>
                  </c:pt>
                  <c:pt idx="75">
                    <c:v>PTM5600</c:v>
                  </c:pt>
                  <c:pt idx="76">
                    <c:v>PTS7890</c:v>
                  </c:pt>
                  <c:pt idx="77">
                    <c:v>QAP4567</c:v>
                  </c:pt>
                  <c:pt idx="78">
                    <c:v>QLM5678</c:v>
                  </c:pt>
                  <c:pt idx="79">
                    <c:v>RAD5778</c:v>
                  </c:pt>
                  <c:pt idx="80">
                    <c:v>SAQ6789</c:v>
                  </c:pt>
                  <c:pt idx="82">
                    <c:v>SFD8907</c:v>
                  </c:pt>
                  <c:pt idx="83">
                    <c:v>SHT78900</c:v>
                  </c:pt>
                  <c:pt idx="84">
                    <c:v>SLM4567</c:v>
                  </c:pt>
                  <c:pt idx="85">
                    <c:v>SLM6789</c:v>
                  </c:pt>
                  <c:pt idx="86">
                    <c:v>SO00691</c:v>
                  </c:pt>
                  <c:pt idx="87">
                    <c:v>SQ001059</c:v>
                  </c:pt>
                  <c:pt idx="88">
                    <c:v>SQ00691</c:v>
                  </c:pt>
                  <c:pt idx="89">
                    <c:v>SQ01026</c:v>
                  </c:pt>
                  <c:pt idx="90">
                    <c:v>SQ02643</c:v>
                  </c:pt>
                  <c:pt idx="91">
                    <c:v>SQ03387</c:v>
                  </c:pt>
                  <c:pt idx="92">
                    <c:v>SQO0001</c:v>
                  </c:pt>
                  <c:pt idx="94">
                    <c:v>SQO0976</c:v>
                  </c:pt>
                  <c:pt idx="95">
                    <c:v>SQO3434</c:v>
                  </c:pt>
                  <c:pt idx="96">
                    <c:v>SQO5677</c:v>
                  </c:pt>
                  <c:pt idx="97">
                    <c:v>SQO6789</c:v>
                  </c:pt>
                  <c:pt idx="99">
                    <c:v>SQO7890</c:v>
                  </c:pt>
                  <c:pt idx="100">
                    <c:v>SQP8977</c:v>
                  </c:pt>
                  <c:pt idx="101">
                    <c:v>SQT3425</c:v>
                  </c:pt>
                  <c:pt idx="102">
                    <c:v>SQT6799</c:v>
                  </c:pt>
                  <c:pt idx="103">
                    <c:v>SQT70000</c:v>
                  </c:pt>
                  <c:pt idx="104">
                    <c:v>SQT9743</c:v>
                  </c:pt>
                  <c:pt idx="105">
                    <c:v>SQU5678</c:v>
                  </c:pt>
                  <c:pt idx="106">
                    <c:v>SQW6789</c:v>
                  </c:pt>
                  <c:pt idx="107">
                    <c:v>SRM7890</c:v>
                  </c:pt>
                  <c:pt idx="108">
                    <c:v>SSO7899</c:v>
                  </c:pt>
                  <c:pt idx="109">
                    <c:v>SSW6789</c:v>
                  </c:pt>
                  <c:pt idx="110">
                    <c:v>STA7890</c:v>
                  </c:pt>
                  <c:pt idx="111">
                    <c:v>TAB6788</c:v>
                  </c:pt>
                  <c:pt idx="112">
                    <c:v>TAN7890</c:v>
                  </c:pt>
                  <c:pt idx="113">
                    <c:v>TAS7800</c:v>
                  </c:pt>
                  <c:pt idx="114">
                    <c:v>TAS7890</c:v>
                  </c:pt>
                  <c:pt idx="115">
                    <c:v>TASM9088</c:v>
                  </c:pt>
                  <c:pt idx="116">
                    <c:v>TCS7890</c:v>
                  </c:pt>
                  <c:pt idx="117">
                    <c:v>TGV5678</c:v>
                  </c:pt>
                  <c:pt idx="118">
                    <c:v>THk7890</c:v>
                  </c:pt>
                  <c:pt idx="119">
                    <c:v>TN00735</c:v>
                  </c:pt>
                  <c:pt idx="120">
                    <c:v>TN04177</c:v>
                  </c:pt>
                  <c:pt idx="121">
                    <c:v>TND9900</c:v>
                  </c:pt>
                  <c:pt idx="122">
                    <c:v>TNG6789</c:v>
                  </c:pt>
                  <c:pt idx="123">
                    <c:v>TNK7890</c:v>
                  </c:pt>
                  <c:pt idx="124">
                    <c:v>TNO1876</c:v>
                  </c:pt>
                  <c:pt idx="125">
                    <c:v>TNO3215</c:v>
                  </c:pt>
                  <c:pt idx="126">
                    <c:v>TNO4058</c:v>
                  </c:pt>
                  <c:pt idx="127">
                    <c:v>TNO4245</c:v>
                  </c:pt>
                  <c:pt idx="128">
                    <c:v>TNOS8999</c:v>
                  </c:pt>
                  <c:pt idx="129">
                    <c:v>TNS3456</c:v>
                  </c:pt>
                  <c:pt idx="130">
                    <c:v>TNS5678</c:v>
                  </c:pt>
                  <c:pt idx="131">
                    <c:v>TNS6789</c:v>
                  </c:pt>
                  <c:pt idx="132">
                    <c:v>TNS6888</c:v>
                  </c:pt>
                  <c:pt idx="133">
                    <c:v>TNV3432</c:v>
                  </c:pt>
                  <c:pt idx="134">
                    <c:v>TOD6789</c:v>
                  </c:pt>
                  <c:pt idx="135">
                    <c:v>TOM7890</c:v>
                  </c:pt>
                  <c:pt idx="136">
                    <c:v>TOS5678</c:v>
                  </c:pt>
                  <c:pt idx="137">
                    <c:v>TRA6789</c:v>
                  </c:pt>
                  <c:pt idx="138">
                    <c:v>TRA7890</c:v>
                  </c:pt>
                  <c:pt idx="139">
                    <c:v>TRM4567</c:v>
                  </c:pt>
                  <c:pt idx="140">
                    <c:v>TRM4599</c:v>
                  </c:pt>
                  <c:pt idx="141">
                    <c:v>TRM6789</c:v>
                  </c:pt>
                  <c:pt idx="142">
                    <c:v>TRM7890</c:v>
                  </c:pt>
                  <c:pt idx="143">
                    <c:v>TRO6789</c:v>
                  </c:pt>
                  <c:pt idx="144">
                    <c:v>TSA6789</c:v>
                  </c:pt>
                  <c:pt idx="145">
                    <c:v>TSG6776</c:v>
                  </c:pt>
                  <c:pt idx="146">
                    <c:v>TSV6789</c:v>
                  </c:pt>
                  <c:pt idx="147">
                    <c:v>TVO6789</c:v>
                  </c:pt>
                  <c:pt idx="148">
                    <c:v>TYD6789</c:v>
                  </c:pt>
                  <c:pt idx="149">
                    <c:v>URA1234</c:v>
                  </c:pt>
                  <c:pt idx="150">
                    <c:v>URA7890</c:v>
                  </c:pt>
                  <c:pt idx="151">
                    <c:v>UTR7890</c:v>
                  </c:pt>
                  <c:pt idx="152">
                    <c:v>UVR8776</c:v>
                  </c:pt>
                  <c:pt idx="153">
                    <c:v>UYR8908</c:v>
                  </c:pt>
                  <c:pt idx="154">
                    <c:v>VAT6789</c:v>
                  </c:pt>
                  <c:pt idx="155">
                    <c:v>VRM0011</c:v>
                  </c:pt>
                  <c:pt idx="156">
                    <c:v>VRM7800</c:v>
                  </c:pt>
                  <c:pt idx="157">
                    <c:v>VRS6789</c:v>
                  </c:pt>
                  <c:pt idx="158">
                    <c:v>VRT7890</c:v>
                  </c:pt>
                  <c:pt idx="159">
                    <c:v>VRT9808</c:v>
                  </c:pt>
                  <c:pt idx="160">
                    <c:v>VSA5678</c:v>
                  </c:pt>
                  <c:pt idx="161">
                    <c:v>VT0017</c:v>
                  </c:pt>
                  <c:pt idx="162">
                    <c:v>VT01703</c:v>
                  </c:pt>
                  <c:pt idx="163">
                    <c:v>VT03849</c:v>
                  </c:pt>
                  <c:pt idx="164">
                    <c:v>VT04552</c:v>
                  </c:pt>
                  <c:pt idx="165">
                    <c:v>VTO0006</c:v>
                  </c:pt>
                  <c:pt idx="166">
                    <c:v>VTO0099</c:v>
                  </c:pt>
                  <c:pt idx="167">
                    <c:v>VTO1234</c:v>
                  </c:pt>
                  <c:pt idx="168">
                    <c:v>VTO1523</c:v>
                  </c:pt>
                  <c:pt idx="169">
                    <c:v>VTO1876</c:v>
                  </c:pt>
                  <c:pt idx="170">
                    <c:v>VTO2456</c:v>
                  </c:pt>
                  <c:pt idx="171">
                    <c:v>VTO3433</c:v>
                  </c:pt>
                  <c:pt idx="172">
                    <c:v>VTO4246</c:v>
                  </c:pt>
                  <c:pt idx="173">
                    <c:v>VTO5678</c:v>
                  </c:pt>
                  <c:pt idx="176">
                    <c:v>VTO5688</c:v>
                  </c:pt>
                  <c:pt idx="177">
                    <c:v>VTO6544</c:v>
                  </c:pt>
                  <c:pt idx="178">
                    <c:v>VTO6700</c:v>
                  </c:pt>
                  <c:pt idx="179">
                    <c:v>VTO6743</c:v>
                  </c:pt>
                  <c:pt idx="180">
                    <c:v>VTO6754</c:v>
                  </c:pt>
                  <c:pt idx="181">
                    <c:v>VTO6789</c:v>
                  </c:pt>
                  <c:pt idx="183">
                    <c:v>VTO7890</c:v>
                  </c:pt>
                  <c:pt idx="185">
                    <c:v>VTO9087</c:v>
                  </c:pt>
                  <c:pt idx="186">
                    <c:v>VTS9800</c:v>
                  </c:pt>
                  <c:pt idx="187">
                    <c:v>WTS9000</c:v>
                  </c:pt>
                  <c:pt idx="188">
                    <c:v>WYX8900</c:v>
                  </c:pt>
                  <c:pt idx="189">
                    <c:v>XES5677</c:v>
                  </c:pt>
                  <c:pt idx="190">
                    <c:v>XLS1234</c:v>
                  </c:pt>
                  <c:pt idx="191">
                    <c:v>XSA5600</c:v>
                  </c:pt>
                  <c:pt idx="192">
                    <c:v>XtS7899</c:v>
                  </c:pt>
                  <c:pt idx="193">
                    <c:v>YAD6789</c:v>
                  </c:pt>
                  <c:pt idx="194">
                    <c:v>YAT6789</c:v>
                  </c:pt>
                  <c:pt idx="195">
                    <c:v>YAV5612</c:v>
                  </c:pt>
                  <c:pt idx="196">
                    <c:v>YRM6700</c:v>
                  </c:pt>
                  <c:pt idx="197">
                    <c:v>YTC6780</c:v>
                  </c:pt>
                  <c:pt idx="198">
                    <c:v>YTS6790</c:v>
                  </c:pt>
                </c:lvl>
              </c:multiLvlStrCache>
            </c:multiLvlStrRef>
          </c:cat>
          <c:val>
            <c:numRef>
              <c:f>Sheet2!$B$4:$B$1388</c:f>
              <c:numCache>
                <c:formatCode>General</c:formatCode>
                <c:ptCount val="199"/>
                <c:pt idx="0">
                  <c:v>80695.740000000005</c:v>
                </c:pt>
                <c:pt idx="1">
                  <c:v>105468.7</c:v>
                </c:pt>
                <c:pt idx="2">
                  <c:v>89605.13</c:v>
                </c:pt>
                <c:pt idx="3">
                  <c:v>57002.02</c:v>
                </c:pt>
                <c:pt idx="4">
                  <c:v>84309.95</c:v>
                </c:pt>
                <c:pt idx="5">
                  <c:v>84745.93</c:v>
                </c:pt>
                <c:pt idx="6">
                  <c:v>38438.239999999998</c:v>
                </c:pt>
                <c:pt idx="7">
                  <c:v>69057.320000000007</c:v>
                </c:pt>
                <c:pt idx="8">
                  <c:v>52963.65</c:v>
                </c:pt>
                <c:pt idx="9">
                  <c:v>84762.76</c:v>
                </c:pt>
                <c:pt idx="10">
                  <c:v>68980.52</c:v>
                </c:pt>
                <c:pt idx="11">
                  <c:v>66572.58</c:v>
                </c:pt>
                <c:pt idx="12">
                  <c:v>32496.880000000001</c:v>
                </c:pt>
                <c:pt idx="13">
                  <c:v>110906.35</c:v>
                </c:pt>
                <c:pt idx="14">
                  <c:v>99448.78</c:v>
                </c:pt>
                <c:pt idx="15">
                  <c:v>104903.79</c:v>
                </c:pt>
                <c:pt idx="16">
                  <c:v>74279.009999999995</c:v>
                </c:pt>
                <c:pt idx="17">
                  <c:v>86233.83</c:v>
                </c:pt>
                <c:pt idx="18">
                  <c:v>85918.61</c:v>
                </c:pt>
                <c:pt idx="19">
                  <c:v>104335.03999999999</c:v>
                </c:pt>
                <c:pt idx="20">
                  <c:v>37362.300000000003</c:v>
                </c:pt>
                <c:pt idx="21">
                  <c:v>50449.46</c:v>
                </c:pt>
                <c:pt idx="22">
                  <c:v>71924.850000000006</c:v>
                </c:pt>
                <c:pt idx="23">
                  <c:v>28974.03</c:v>
                </c:pt>
                <c:pt idx="24">
                  <c:v>96555.53</c:v>
                </c:pt>
                <c:pt idx="25">
                  <c:v>111815.49</c:v>
                </c:pt>
                <c:pt idx="26">
                  <c:v>85455.53</c:v>
                </c:pt>
                <c:pt idx="27">
                  <c:v>104038.9</c:v>
                </c:pt>
                <c:pt idx="29">
                  <c:v>69913.39</c:v>
                </c:pt>
                <c:pt idx="30">
                  <c:v>65699.02</c:v>
                </c:pt>
                <c:pt idx="31">
                  <c:v>81897.789999999994</c:v>
                </c:pt>
                <c:pt idx="32">
                  <c:v>68008.55</c:v>
                </c:pt>
                <c:pt idx="35">
                  <c:v>119022.49</c:v>
                </c:pt>
                <c:pt idx="36">
                  <c:v>40445.29</c:v>
                </c:pt>
                <c:pt idx="37">
                  <c:v>118976.16</c:v>
                </c:pt>
                <c:pt idx="38">
                  <c:v>54137.05</c:v>
                </c:pt>
                <c:pt idx="39">
                  <c:v>114177.23</c:v>
                </c:pt>
                <c:pt idx="40">
                  <c:v>109143.17</c:v>
                </c:pt>
                <c:pt idx="41">
                  <c:v>92336.08</c:v>
                </c:pt>
                <c:pt idx="42">
                  <c:v>90697.67</c:v>
                </c:pt>
                <c:pt idx="43">
                  <c:v>75475.929999999993</c:v>
                </c:pt>
                <c:pt idx="44">
                  <c:v>73360.38</c:v>
                </c:pt>
                <c:pt idx="45">
                  <c:v>72843.23</c:v>
                </c:pt>
                <c:pt idx="46">
                  <c:v>76932.600000000006</c:v>
                </c:pt>
                <c:pt idx="47">
                  <c:v>114425.19</c:v>
                </c:pt>
                <c:pt idx="48">
                  <c:v>66865.490000000005</c:v>
                </c:pt>
                <c:pt idx="49">
                  <c:v>118442.54</c:v>
                </c:pt>
                <c:pt idx="50">
                  <c:v>76303.820000000007</c:v>
                </c:pt>
                <c:pt idx="51">
                  <c:v>104802.63</c:v>
                </c:pt>
                <c:pt idx="52">
                  <c:v>43329.22</c:v>
                </c:pt>
                <c:pt idx="53">
                  <c:v>38438.239999999998</c:v>
                </c:pt>
                <c:pt idx="54">
                  <c:v>58744.17</c:v>
                </c:pt>
                <c:pt idx="55">
                  <c:v>52246.29</c:v>
                </c:pt>
                <c:pt idx="56">
                  <c:v>89690.38</c:v>
                </c:pt>
                <c:pt idx="57">
                  <c:v>69192.850000000006</c:v>
                </c:pt>
                <c:pt idx="58">
                  <c:v>61214.26</c:v>
                </c:pt>
                <c:pt idx="59">
                  <c:v>36536.26</c:v>
                </c:pt>
                <c:pt idx="60">
                  <c:v>32192.15</c:v>
                </c:pt>
                <c:pt idx="61">
                  <c:v>71823.56</c:v>
                </c:pt>
                <c:pt idx="62">
                  <c:v>50310.09</c:v>
                </c:pt>
                <c:pt idx="63">
                  <c:v>53949.26</c:v>
                </c:pt>
                <c:pt idx="64">
                  <c:v>66865.490000000005</c:v>
                </c:pt>
                <c:pt idx="65">
                  <c:v>88360.79</c:v>
                </c:pt>
                <c:pt idx="66">
                  <c:v>44403.77</c:v>
                </c:pt>
                <c:pt idx="67">
                  <c:v>111815.49</c:v>
                </c:pt>
                <c:pt idx="68">
                  <c:v>28481.16</c:v>
                </c:pt>
                <c:pt idx="69">
                  <c:v>70649.460000000006</c:v>
                </c:pt>
                <c:pt idx="70">
                  <c:v>66017.179999999993</c:v>
                </c:pt>
                <c:pt idx="71">
                  <c:v>63705.4</c:v>
                </c:pt>
                <c:pt idx="72">
                  <c:v>68860.399999999994</c:v>
                </c:pt>
                <c:pt idx="73">
                  <c:v>114465.93</c:v>
                </c:pt>
                <c:pt idx="74">
                  <c:v>39535.49</c:v>
                </c:pt>
                <c:pt idx="75">
                  <c:v>0</c:v>
                </c:pt>
                <c:pt idx="77">
                  <c:v>100371.31</c:v>
                </c:pt>
                <c:pt idx="78">
                  <c:v>86558.58</c:v>
                </c:pt>
                <c:pt idx="79">
                  <c:v>67957.899999999994</c:v>
                </c:pt>
                <c:pt idx="80">
                  <c:v>78443.78</c:v>
                </c:pt>
                <c:pt idx="81">
                  <c:v>49915.14</c:v>
                </c:pt>
                <c:pt idx="82">
                  <c:v>37902.35</c:v>
                </c:pt>
                <c:pt idx="83">
                  <c:v>75733.740000000005</c:v>
                </c:pt>
                <c:pt idx="84">
                  <c:v>47362.62</c:v>
                </c:pt>
                <c:pt idx="85">
                  <c:v>99683.67</c:v>
                </c:pt>
                <c:pt idx="86">
                  <c:v>93128.34</c:v>
                </c:pt>
                <c:pt idx="87">
                  <c:v>86010.54</c:v>
                </c:pt>
                <c:pt idx="88">
                  <c:v>42314.39</c:v>
                </c:pt>
                <c:pt idx="89">
                  <c:v>74924.649999999994</c:v>
                </c:pt>
                <c:pt idx="90">
                  <c:v>88425.08</c:v>
                </c:pt>
                <c:pt idx="91">
                  <c:v>100731.95</c:v>
                </c:pt>
                <c:pt idx="92">
                  <c:v>114691.03</c:v>
                </c:pt>
                <c:pt idx="93">
                  <c:v>101187.36</c:v>
                </c:pt>
                <c:pt idx="94">
                  <c:v>44447.26</c:v>
                </c:pt>
                <c:pt idx="95">
                  <c:v>83396.5</c:v>
                </c:pt>
                <c:pt idx="96">
                  <c:v>67818.14</c:v>
                </c:pt>
                <c:pt idx="97">
                  <c:v>71371.37</c:v>
                </c:pt>
                <c:pt idx="98">
                  <c:v>75974.990000000005</c:v>
                </c:pt>
                <c:pt idx="99">
                  <c:v>112778.28</c:v>
                </c:pt>
                <c:pt idx="100">
                  <c:v>80169.42</c:v>
                </c:pt>
                <c:pt idx="101">
                  <c:v>89838.77</c:v>
                </c:pt>
                <c:pt idx="102">
                  <c:v>44845.33</c:v>
                </c:pt>
                <c:pt idx="103">
                  <c:v>90884.32</c:v>
                </c:pt>
                <c:pt idx="104">
                  <c:v>68887.839999999997</c:v>
                </c:pt>
                <c:pt idx="105">
                  <c:v>89829.33</c:v>
                </c:pt>
                <c:pt idx="106">
                  <c:v>31042.51</c:v>
                </c:pt>
                <c:pt idx="107">
                  <c:v>99460.78</c:v>
                </c:pt>
                <c:pt idx="108">
                  <c:v>41934.71</c:v>
                </c:pt>
                <c:pt idx="109">
                  <c:v>73360.38</c:v>
                </c:pt>
                <c:pt idx="110">
                  <c:v>52270.22</c:v>
                </c:pt>
                <c:pt idx="111">
                  <c:v>51165.37</c:v>
                </c:pt>
                <c:pt idx="112">
                  <c:v>96753.78</c:v>
                </c:pt>
                <c:pt idx="113">
                  <c:v>106775.14</c:v>
                </c:pt>
                <c:pt idx="114">
                  <c:v>88689.09</c:v>
                </c:pt>
                <c:pt idx="116">
                  <c:v>73488.679999999993</c:v>
                </c:pt>
                <c:pt idx="117">
                  <c:v>58935.92</c:v>
                </c:pt>
                <c:pt idx="118">
                  <c:v>112778.28</c:v>
                </c:pt>
                <c:pt idx="119">
                  <c:v>59258.19</c:v>
                </c:pt>
                <c:pt idx="120">
                  <c:v>92704.48</c:v>
                </c:pt>
                <c:pt idx="121">
                  <c:v>39969.72</c:v>
                </c:pt>
                <c:pt idx="122">
                  <c:v>107107.6</c:v>
                </c:pt>
                <c:pt idx="123">
                  <c:v>84598.88</c:v>
                </c:pt>
                <c:pt idx="124">
                  <c:v>53949.26</c:v>
                </c:pt>
                <c:pt idx="125">
                  <c:v>40753.54</c:v>
                </c:pt>
                <c:pt idx="126">
                  <c:v>42161.77</c:v>
                </c:pt>
                <c:pt idx="127">
                  <c:v>90884.32</c:v>
                </c:pt>
                <c:pt idx="128">
                  <c:v>67633.850000000006</c:v>
                </c:pt>
                <c:pt idx="129">
                  <c:v>115191.38</c:v>
                </c:pt>
                <c:pt idx="130">
                  <c:v>91645.04</c:v>
                </c:pt>
                <c:pt idx="131">
                  <c:v>0</c:v>
                </c:pt>
                <c:pt idx="132">
                  <c:v>88034.67</c:v>
                </c:pt>
                <c:pt idx="133">
                  <c:v>57419.35</c:v>
                </c:pt>
                <c:pt idx="134">
                  <c:v>95677.9</c:v>
                </c:pt>
                <c:pt idx="135">
                  <c:v>58861.19</c:v>
                </c:pt>
                <c:pt idx="136">
                  <c:v>88511.17</c:v>
                </c:pt>
                <c:pt idx="137">
                  <c:v>59434.18</c:v>
                </c:pt>
                <c:pt idx="138">
                  <c:v>33031.26</c:v>
                </c:pt>
                <c:pt idx="139">
                  <c:v>69163.39</c:v>
                </c:pt>
                <c:pt idx="140">
                  <c:v>76320.44</c:v>
                </c:pt>
                <c:pt idx="141">
                  <c:v>108872.77</c:v>
                </c:pt>
                <c:pt idx="142">
                  <c:v>110042.37</c:v>
                </c:pt>
                <c:pt idx="143">
                  <c:v>83191.95</c:v>
                </c:pt>
                <c:pt idx="144">
                  <c:v>111049.84</c:v>
                </c:pt>
                <c:pt idx="145">
                  <c:v>69764.100000000006</c:v>
                </c:pt>
                <c:pt idx="147">
                  <c:v>0</c:v>
                </c:pt>
                <c:pt idx="148">
                  <c:v>70755.5</c:v>
                </c:pt>
                <c:pt idx="149">
                  <c:v>39700.82</c:v>
                </c:pt>
                <c:pt idx="150">
                  <c:v>61688.77</c:v>
                </c:pt>
                <c:pt idx="151">
                  <c:v>28160.79</c:v>
                </c:pt>
                <c:pt idx="152">
                  <c:v>0</c:v>
                </c:pt>
                <c:pt idx="154">
                  <c:v>31241.24</c:v>
                </c:pt>
                <c:pt idx="155">
                  <c:v>62195.47</c:v>
                </c:pt>
                <c:pt idx="156">
                  <c:v>76303.820000000007</c:v>
                </c:pt>
                <c:pt idx="157">
                  <c:v>109163.39</c:v>
                </c:pt>
                <c:pt idx="158">
                  <c:v>69057.320000000007</c:v>
                </c:pt>
                <c:pt idx="159">
                  <c:v>102934.09</c:v>
                </c:pt>
                <c:pt idx="160">
                  <c:v>95017.1</c:v>
                </c:pt>
                <c:pt idx="161">
                  <c:v>85879.23</c:v>
                </c:pt>
                <c:pt idx="162">
                  <c:v>61624.77</c:v>
                </c:pt>
                <c:pt idx="163">
                  <c:v>52748.63</c:v>
                </c:pt>
                <c:pt idx="164">
                  <c:v>106665.67</c:v>
                </c:pt>
                <c:pt idx="165">
                  <c:v>97105.19</c:v>
                </c:pt>
                <c:pt idx="166">
                  <c:v>50855.53</c:v>
                </c:pt>
                <c:pt idx="167">
                  <c:v>112645.99</c:v>
                </c:pt>
                <c:pt idx="168">
                  <c:v>28481.16</c:v>
                </c:pt>
                <c:pt idx="169">
                  <c:v>31172.77</c:v>
                </c:pt>
                <c:pt idx="170">
                  <c:v>86556.96</c:v>
                </c:pt>
                <c:pt idx="171">
                  <c:v>39784.239999999998</c:v>
                </c:pt>
                <c:pt idx="173">
                  <c:v>59258.19</c:v>
                </c:pt>
                <c:pt idx="174">
                  <c:v>80169.42</c:v>
                </c:pt>
                <c:pt idx="175">
                  <c:v>79567.69</c:v>
                </c:pt>
                <c:pt idx="176">
                  <c:v>36547.58</c:v>
                </c:pt>
                <c:pt idx="177">
                  <c:v>111229.47</c:v>
                </c:pt>
                <c:pt idx="178">
                  <c:v>89690.38</c:v>
                </c:pt>
                <c:pt idx="179">
                  <c:v>72876.91</c:v>
                </c:pt>
                <c:pt idx="180">
                  <c:v>113616.23</c:v>
                </c:pt>
                <c:pt idx="182">
                  <c:v>71570.990000000005</c:v>
                </c:pt>
                <c:pt idx="183">
                  <c:v>95954.02</c:v>
                </c:pt>
                <c:pt idx="184">
                  <c:v>63447.07</c:v>
                </c:pt>
                <c:pt idx="185">
                  <c:v>113747.56</c:v>
                </c:pt>
                <c:pt idx="186">
                  <c:v>63555.73</c:v>
                </c:pt>
                <c:pt idx="187">
                  <c:v>37902.35</c:v>
                </c:pt>
                <c:pt idx="188">
                  <c:v>35943.620000000003</c:v>
                </c:pt>
                <c:pt idx="189">
                  <c:v>106775.14</c:v>
                </c:pt>
                <c:pt idx="190">
                  <c:v>78840.23</c:v>
                </c:pt>
                <c:pt idx="191">
                  <c:v>37062.1</c:v>
                </c:pt>
                <c:pt idx="192">
                  <c:v>71823.56</c:v>
                </c:pt>
                <c:pt idx="193">
                  <c:v>100424.23</c:v>
                </c:pt>
                <c:pt idx="194">
                  <c:v>31816.57</c:v>
                </c:pt>
                <c:pt idx="195">
                  <c:v>116767.63</c:v>
                </c:pt>
                <c:pt idx="196">
                  <c:v>61994.76</c:v>
                </c:pt>
                <c:pt idx="198">
                  <c:v>47646.95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3-4933-ABB0-E929BF72D94E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FTE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Sheet2!$A$4:$A$1388</c:f>
              <c:multiLvlStrCache>
                <c:ptCount val="199"/>
                <c:lvl>
                  <c:pt idx="0">
                    <c:v>Columbus, USA</c:v>
                  </c:pt>
                  <c:pt idx="1">
                    <c:v>chennai,India</c:v>
                  </c:pt>
                  <c:pt idx="2">
                    <c:v>Seattle, USA</c:v>
                  </c:pt>
                  <c:pt idx="3">
                    <c:v>Hyderabad, India</c:v>
                  </c:pt>
                  <c:pt idx="4">
                    <c:v>Remote</c:v>
                  </c:pt>
                  <c:pt idx="5">
                    <c:v>Wellington, New Zealand</c:v>
                  </c:pt>
                  <c:pt idx="6">
                    <c:v>Chennai, India</c:v>
                  </c:pt>
                  <c:pt idx="7">
                    <c:v>Wellington, New Zealand</c:v>
                  </c:pt>
                  <c:pt idx="8">
                    <c:v>Columbus, USA</c:v>
                  </c:pt>
                  <c:pt idx="9">
                    <c:v>Hyderabad, India</c:v>
                  </c:pt>
                  <c:pt idx="10">
                    <c:v>Remote</c:v>
                  </c:pt>
                  <c:pt idx="11">
                    <c:v>Chennai, India</c:v>
                  </c:pt>
                  <c:pt idx="12">
                    <c:v>Remote</c:v>
                  </c:pt>
                  <c:pt idx="13">
                    <c:v>Wellington, New Zealand</c:v>
                  </c:pt>
                  <c:pt idx="14">
                    <c:v>Wellington, New Zealand</c:v>
                  </c:pt>
                  <c:pt idx="15">
                    <c:v>Chennai, India</c:v>
                  </c:pt>
                  <c:pt idx="16">
                    <c:v>Wellington, New Zealand</c:v>
                  </c:pt>
                  <c:pt idx="17">
                    <c:v>Chennai, India</c:v>
                  </c:pt>
                  <c:pt idx="18">
                    <c:v>Columbus, USA</c:v>
                  </c:pt>
                  <c:pt idx="19">
                    <c:v>Columbus, USA</c:v>
                  </c:pt>
                  <c:pt idx="20">
                    <c:v>Auckland, New Zealand</c:v>
                  </c:pt>
                  <c:pt idx="21">
                    <c:v>Auckland, New Zealand</c:v>
                  </c:pt>
                  <c:pt idx="22">
                    <c:v>Chennai, India</c:v>
                  </c:pt>
                  <c:pt idx="23">
                    <c:v>Auckland, New Zealand</c:v>
                  </c:pt>
                  <c:pt idx="24">
                    <c:v>Hyderabad, India</c:v>
                  </c:pt>
                  <c:pt idx="25">
                    <c:v>Remote</c:v>
                  </c:pt>
                  <c:pt idx="26">
                    <c:v>Wellington, New Zealand</c:v>
                  </c:pt>
                  <c:pt idx="27">
                    <c:v>Remote</c:v>
                  </c:pt>
                  <c:pt idx="28">
                    <c:v>Auckland, New Zealand</c:v>
                  </c:pt>
                  <c:pt idx="29">
                    <c:v>Remote</c:v>
                  </c:pt>
                  <c:pt idx="30">
                    <c:v>Columbus, USA</c:v>
                  </c:pt>
                  <c:pt idx="31">
                    <c:v>Auckland, New Zealand</c:v>
                  </c:pt>
                  <c:pt idx="32">
                    <c:v>Auckland, New Zealand</c:v>
                  </c:pt>
                  <c:pt idx="33">
                    <c:v>Wellington, New Zealand</c:v>
                  </c:pt>
                  <c:pt idx="34">
                    <c:v>Columbus, USA</c:v>
                  </c:pt>
                  <c:pt idx="35">
                    <c:v>Auckland, New Zealand</c:v>
                  </c:pt>
                  <c:pt idx="36">
                    <c:v>Chennai, India</c:v>
                  </c:pt>
                  <c:pt idx="37">
                    <c:v>Wellington, New Zealand</c:v>
                  </c:pt>
                  <c:pt idx="38">
                    <c:v>Remote</c:v>
                  </c:pt>
                  <c:pt idx="39">
                    <c:v>Wellington, New Zealand</c:v>
                  </c:pt>
                  <c:pt idx="40">
                    <c:v>Wellington, New Zealand</c:v>
                  </c:pt>
                  <c:pt idx="41">
                    <c:v>Hyderabad, India</c:v>
                  </c:pt>
                  <c:pt idx="42">
                    <c:v>Seattle, USA</c:v>
                  </c:pt>
                  <c:pt idx="43">
                    <c:v>Remote</c:v>
                  </c:pt>
                  <c:pt idx="44">
                    <c:v>Remote</c:v>
                  </c:pt>
                  <c:pt idx="45">
                    <c:v>Wellington, New Zealand</c:v>
                  </c:pt>
                  <c:pt idx="46">
                    <c:v>Hyderabad, India</c:v>
                  </c:pt>
                  <c:pt idx="47">
                    <c:v>Wellington, New Zealand</c:v>
                  </c:pt>
                  <c:pt idx="48">
                    <c:v>Seattle, USA</c:v>
                  </c:pt>
                  <c:pt idx="49">
                    <c:v>Auckland, New Zealand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Remote</c:v>
                  </c:pt>
                  <c:pt idx="53">
                    <c:v>Chennai, India</c:v>
                  </c:pt>
                  <c:pt idx="54">
                    <c:v>Columbus, USA</c:v>
                  </c:pt>
                  <c:pt idx="55">
                    <c:v>Wellington, New Zealand</c:v>
                  </c:pt>
                  <c:pt idx="56">
                    <c:v>Wellington, New Zealand</c:v>
                  </c:pt>
                  <c:pt idx="57">
                    <c:v>Columbus, USA</c:v>
                  </c:pt>
                  <c:pt idx="58">
                    <c:v>Auckland, New Zealand</c:v>
                  </c:pt>
                  <c:pt idx="59">
                    <c:v>Hyderabad, India</c:v>
                  </c:pt>
                  <c:pt idx="60">
                    <c:v>Hyderabad, India</c:v>
                  </c:pt>
                  <c:pt idx="61">
                    <c:v>Remote</c:v>
                  </c:pt>
                  <c:pt idx="62">
                    <c:v>Hyderabad, India</c:v>
                  </c:pt>
                  <c:pt idx="63">
                    <c:v>Columbus, USA</c:v>
                  </c:pt>
                  <c:pt idx="64">
                    <c:v>Seattle, USA</c:v>
                  </c:pt>
                  <c:pt idx="65">
                    <c:v>seattle,India</c:v>
                  </c:pt>
                  <c:pt idx="66">
                    <c:v>Hyderabad, India</c:v>
                  </c:pt>
                  <c:pt idx="67">
                    <c:v>Remote</c:v>
                  </c:pt>
                  <c:pt idx="68">
                    <c:v>Hyderabad, India</c:v>
                  </c:pt>
                  <c:pt idx="69">
                    <c:v>Hyderabad, India</c:v>
                  </c:pt>
                  <c:pt idx="70">
                    <c:v>Remote</c:v>
                  </c:pt>
                  <c:pt idx="71">
                    <c:v>Hyderabad, India</c:v>
                  </c:pt>
                  <c:pt idx="72">
                    <c:v>Columbus, USA</c:v>
                  </c:pt>
                  <c:pt idx="73">
                    <c:v>Wellington, New Zealand</c:v>
                  </c:pt>
                  <c:pt idx="74">
                    <c:v>Remote</c:v>
                  </c:pt>
                  <c:pt idx="75">
                    <c:v>Chennai, India</c:v>
                  </c:pt>
                  <c:pt idx="76">
                    <c:v>(blank)</c:v>
                  </c:pt>
                  <c:pt idx="77">
                    <c:v>Auckland, New Zealand</c:v>
                  </c:pt>
                  <c:pt idx="78">
                    <c:v>Remote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Remote</c:v>
                  </c:pt>
                  <c:pt idx="82">
                    <c:v>Chennai, India</c:v>
                  </c:pt>
                  <c:pt idx="83">
                    <c:v>Hyderabad, India</c:v>
                  </c:pt>
                  <c:pt idx="84">
                    <c:v>Remote</c:v>
                  </c:pt>
                  <c:pt idx="85">
                    <c:v>Seattle, USA</c:v>
                  </c:pt>
                  <c:pt idx="86">
                    <c:v>Seattle, USA</c:v>
                  </c:pt>
                  <c:pt idx="87">
                    <c:v>Chennai, India</c:v>
                  </c:pt>
                  <c:pt idx="88">
                    <c:v>Remote</c:v>
                  </c:pt>
                  <c:pt idx="89">
                    <c:v>Hyderabad, India</c:v>
                  </c:pt>
                  <c:pt idx="90">
                    <c:v>Hyderabad, India</c:v>
                  </c:pt>
                  <c:pt idx="91">
                    <c:v>Auckland, New Zealand</c:v>
                  </c:pt>
                  <c:pt idx="92">
                    <c:v>Wellington, New Zealand</c:v>
                  </c:pt>
                  <c:pt idx="93">
                    <c:v>Columbus, USA</c:v>
                  </c:pt>
                  <c:pt idx="94">
                    <c:v>Seattle, USA</c:v>
                  </c:pt>
                  <c:pt idx="95">
                    <c:v>Auckland, New Zealand</c:v>
                  </c:pt>
                  <c:pt idx="96">
                    <c:v>Remote</c:v>
                  </c:pt>
                  <c:pt idx="97">
                    <c:v>Hyderabad, India</c:v>
                  </c:pt>
                  <c:pt idx="98">
                    <c:v>Remote</c:v>
                  </c:pt>
                  <c:pt idx="99">
                    <c:v>Remote</c:v>
                  </c:pt>
                  <c:pt idx="100">
                    <c:v>Auckland, New Zealand</c:v>
                  </c:pt>
                  <c:pt idx="101">
                    <c:v>Remote</c:v>
                  </c:pt>
                  <c:pt idx="102">
                    <c:v>Seattle, USA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Chennai, India</c:v>
                  </c:pt>
                  <c:pt idx="106">
                    <c:v>Remote</c:v>
                  </c:pt>
                  <c:pt idx="107">
                    <c:v>Remote</c:v>
                  </c:pt>
                  <c:pt idx="108">
                    <c:v>Remote</c:v>
                  </c:pt>
                  <c:pt idx="109">
                    <c:v>Remote</c:v>
                  </c:pt>
                  <c:pt idx="110">
                    <c:v>Chennai, India</c:v>
                  </c:pt>
                  <c:pt idx="111">
                    <c:v>Hyderabad, India</c:v>
                  </c:pt>
                  <c:pt idx="112">
                    <c:v>Auckland, New Zealand</c:v>
                  </c:pt>
                  <c:pt idx="113">
                    <c:v>Hyderabad, India</c:v>
                  </c:pt>
                  <c:pt idx="114">
                    <c:v>Seattle, USA</c:v>
                  </c:pt>
                  <c:pt idx="115">
                    <c:v>Auckland, New Zealand</c:v>
                  </c:pt>
                  <c:pt idx="116">
                    <c:v>Seattle, USA</c:v>
                  </c:pt>
                  <c:pt idx="117">
                    <c:v>Hyderabad, India</c:v>
                  </c:pt>
                  <c:pt idx="118">
                    <c:v>Remote</c:v>
                  </c:pt>
                  <c:pt idx="119">
                    <c:v>Seattle, USA</c:v>
                  </c:pt>
                  <c:pt idx="120">
                    <c:v>Columbus, USA</c:v>
                  </c:pt>
                  <c:pt idx="121">
                    <c:v>Columbus, USA</c:v>
                  </c:pt>
                  <c:pt idx="122">
                    <c:v>Chennai, India</c:v>
                  </c:pt>
                  <c:pt idx="123">
                    <c:v>Seattle, USA</c:v>
                  </c:pt>
                  <c:pt idx="124">
                    <c:v>Columbus, USA</c:v>
                  </c:pt>
                  <c:pt idx="125">
                    <c:v>Wellington, New Zealand</c:v>
                  </c:pt>
                  <c:pt idx="126">
                    <c:v>Auckland, New Zealand</c:v>
                  </c:pt>
                  <c:pt idx="127">
                    <c:v>Columbus, USA</c:v>
                  </c:pt>
                  <c:pt idx="128">
                    <c:v>Columbus, USA</c:v>
                  </c:pt>
                  <c:pt idx="129">
                    <c:v>Hyderabad, India</c:v>
                  </c:pt>
                  <c:pt idx="130">
                    <c:v>Auckland, New Zealand</c:v>
                  </c:pt>
                  <c:pt idx="131">
                    <c:v>Wellington, New Zealand</c:v>
                  </c:pt>
                  <c:pt idx="132">
                    <c:v>Remote</c:v>
                  </c:pt>
                  <c:pt idx="133">
                    <c:v>Auckland, New Zealand</c:v>
                  </c:pt>
                  <c:pt idx="134">
                    <c:v>Chennai, India</c:v>
                  </c:pt>
                  <c:pt idx="135">
                    <c:v>Columbus, USA</c:v>
                  </c:pt>
                  <c:pt idx="136">
                    <c:v>Columbus, USA</c:v>
                  </c:pt>
                  <c:pt idx="137">
                    <c:v>Seattle, USA</c:v>
                  </c:pt>
                  <c:pt idx="138">
                    <c:v>Hyderabad, India</c:v>
                  </c:pt>
                  <c:pt idx="139">
                    <c:v>Remote</c:v>
                  </c:pt>
                  <c:pt idx="140">
                    <c:v>Remote</c:v>
                  </c:pt>
                  <c:pt idx="141">
                    <c:v>Remote</c:v>
                  </c:pt>
                  <c:pt idx="142">
                    <c:v>Columbus, USA</c:v>
                  </c:pt>
                  <c:pt idx="143">
                    <c:v>Remote</c:v>
                  </c:pt>
                  <c:pt idx="144">
                    <c:v>Wellington, New Zealand</c:v>
                  </c:pt>
                  <c:pt idx="145">
                    <c:v>Seattle, USA</c:v>
                  </c:pt>
                  <c:pt idx="146">
                    <c:v>(blank)</c:v>
                  </c:pt>
                  <c:pt idx="147">
                    <c:v>Remote</c:v>
                  </c:pt>
                  <c:pt idx="148">
                    <c:v>Hyderabad, India</c:v>
                  </c:pt>
                  <c:pt idx="149">
                    <c:v>Chennai, India</c:v>
                  </c:pt>
                  <c:pt idx="150">
                    <c:v>Chennai, India</c:v>
                  </c:pt>
                  <c:pt idx="151">
                    <c:v>Remote</c:v>
                  </c:pt>
                  <c:pt idx="152">
                    <c:v>Auckland, New Zealand</c:v>
                  </c:pt>
                  <c:pt idx="153">
                    <c:v>(blank)</c:v>
                  </c:pt>
                  <c:pt idx="154">
                    <c:v>Remote</c:v>
                  </c:pt>
                  <c:pt idx="155">
                    <c:v>Remote</c:v>
                  </c:pt>
                  <c:pt idx="156">
                    <c:v>Hyderabad, India</c:v>
                  </c:pt>
                  <c:pt idx="157">
                    <c:v>Seattle, USA</c:v>
                  </c:pt>
                  <c:pt idx="158">
                    <c:v>Wellington, New Zealand</c:v>
                  </c:pt>
                  <c:pt idx="159">
                    <c:v>Hyderabad, India</c:v>
                  </c:pt>
                  <c:pt idx="160">
                    <c:v>Seattle, USA</c:v>
                  </c:pt>
                  <c:pt idx="161">
                    <c:v>Remote</c:v>
                  </c:pt>
                  <c:pt idx="162">
                    <c:v>Hyderabad, India</c:v>
                  </c:pt>
                  <c:pt idx="163">
                    <c:v>Chennai, India</c:v>
                  </c:pt>
                  <c:pt idx="164">
                    <c:v>Columbus, USA</c:v>
                  </c:pt>
                  <c:pt idx="165">
                    <c:v>Columbus, USA</c:v>
                  </c:pt>
                  <c:pt idx="166">
                    <c:v>Wellington, New Zealand</c:v>
                  </c:pt>
                  <c:pt idx="167">
                    <c:v>Seattle,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Hyderabad, India</c:v>
                  </c:pt>
                  <c:pt idx="171">
                    <c:v>Chennai, India</c:v>
                  </c:pt>
                  <c:pt idx="172">
                    <c:v>Auckland, New Zealand</c:v>
                  </c:pt>
                  <c:pt idx="173">
                    <c:v>Seattle, USA</c:v>
                  </c:pt>
                  <c:pt idx="174">
                    <c:v>Auckland, New Zealand</c:v>
                  </c:pt>
                  <c:pt idx="175">
                    <c:v>Chennai, India</c:v>
                  </c:pt>
                  <c:pt idx="176">
                    <c:v>Remote</c:v>
                  </c:pt>
                  <c:pt idx="177">
                    <c:v>Remote</c:v>
                  </c:pt>
                  <c:pt idx="178">
                    <c:v>Hyderabad, India</c:v>
                  </c:pt>
                  <c:pt idx="179">
                    <c:v>Auckland, New Zealand</c:v>
                  </c:pt>
                  <c:pt idx="180">
                    <c:v>Remote</c:v>
                  </c:pt>
                  <c:pt idx="181">
                    <c:v>Remote</c:v>
                  </c:pt>
                  <c:pt idx="182">
                    <c:v>Hyderabad, India</c:v>
                  </c:pt>
                  <c:pt idx="183">
                    <c:v>Hyderabad, India</c:v>
                  </c:pt>
                  <c:pt idx="184">
                    <c:v>Wellington, New Zealand</c:v>
                  </c:pt>
                  <c:pt idx="185">
                    <c:v>Columbus, USA</c:v>
                  </c:pt>
                  <c:pt idx="186">
                    <c:v>Chennai, India</c:v>
                  </c:pt>
                  <c:pt idx="187">
                    <c:v>Chennai, India</c:v>
                  </c:pt>
                  <c:pt idx="188">
                    <c:v>Columbus, USA</c:v>
                  </c:pt>
                  <c:pt idx="189">
                    <c:v>Hyderabad, India</c:v>
                  </c:pt>
                  <c:pt idx="190">
                    <c:v>Remote</c:v>
                  </c:pt>
                  <c:pt idx="191">
                    <c:v>Chennai, India</c:v>
                  </c:pt>
                  <c:pt idx="192">
                    <c:v>Remote</c:v>
                  </c:pt>
                  <c:pt idx="193">
                    <c:v>Auckland, New Zealand</c:v>
                  </c:pt>
                  <c:pt idx="194">
                    <c:v>Remote</c:v>
                  </c:pt>
                  <c:pt idx="195">
                    <c:v>Chennai, India</c:v>
                  </c:pt>
                  <c:pt idx="196">
                    <c:v>Hyderabad, India</c:v>
                  </c:pt>
                  <c:pt idx="197">
                    <c:v>Seattle, USA</c:v>
                  </c:pt>
                  <c:pt idx="198">
                    <c:v>Chennai, India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Fixed Term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Fixed Term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Temporary</c:v>
                  </c:pt>
                  <c:pt idx="25">
                    <c:v>Temporary</c:v>
                  </c:pt>
                  <c:pt idx="26">
                    <c:v>Permanent</c:v>
                  </c:pt>
                  <c:pt idx="27">
                    <c:v>Fixed Term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Fixed Term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Temporary</c:v>
                  </c:pt>
                  <c:pt idx="45">
                    <c:v>Fixed Term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Fixed Term</c:v>
                  </c:pt>
                  <c:pt idx="51">
                    <c:v>Permanent</c:v>
                  </c:pt>
                  <c:pt idx="52">
                    <c:v>Fixed Term</c:v>
                  </c:pt>
                  <c:pt idx="53">
                    <c:v>Permanent</c:v>
                  </c:pt>
                  <c:pt idx="54">
                    <c:v>Temporary</c:v>
                  </c:pt>
                  <c:pt idx="55">
                    <c:v>Temporary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Temporary</c:v>
                  </c:pt>
                  <c:pt idx="59">
                    <c:v>Temporary</c:v>
                  </c:pt>
                  <c:pt idx="60">
                    <c:v>Permanent</c:v>
                  </c:pt>
                  <c:pt idx="61">
                    <c:v>Temporary</c:v>
                  </c:pt>
                  <c:pt idx="62">
                    <c:v>Permanent</c:v>
                  </c:pt>
                  <c:pt idx="63">
                    <c:v>Temporary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Temporary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Temporary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(blank)</c:v>
                  </c:pt>
                  <c:pt idx="77">
                    <c:v>Fixed Term</c:v>
                  </c:pt>
                  <c:pt idx="78">
                    <c:v>Fixed Term</c:v>
                  </c:pt>
                  <c:pt idx="79">
                    <c:v>Permanent</c:v>
                  </c:pt>
                  <c:pt idx="80">
                    <c:v>Fixed Term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Temporary</c:v>
                  </c:pt>
                  <c:pt idx="85">
                    <c:v>Fixed Term</c:v>
                  </c:pt>
                  <c:pt idx="86">
                    <c:v>Fixed Term</c:v>
                  </c:pt>
                  <c:pt idx="87">
                    <c:v>Permanent</c:v>
                  </c:pt>
                  <c:pt idx="88">
                    <c:v>Fixed Term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Temporary</c:v>
                  </c:pt>
                  <c:pt idx="93">
                    <c:v>Fixed Term</c:v>
                  </c:pt>
                  <c:pt idx="94">
                    <c:v>Permanent</c:v>
                  </c:pt>
                  <c:pt idx="95">
                    <c:v>Temporary</c:v>
                  </c:pt>
                  <c:pt idx="96">
                    <c:v>Fixed Term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Fixed Term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Temporary</c:v>
                  </c:pt>
                  <c:pt idx="106">
                    <c:v>Fixed Term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Temporary</c:v>
                  </c:pt>
                  <c:pt idx="110">
                    <c:v>Permanent</c:v>
                  </c:pt>
                  <c:pt idx="111">
                    <c:v>Fixed Term</c:v>
                  </c:pt>
                  <c:pt idx="112">
                    <c:v>Permanent</c:v>
                  </c:pt>
                  <c:pt idx="113">
                    <c:v>Fixed Term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Fixed Term</c:v>
                  </c:pt>
                  <c:pt idx="117">
                    <c:v>Temporary</c:v>
                  </c:pt>
                  <c:pt idx="118">
                    <c:v>Fixed Term</c:v>
                  </c:pt>
                  <c:pt idx="119">
                    <c:v>Permanent</c:v>
                  </c:pt>
                  <c:pt idx="120">
                    <c:v>Fixed Term</c:v>
                  </c:pt>
                  <c:pt idx="121">
                    <c:v>Temporary</c:v>
                  </c:pt>
                  <c:pt idx="122">
                    <c:v>Permanent</c:v>
                  </c:pt>
                  <c:pt idx="123">
                    <c:v>Fixed Term</c:v>
                  </c:pt>
                  <c:pt idx="124">
                    <c:v>Temporary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Permanent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Permanent</c:v>
                  </c:pt>
                  <c:pt idx="132">
                    <c:v>Permanent</c:v>
                  </c:pt>
                  <c:pt idx="133">
                    <c:v>Fixed Term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Temporary</c:v>
                  </c:pt>
                  <c:pt idx="138">
                    <c:v>Permanent</c:v>
                  </c:pt>
                  <c:pt idx="139">
                    <c:v>Permanent</c:v>
                  </c:pt>
                  <c:pt idx="140">
                    <c:v>Temporary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Temporary</c:v>
                  </c:pt>
                  <c:pt idx="144">
                    <c:v>Permanent</c:v>
                  </c:pt>
                  <c:pt idx="145">
                    <c:v>Fixed Term</c:v>
                  </c:pt>
                  <c:pt idx="146">
                    <c:v>(blank)</c:v>
                  </c:pt>
                  <c:pt idx="147">
                    <c:v>Permanent</c:v>
                  </c:pt>
                  <c:pt idx="148">
                    <c:v>Temporary</c:v>
                  </c:pt>
                  <c:pt idx="149">
                    <c:v>Permanent</c:v>
                  </c:pt>
                  <c:pt idx="150">
                    <c:v>Permanent</c:v>
                  </c:pt>
                  <c:pt idx="151">
                    <c:v>Temporary</c:v>
                  </c:pt>
                  <c:pt idx="152">
                    <c:v>Permanent</c:v>
                  </c:pt>
                  <c:pt idx="153">
                    <c:v>(blank)</c:v>
                  </c:pt>
                  <c:pt idx="154">
                    <c:v>Permanent</c:v>
                  </c:pt>
                  <c:pt idx="155">
                    <c:v>Permanent</c:v>
                  </c:pt>
                  <c:pt idx="156">
                    <c:v>Fixed Term</c:v>
                  </c:pt>
                  <c:pt idx="157">
                    <c:v>Permanent</c:v>
                  </c:pt>
                  <c:pt idx="158">
                    <c:v>Permanent</c:v>
                  </c:pt>
                  <c:pt idx="159">
                    <c:v>Permanent</c:v>
                  </c:pt>
                  <c:pt idx="160">
                    <c:v>Fixed Term</c:v>
                  </c:pt>
                  <c:pt idx="161">
                    <c:v>Permanent</c:v>
                  </c:pt>
                  <c:pt idx="162">
                    <c:v>Fixed Term</c:v>
                  </c:pt>
                  <c:pt idx="163">
                    <c:v>Permanent</c:v>
                  </c:pt>
                  <c:pt idx="164">
                    <c:v>Temporary</c:v>
                  </c:pt>
                  <c:pt idx="165">
                    <c:v>Permanent</c:v>
                  </c:pt>
                  <c:pt idx="166">
                    <c:v>Permanent</c:v>
                  </c:pt>
                  <c:pt idx="167">
                    <c:v>Permanent</c:v>
                  </c:pt>
                  <c:pt idx="168">
                    <c:v>Temporary</c:v>
                  </c:pt>
                  <c:pt idx="169">
                    <c:v>Fixed Term</c:v>
                  </c:pt>
                  <c:pt idx="170">
                    <c:v>Permanent</c:v>
                  </c:pt>
                  <c:pt idx="171">
                    <c:v>Fixed Term</c:v>
                  </c:pt>
                  <c:pt idx="172">
                    <c:v>Permanent</c:v>
                  </c:pt>
                  <c:pt idx="173">
                    <c:v>Permanent</c:v>
                  </c:pt>
                  <c:pt idx="174">
                    <c:v>Permanent</c:v>
                  </c:pt>
                  <c:pt idx="175">
                    <c:v>Fixed Term</c:v>
                  </c:pt>
                  <c:pt idx="176">
                    <c:v>Permanent</c:v>
                  </c:pt>
                  <c:pt idx="177">
                    <c:v>Permanent</c:v>
                  </c:pt>
                  <c:pt idx="178">
                    <c:v>Permanent</c:v>
                  </c:pt>
                  <c:pt idx="179">
                    <c:v>Fixed Term</c:v>
                  </c:pt>
                  <c:pt idx="180">
                    <c:v>Permanent</c:v>
                  </c:pt>
                  <c:pt idx="181">
                    <c:v>Permanent</c:v>
                  </c:pt>
                  <c:pt idx="182">
                    <c:v>Permanent</c:v>
                  </c:pt>
                  <c:pt idx="183">
                    <c:v>Permanent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Permanent</c:v>
                  </c:pt>
                  <c:pt idx="187">
                    <c:v>Permanent</c:v>
                  </c:pt>
                  <c:pt idx="188">
                    <c:v>Permanent</c:v>
                  </c:pt>
                  <c:pt idx="189">
                    <c:v>Fixed Term</c:v>
                  </c:pt>
                  <c:pt idx="190">
                    <c:v>Temporary</c:v>
                  </c:pt>
                  <c:pt idx="191">
                    <c:v>Temporary</c:v>
                  </c:pt>
                  <c:pt idx="192">
                    <c:v>Temporary</c:v>
                  </c:pt>
                  <c:pt idx="193">
                    <c:v>Permanent</c:v>
                  </c:pt>
                  <c:pt idx="194">
                    <c:v>Fixed Term</c:v>
                  </c:pt>
                  <c:pt idx="195">
                    <c:v>Temporary</c:v>
                  </c:pt>
                  <c:pt idx="196">
                    <c:v>Permanent</c:v>
                  </c:pt>
                  <c:pt idx="197">
                    <c:v>Permanent</c:v>
                  </c:pt>
                  <c:pt idx="198">
                    <c:v>Fixed Term</c:v>
                  </c:pt>
                </c:lvl>
                <c:lvl>
                  <c:pt idx="0">
                    <c:v>18-Nov-19</c:v>
                  </c:pt>
                  <c:pt idx="1">
                    <c:v>12-Nov-18</c:v>
                  </c:pt>
                  <c:pt idx="2">
                    <c:v>7-Jun-18</c:v>
                  </c:pt>
                  <c:pt idx="3">
                    <c:v>2-Apr-18</c:v>
                  </c:pt>
                  <c:pt idx="4">
                    <c:v>44501</c:v>
                  </c:pt>
                  <c:pt idx="5">
                    <c:v>30-Aug-19</c:v>
                  </c:pt>
                  <c:pt idx="6">
                    <c:v>May 11, 2020</c:v>
                  </c:pt>
                  <c:pt idx="7">
                    <c:v>43390</c:v>
                  </c:pt>
                  <c:pt idx="8">
                    <c:v>44288</c:v>
                  </c:pt>
                  <c:pt idx="9">
                    <c:v>43332</c:v>
                  </c:pt>
                  <c:pt idx="10">
                    <c:v>43494</c:v>
                  </c:pt>
                  <c:pt idx="11">
                    <c:v>28-Dec-20</c:v>
                  </c:pt>
                  <c:pt idx="12">
                    <c:v>43234</c:v>
                  </c:pt>
                  <c:pt idx="13">
                    <c:v>Nov 30, 2018</c:v>
                  </c:pt>
                  <c:pt idx="14">
                    <c:v>8-Jan-19</c:v>
                  </c:pt>
                  <c:pt idx="15">
                    <c:v>3-Jul-19</c:v>
                  </c:pt>
                  <c:pt idx="16">
                    <c:v>43466</c:v>
                  </c:pt>
                  <c:pt idx="17">
                    <c:v>29-Aug-19</c:v>
                  </c:pt>
                  <c:pt idx="18">
                    <c:v>5-Feb-18</c:v>
                  </c:pt>
                  <c:pt idx="19">
                    <c:v>43874</c:v>
                  </c:pt>
                  <c:pt idx="20">
                    <c:v>26-Jun-19</c:v>
                  </c:pt>
                  <c:pt idx="21">
                    <c:v>14-Nov-18</c:v>
                  </c:pt>
                  <c:pt idx="22">
                    <c:v>43822</c:v>
                  </c:pt>
                  <c:pt idx="23">
                    <c:v>25-Sep-19</c:v>
                  </c:pt>
                  <c:pt idx="24">
                    <c:v>43489</c:v>
                  </c:pt>
                  <c:pt idx="25">
                    <c:v>43895</c:v>
                  </c:pt>
                  <c:pt idx="26">
                    <c:v>43839</c:v>
                  </c:pt>
                  <c:pt idx="27">
                    <c:v>43815</c:v>
                  </c:pt>
                  <c:pt idx="28">
                    <c:v>16-Sep-19</c:v>
                  </c:pt>
                  <c:pt idx="29">
                    <c:v>43584</c:v>
                  </c:pt>
                  <c:pt idx="30">
                    <c:v>30-Apr-20</c:v>
                  </c:pt>
                  <c:pt idx="31">
                    <c:v>43146</c:v>
                  </c:pt>
                  <c:pt idx="32">
                    <c:v>44062</c:v>
                  </c:pt>
                  <c:pt idx="33">
                    <c:v>44011</c:v>
                  </c:pt>
                  <c:pt idx="34">
                    <c:v>44077</c:v>
                  </c:pt>
                  <c:pt idx="35">
                    <c:v>44431</c:v>
                  </c:pt>
                  <c:pt idx="36">
                    <c:v>44393</c:v>
                  </c:pt>
                  <c:pt idx="37">
                    <c:v>Oct 16, 2020</c:v>
                  </c:pt>
                  <c:pt idx="38">
                    <c:v>25-Oct-19</c:v>
                  </c:pt>
                  <c:pt idx="39">
                    <c:v>18-Mar-20</c:v>
                  </c:pt>
                  <c:pt idx="40">
                    <c:v>24-Apr-20</c:v>
                  </c:pt>
                  <c:pt idx="41">
                    <c:v>44431</c:v>
                  </c:pt>
                  <c:pt idx="42">
                    <c:v>44221</c:v>
                  </c:pt>
                  <c:pt idx="43">
                    <c:v>Nov 25, 2019</c:v>
                  </c:pt>
                  <c:pt idx="44">
                    <c:v>43972</c:v>
                  </c:pt>
                  <c:pt idx="45">
                    <c:v>43280</c:v>
                  </c:pt>
                  <c:pt idx="46">
                    <c:v>28-Jan-19</c:v>
                  </c:pt>
                  <c:pt idx="47">
                    <c:v>27-Jan-20</c:v>
                  </c:pt>
                  <c:pt idx="48">
                    <c:v>18-Feb-19</c:v>
                  </c:pt>
                  <c:pt idx="49">
                    <c:v>44193</c:v>
                  </c:pt>
                  <c:pt idx="50">
                    <c:v>43458</c:v>
                  </c:pt>
                  <c:pt idx="51">
                    <c:v>44502</c:v>
                  </c:pt>
                  <c:pt idx="52">
                    <c:v>43809</c:v>
                  </c:pt>
                  <c:pt idx="53">
                    <c:v>May 11, 2020</c:v>
                  </c:pt>
                  <c:pt idx="54">
                    <c:v>12-Mar-18</c:v>
                  </c:pt>
                  <c:pt idx="55">
                    <c:v>18-Apr-19</c:v>
                  </c:pt>
                  <c:pt idx="56">
                    <c:v>43206</c:v>
                  </c:pt>
                  <c:pt idx="57">
                    <c:v>19-Apr-21</c:v>
                  </c:pt>
                  <c:pt idx="58">
                    <c:v>12-Mar-18</c:v>
                  </c:pt>
                  <c:pt idx="59">
                    <c:v>Jun 11, 2021</c:v>
                  </c:pt>
                  <c:pt idx="60">
                    <c:v>4-Oct-21</c:v>
                  </c:pt>
                  <c:pt idx="61">
                    <c:v>Oct 1, 2018</c:v>
                  </c:pt>
                  <c:pt idx="62">
                    <c:v>44285</c:v>
                  </c:pt>
                  <c:pt idx="63">
                    <c:v>43808</c:v>
                  </c:pt>
                  <c:pt idx="64">
                    <c:v>18-Feb-19</c:v>
                  </c:pt>
                  <c:pt idx="65">
                    <c:v>43710</c:v>
                  </c:pt>
                  <c:pt idx="66">
                    <c:v>43416</c:v>
                  </c:pt>
                  <c:pt idx="67">
                    <c:v>43895</c:v>
                  </c:pt>
                  <c:pt idx="68">
                    <c:v>43916</c:v>
                  </c:pt>
                  <c:pt idx="69">
                    <c:v>13-Jan-20</c:v>
                  </c:pt>
                  <c:pt idx="70">
                    <c:v>43643</c:v>
                  </c:pt>
                  <c:pt idx="71">
                    <c:v>43682</c:v>
                  </c:pt>
                  <c:pt idx="72">
                    <c:v>43508</c:v>
                  </c:pt>
                  <c:pt idx="73">
                    <c:v>43291</c:v>
                  </c:pt>
                  <c:pt idx="74">
                    <c:v>43397</c:v>
                  </c:pt>
                  <c:pt idx="75">
                    <c:v>Sep 23, 2021</c:v>
                  </c:pt>
                  <c:pt idx="76">
                    <c:v>(blank)</c:v>
                  </c:pt>
                  <c:pt idx="77">
                    <c:v>44067</c:v>
                  </c:pt>
                  <c:pt idx="78">
                    <c:v>26-Feb-20</c:v>
                  </c:pt>
                  <c:pt idx="79">
                    <c:v>43430</c:v>
                  </c:pt>
                  <c:pt idx="80">
                    <c:v>May 14, 2019</c:v>
                  </c:pt>
                  <c:pt idx="81">
                    <c:v>26-Mar-19</c:v>
                  </c:pt>
                  <c:pt idx="82">
                    <c:v>Dec 24, 2019</c:v>
                  </c:pt>
                  <c:pt idx="83">
                    <c:v>Jul 5, 2021</c:v>
                  </c:pt>
                  <c:pt idx="84">
                    <c:v>22-May-20</c:v>
                  </c:pt>
                  <c:pt idx="85">
                    <c:v>4-Feb-19</c:v>
                  </c:pt>
                  <c:pt idx="86">
                    <c:v>Mar 5, 2018</c:v>
                  </c:pt>
                  <c:pt idx="87">
                    <c:v>43164</c:v>
                  </c:pt>
                  <c:pt idx="88">
                    <c:v>Oct 18, 2021</c:v>
                  </c:pt>
                  <c:pt idx="89">
                    <c:v>12-Feb-21</c:v>
                  </c:pt>
                  <c:pt idx="90">
                    <c:v>Jul 16, 2019</c:v>
                  </c:pt>
                  <c:pt idx="91">
                    <c:v>Apr 15, 2020</c:v>
                  </c:pt>
                  <c:pt idx="92">
                    <c:v>27-Jul-20</c:v>
                  </c:pt>
                  <c:pt idx="93">
                    <c:v>43258</c:v>
                  </c:pt>
                  <c:pt idx="94">
                    <c:v>43846</c:v>
                  </c:pt>
                  <c:pt idx="95">
                    <c:v>30-Mar-21</c:v>
                  </c:pt>
                  <c:pt idx="96">
                    <c:v>Nov 2, 2018</c:v>
                  </c:pt>
                  <c:pt idx="97">
                    <c:v>43392</c:v>
                  </c:pt>
                  <c:pt idx="98">
                    <c:v>7-Dec-20</c:v>
                  </c:pt>
                  <c:pt idx="99">
                    <c:v>43250</c:v>
                  </c:pt>
                  <c:pt idx="100">
                    <c:v>10-Aug-20</c:v>
                  </c:pt>
                  <c:pt idx="101">
                    <c:v>43602</c:v>
                  </c:pt>
                  <c:pt idx="102">
                    <c:v>26-Jun-18</c:v>
                  </c:pt>
                  <c:pt idx="103">
                    <c:v>27-Dec-19</c:v>
                  </c:pt>
                  <c:pt idx="104">
                    <c:v>43297</c:v>
                  </c:pt>
                  <c:pt idx="105">
                    <c:v>43794</c:v>
                  </c:pt>
                  <c:pt idx="106">
                    <c:v>44473</c:v>
                  </c:pt>
                  <c:pt idx="107">
                    <c:v>May 5, 2020</c:v>
                  </c:pt>
                  <c:pt idx="108">
                    <c:v>43943</c:v>
                  </c:pt>
                  <c:pt idx="109">
                    <c:v>43972</c:v>
                  </c:pt>
                  <c:pt idx="110">
                    <c:v>43521</c:v>
                  </c:pt>
                  <c:pt idx="111">
                    <c:v>10-Feb-21</c:v>
                  </c:pt>
                  <c:pt idx="112">
                    <c:v>44494</c:v>
                  </c:pt>
                  <c:pt idx="113">
                    <c:v>43563</c:v>
                  </c:pt>
                  <c:pt idx="114">
                    <c:v>2-Oct-19</c:v>
                  </c:pt>
                  <c:pt idx="115">
                    <c:v>43538</c:v>
                  </c:pt>
                  <c:pt idx="116">
                    <c:v>15-Apr-19</c:v>
                  </c:pt>
                  <c:pt idx="117">
                    <c:v>9-Sep-19</c:v>
                  </c:pt>
                  <c:pt idx="118">
                    <c:v>43250</c:v>
                  </c:pt>
                  <c:pt idx="119">
                    <c:v>43452</c:v>
                  </c:pt>
                  <c:pt idx="120">
                    <c:v>26-Nov-18</c:v>
                  </c:pt>
                  <c:pt idx="121">
                    <c:v>10-Dec-18</c:v>
                  </c:pt>
                  <c:pt idx="122">
                    <c:v>13-Aug-18</c:v>
                  </c:pt>
                  <c:pt idx="123">
                    <c:v>12-Oct-20</c:v>
                  </c:pt>
                  <c:pt idx="124">
                    <c:v>43808</c:v>
                  </c:pt>
                  <c:pt idx="125">
                    <c:v>43152</c:v>
                  </c:pt>
                  <c:pt idx="126">
                    <c:v>Jan 29, 2019</c:v>
                  </c:pt>
                  <c:pt idx="127">
                    <c:v>27-Dec-19</c:v>
                  </c:pt>
                  <c:pt idx="128">
                    <c:v>43340</c:v>
                  </c:pt>
                  <c:pt idx="129">
                    <c:v>44004</c:v>
                  </c:pt>
                  <c:pt idx="130">
                    <c:v>44223</c:v>
                  </c:pt>
                  <c:pt idx="131">
                    <c:v>44011</c:v>
                  </c:pt>
                  <c:pt idx="132">
                    <c:v>43669</c:v>
                  </c:pt>
                  <c:pt idx="133">
                    <c:v>43305</c:v>
                  </c:pt>
                  <c:pt idx="134">
                    <c:v>19-Jul-21</c:v>
                  </c:pt>
                  <c:pt idx="135">
                    <c:v>8-Jul-19</c:v>
                  </c:pt>
                  <c:pt idx="136">
                    <c:v>Apr 29, 2020</c:v>
                  </c:pt>
                  <c:pt idx="137">
                    <c:v>10-Apr-20</c:v>
                  </c:pt>
                  <c:pt idx="138">
                    <c:v>3-Jan-19</c:v>
                  </c:pt>
                  <c:pt idx="139">
                    <c:v>43397</c:v>
                  </c:pt>
                  <c:pt idx="140">
                    <c:v>44383</c:v>
                  </c:pt>
                  <c:pt idx="141">
                    <c:v>43521</c:v>
                  </c:pt>
                  <c:pt idx="142">
                    <c:v>43914</c:v>
                  </c:pt>
                  <c:pt idx="143">
                    <c:v>43700</c:v>
                  </c:pt>
                  <c:pt idx="144">
                    <c:v>44393</c:v>
                  </c:pt>
                  <c:pt idx="145">
                    <c:v>44195</c:v>
                  </c:pt>
                  <c:pt idx="146">
                    <c:v>(blank)</c:v>
                  </c:pt>
                  <c:pt idx="147">
                    <c:v>43504</c:v>
                  </c:pt>
                  <c:pt idx="148">
                    <c:v>16-Sep-20</c:v>
                  </c:pt>
                  <c:pt idx="149">
                    <c:v>44203</c:v>
                  </c:pt>
                  <c:pt idx="150">
                    <c:v>3-Sep-18</c:v>
                  </c:pt>
                  <c:pt idx="151">
                    <c:v>29-Jan-18</c:v>
                  </c:pt>
                  <c:pt idx="152">
                    <c:v>16-Sep-19</c:v>
                  </c:pt>
                  <c:pt idx="153">
                    <c:v>(blank)</c:v>
                  </c:pt>
                  <c:pt idx="154">
                    <c:v>43725</c:v>
                  </c:pt>
                  <c:pt idx="155">
                    <c:v>26-Aug-21</c:v>
                  </c:pt>
                  <c:pt idx="156">
                    <c:v>43458</c:v>
                  </c:pt>
                  <c:pt idx="157">
                    <c:v>44019</c:v>
                  </c:pt>
                  <c:pt idx="158">
                    <c:v>43390</c:v>
                  </c:pt>
                  <c:pt idx="159">
                    <c:v>29-Apr-21</c:v>
                  </c:pt>
                  <c:pt idx="160">
                    <c:v>43283</c:v>
                  </c:pt>
                  <c:pt idx="161">
                    <c:v>43902</c:v>
                  </c:pt>
                  <c:pt idx="162">
                    <c:v>43430</c:v>
                  </c:pt>
                  <c:pt idx="163">
                    <c:v>27-Jan-20</c:v>
                  </c:pt>
                  <c:pt idx="164">
                    <c:v>43311</c:v>
                  </c:pt>
                  <c:pt idx="165">
                    <c:v>44425</c:v>
                  </c:pt>
                  <c:pt idx="166">
                    <c:v>Jan 25, 2021</c:v>
                  </c:pt>
                  <c:pt idx="167">
                    <c:v>21-Oct-19</c:v>
                  </c:pt>
                  <c:pt idx="168">
                    <c:v>1-Feb-21</c:v>
                  </c:pt>
                  <c:pt idx="169">
                    <c:v>19-Jul-19</c:v>
                  </c:pt>
                  <c:pt idx="170">
                    <c:v>30-Sep-20</c:v>
                  </c:pt>
                  <c:pt idx="171">
                    <c:v>31-Dec-18</c:v>
                  </c:pt>
                  <c:pt idx="172">
                    <c:v>Aug 12, 2020</c:v>
                  </c:pt>
                  <c:pt idx="173">
                    <c:v>43452</c:v>
                  </c:pt>
                  <c:pt idx="174">
                    <c:v>10-Aug-20</c:v>
                  </c:pt>
                  <c:pt idx="175">
                    <c:v>43272</c:v>
                  </c:pt>
                  <c:pt idx="176">
                    <c:v>43416</c:v>
                  </c:pt>
                  <c:pt idx="177">
                    <c:v>29-Oct-18</c:v>
                  </c:pt>
                  <c:pt idx="178">
                    <c:v>23-Apr-18</c:v>
                  </c:pt>
                  <c:pt idx="179">
                    <c:v>27-May-19</c:v>
                  </c:pt>
                  <c:pt idx="180">
                    <c:v>43255</c:v>
                  </c:pt>
                  <c:pt idx="181">
                    <c:v>43504</c:v>
                  </c:pt>
                  <c:pt idx="182">
                    <c:v>22-Feb-21</c:v>
                  </c:pt>
                  <c:pt idx="183">
                    <c:v>43567</c:v>
                  </c:pt>
                  <c:pt idx="184">
                    <c:v>Nov 13, 2020</c:v>
                  </c:pt>
                  <c:pt idx="185">
                    <c:v>15-Mar-21</c:v>
                  </c:pt>
                  <c:pt idx="186">
                    <c:v>24-Nov-20</c:v>
                  </c:pt>
                  <c:pt idx="187">
                    <c:v>Dec 24, 2019</c:v>
                  </c:pt>
                  <c:pt idx="188">
                    <c:v>44078</c:v>
                  </c:pt>
                  <c:pt idx="189">
                    <c:v>43563</c:v>
                  </c:pt>
                  <c:pt idx="190">
                    <c:v>43633</c:v>
                  </c:pt>
                  <c:pt idx="191">
                    <c:v>44357</c:v>
                  </c:pt>
                  <c:pt idx="192">
                    <c:v>Oct 1, 2018</c:v>
                  </c:pt>
                  <c:pt idx="193">
                    <c:v>43801</c:v>
                  </c:pt>
                  <c:pt idx="194">
                    <c:v>1-Feb-19</c:v>
                  </c:pt>
                  <c:pt idx="195">
                    <c:v>43949</c:v>
                  </c:pt>
                  <c:pt idx="196">
                    <c:v>43794</c:v>
                  </c:pt>
                  <c:pt idx="197">
                    <c:v>21-Dec-20</c:v>
                  </c:pt>
                  <c:pt idx="198">
                    <c:v>43791</c:v>
                  </c:pt>
                </c:lvl>
                <c:lvl>
                  <c:pt idx="0">
                    <c:v>Business Development</c:v>
                  </c:pt>
                  <c:pt idx="1">
                    <c:v>NULL</c:v>
                  </c:pt>
                  <c:pt idx="2">
                    <c:v>Marketing</c:v>
                  </c:pt>
                  <c:pt idx="3">
                    <c:v>Training</c:v>
                  </c:pt>
                  <c:pt idx="4">
                    <c:v>Research and Development</c:v>
                  </c:pt>
                  <c:pt idx="5">
                    <c:v>Training</c:v>
                  </c:pt>
                  <c:pt idx="6">
                    <c:v>Product Management</c:v>
                  </c:pt>
                  <c:pt idx="7">
                    <c:v>Services</c:v>
                  </c:pt>
                  <c:pt idx="8">
                    <c:v>Accounting</c:v>
                  </c:pt>
                  <c:pt idx="9">
                    <c:v>Sales</c:v>
                  </c:pt>
                  <c:pt idx="10">
                    <c:v>Business Development</c:v>
                  </c:pt>
                  <c:pt idx="11">
                    <c:v>Legal</c:v>
                  </c:pt>
                  <c:pt idx="12">
                    <c:v>Legal</c:v>
                  </c:pt>
                  <c:pt idx="13">
                    <c:v>Product Management</c:v>
                  </c:pt>
                  <c:pt idx="14">
                    <c:v>Human Resources</c:v>
                  </c:pt>
                  <c:pt idx="15">
                    <c:v>Marketing</c:v>
                  </c:pt>
                  <c:pt idx="16">
                    <c:v>Research and Development</c:v>
                  </c:pt>
                  <c:pt idx="17">
                    <c:v>Business Development</c:v>
                  </c:pt>
                  <c:pt idx="18">
                    <c:v>Business Development</c:v>
                  </c:pt>
                  <c:pt idx="19">
                    <c:v>Product Management</c:v>
                  </c:pt>
                  <c:pt idx="20">
                    <c:v>Marketing</c:v>
                  </c:pt>
                  <c:pt idx="21">
                    <c:v>Research and Development</c:v>
                  </c:pt>
                  <c:pt idx="22">
                    <c:v>Support</c:v>
                  </c:pt>
                  <c:pt idx="23">
                    <c:v>Support</c:v>
                  </c:pt>
                  <c:pt idx="24">
                    <c:v>Research and Development</c:v>
                  </c:pt>
                  <c:pt idx="25">
                    <c:v>Services</c:v>
                  </c:pt>
                  <c:pt idx="26">
                    <c:v>Research and Development</c:v>
                  </c:pt>
                  <c:pt idx="27">
                    <c:v>Support</c:v>
                  </c:pt>
                  <c:pt idx="28">
                    <c:v>Support</c:v>
                  </c:pt>
                  <c:pt idx="29">
                    <c:v>Services</c:v>
                  </c:pt>
                  <c:pt idx="30">
                    <c:v>Marketing</c:v>
                  </c:pt>
                  <c:pt idx="31">
                    <c:v>Services</c:v>
                  </c:pt>
                  <c:pt idx="32">
                    <c:v>Marketing</c:v>
                  </c:pt>
                  <c:pt idx="33">
                    <c:v>Legal</c:v>
                  </c:pt>
                  <c:pt idx="34">
                    <c:v>Accounting</c:v>
                  </c:pt>
                  <c:pt idx="35">
                    <c:v>Accounting</c:v>
                  </c:pt>
                  <c:pt idx="36">
                    <c:v>Product Management</c:v>
                  </c:pt>
                  <c:pt idx="37">
                    <c:v>Engineering</c:v>
                  </c:pt>
                  <c:pt idx="38">
                    <c:v>Support</c:v>
                  </c:pt>
                  <c:pt idx="39">
                    <c:v>Accounting</c:v>
                  </c:pt>
                  <c:pt idx="40">
                    <c:v>NULL</c:v>
                  </c:pt>
                  <c:pt idx="41">
                    <c:v>Research and Development</c:v>
                  </c:pt>
                  <c:pt idx="42">
                    <c:v>Legal</c:v>
                  </c:pt>
                  <c:pt idx="43">
                    <c:v>Product Management</c:v>
                  </c:pt>
                  <c:pt idx="44">
                    <c:v>Business Development</c:v>
                  </c:pt>
                  <c:pt idx="45">
                    <c:v>Legal</c:v>
                  </c:pt>
                  <c:pt idx="46">
                    <c:v>Marketing</c:v>
                  </c:pt>
                  <c:pt idx="47">
                    <c:v>Engineering</c:v>
                  </c:pt>
                  <c:pt idx="48">
                    <c:v>Product Management</c:v>
                  </c:pt>
                  <c:pt idx="49">
                    <c:v>NULL</c:v>
                  </c:pt>
                  <c:pt idx="50">
                    <c:v>Accounting</c:v>
                  </c:pt>
                  <c:pt idx="51">
                    <c:v>Support</c:v>
                  </c:pt>
                  <c:pt idx="52">
                    <c:v>Engineering</c:v>
                  </c:pt>
                  <c:pt idx="53">
                    <c:v>Product Management</c:v>
                  </c:pt>
                  <c:pt idx="54">
                    <c:v>Training</c:v>
                  </c:pt>
                  <c:pt idx="55">
                    <c:v>Accounting</c:v>
                  </c:pt>
                  <c:pt idx="56">
                    <c:v>Services</c:v>
                  </c:pt>
                  <c:pt idx="57">
                    <c:v>Business Development</c:v>
                  </c:pt>
                  <c:pt idx="58">
                    <c:v>Support</c:v>
                  </c:pt>
                  <c:pt idx="59">
                    <c:v>Engineering</c:v>
                  </c:pt>
                  <c:pt idx="60">
                    <c:v>Sales</c:v>
                  </c:pt>
                  <c:pt idx="61">
                    <c:v>Accounting</c:v>
                  </c:pt>
                  <c:pt idx="62">
                    <c:v>Human Resources</c:v>
                  </c:pt>
                  <c:pt idx="63">
                    <c:v>Training</c:v>
                  </c:pt>
                  <c:pt idx="64">
                    <c:v>Product Management</c:v>
                  </c:pt>
                  <c:pt idx="65">
                    <c:v>Business Development</c:v>
                  </c:pt>
                  <c:pt idx="66">
                    <c:v>NULL</c:v>
                  </c:pt>
                  <c:pt idx="67">
                    <c:v>Services</c:v>
                  </c:pt>
                  <c:pt idx="68">
                    <c:v>Legal</c:v>
                  </c:pt>
                  <c:pt idx="69">
                    <c:v>Business Development</c:v>
                  </c:pt>
                  <c:pt idx="70">
                    <c:v>Marketing</c:v>
                  </c:pt>
                  <c:pt idx="71">
                    <c:v>Legal</c:v>
                  </c:pt>
                  <c:pt idx="72">
                    <c:v>Sales</c:v>
                  </c:pt>
                  <c:pt idx="73">
                    <c:v>Engineering</c:v>
                  </c:pt>
                  <c:pt idx="74">
                    <c:v>Sales</c:v>
                  </c:pt>
                  <c:pt idx="75">
                    <c:v>Legal</c:v>
                  </c:pt>
                  <c:pt idx="76">
                    <c:v>services </c:v>
                  </c:pt>
                  <c:pt idx="77">
                    <c:v>Support</c:v>
                  </c:pt>
                  <c:pt idx="78">
                    <c:v>Business Development</c:v>
                  </c:pt>
                  <c:pt idx="79">
                    <c:v>Human Resources</c:v>
                  </c:pt>
                  <c:pt idx="80">
                    <c:v>Engineering</c:v>
                  </c:pt>
                  <c:pt idx="81">
                    <c:v>Accounting</c:v>
                  </c:pt>
                  <c:pt idx="82">
                    <c:v>Training</c:v>
                  </c:pt>
                  <c:pt idx="83">
                    <c:v>Legal</c:v>
                  </c:pt>
                  <c:pt idx="84">
                    <c:v>Engineering</c:v>
                  </c:pt>
                  <c:pt idx="85">
                    <c:v>Research and Development</c:v>
                  </c:pt>
                  <c:pt idx="86">
                    <c:v>Training</c:v>
                  </c:pt>
                  <c:pt idx="87">
                    <c:v>Training</c:v>
                  </c:pt>
                  <c:pt idx="88">
                    <c:v>Services</c:v>
                  </c:pt>
                  <c:pt idx="89">
                    <c:v>Product Management</c:v>
                  </c:pt>
                  <c:pt idx="90">
                    <c:v>Engineering</c:v>
                  </c:pt>
                  <c:pt idx="91">
                    <c:v>Human Resources</c:v>
                  </c:pt>
                  <c:pt idx="92">
                    <c:v>Training</c:v>
                  </c:pt>
                  <c:pt idx="93">
                    <c:v>Training</c:v>
                  </c:pt>
                  <c:pt idx="94">
                    <c:v>Research and Development</c:v>
                  </c:pt>
                  <c:pt idx="95">
                    <c:v>Human Resources</c:v>
                  </c:pt>
                  <c:pt idx="96">
                    <c:v>Product Management</c:v>
                  </c:pt>
                  <c:pt idx="97">
                    <c:v>Business Development</c:v>
                  </c:pt>
                  <c:pt idx="98">
                    <c:v>Support</c:v>
                  </c:pt>
                  <c:pt idx="99">
                    <c:v>Training</c:v>
                  </c:pt>
                  <c:pt idx="100">
                    <c:v>Business Development</c:v>
                  </c:pt>
                  <c:pt idx="101">
                    <c:v>Legal</c:v>
                  </c:pt>
                  <c:pt idx="102">
                    <c:v>Accounting</c:v>
                  </c:pt>
                  <c:pt idx="103">
                    <c:v>Business Development</c:v>
                  </c:pt>
                  <c:pt idx="104">
                    <c:v>Accounting</c:v>
                  </c:pt>
                  <c:pt idx="105">
                    <c:v>Product Management</c:v>
                  </c:pt>
                  <c:pt idx="106">
                    <c:v>Legal</c:v>
                  </c:pt>
                  <c:pt idx="107">
                    <c:v>Legal</c:v>
                  </c:pt>
                  <c:pt idx="108">
                    <c:v>Sales</c:v>
                  </c:pt>
                  <c:pt idx="109">
                    <c:v>Business Development</c:v>
                  </c:pt>
                  <c:pt idx="110">
                    <c:v>Accounting</c:v>
                  </c:pt>
                  <c:pt idx="111">
                    <c:v>NULL</c:v>
                  </c:pt>
                  <c:pt idx="112">
                    <c:v>Sales</c:v>
                  </c:pt>
                  <c:pt idx="113">
                    <c:v>Product Management</c:v>
                  </c:pt>
                  <c:pt idx="114">
                    <c:v>Services</c:v>
                  </c:pt>
                  <c:pt idx="115">
                    <c:v>Research and Development</c:v>
                  </c:pt>
                  <c:pt idx="116">
                    <c:v>Human Resources</c:v>
                  </c:pt>
                  <c:pt idx="117">
                    <c:v>Support</c:v>
                  </c:pt>
                  <c:pt idx="118">
                    <c:v>Training</c:v>
                  </c:pt>
                  <c:pt idx="119">
                    <c:v>Support</c:v>
                  </c:pt>
                  <c:pt idx="120">
                    <c:v>Human Resources</c:v>
                  </c:pt>
                  <c:pt idx="121">
                    <c:v>Engineering</c:v>
                  </c:pt>
                  <c:pt idx="122">
                    <c:v>Accounting</c:v>
                  </c:pt>
                  <c:pt idx="123">
                    <c:v>Sales</c:v>
                  </c:pt>
                  <c:pt idx="124">
                    <c:v>Training</c:v>
                  </c:pt>
                  <c:pt idx="125">
                    <c:v>Marketing</c:v>
                  </c:pt>
                  <c:pt idx="126">
                    <c:v>Services</c:v>
                  </c:pt>
                  <c:pt idx="127">
                    <c:v>Business Development</c:v>
                  </c:pt>
                  <c:pt idx="128">
                    <c:v>Accounting</c:v>
                  </c:pt>
                  <c:pt idx="129">
                    <c:v>Product Management</c:v>
                  </c:pt>
                  <c:pt idx="130">
                    <c:v>Accounting</c:v>
                  </c:pt>
                  <c:pt idx="131">
                    <c:v>Legal</c:v>
                  </c:pt>
                  <c:pt idx="132">
                    <c:v>Support</c:v>
                  </c:pt>
                  <c:pt idx="133">
                    <c:v>Accounting</c:v>
                  </c:pt>
                  <c:pt idx="134">
                    <c:v>Training</c:v>
                  </c:pt>
                  <c:pt idx="135">
                    <c:v>NULL</c:v>
                  </c:pt>
                  <c:pt idx="136">
                    <c:v>Business Development</c:v>
                  </c:pt>
                  <c:pt idx="137">
                    <c:v>Research and Development</c:v>
                  </c:pt>
                  <c:pt idx="138">
                    <c:v>Business Development</c:v>
                  </c:pt>
                  <c:pt idx="139">
                    <c:v>Accounting</c:v>
                  </c:pt>
                  <c:pt idx="140">
                    <c:v>Human Resources</c:v>
                  </c:pt>
                  <c:pt idx="141">
                    <c:v>Engineering</c:v>
                  </c:pt>
                  <c:pt idx="142">
                    <c:v>Business Development</c:v>
                  </c:pt>
                  <c:pt idx="143">
                    <c:v>Sales</c:v>
                  </c:pt>
                  <c:pt idx="144">
                    <c:v>Legal</c:v>
                  </c:pt>
                  <c:pt idx="145">
                    <c:v>Business Development</c:v>
                  </c:pt>
                  <c:pt idx="146">
                    <c:v>(blank)</c:v>
                  </c:pt>
                  <c:pt idx="147">
                    <c:v>Research and Development</c:v>
                  </c:pt>
                  <c:pt idx="148">
                    <c:v>Marketing</c:v>
                  </c:pt>
                  <c:pt idx="149">
                    <c:v>Research and Development</c:v>
                  </c:pt>
                  <c:pt idx="150">
                    <c:v>Business Development</c:v>
                  </c:pt>
                  <c:pt idx="151">
                    <c:v>Research and Development</c:v>
                  </c:pt>
                  <c:pt idx="152">
                    <c:v>Support</c:v>
                  </c:pt>
                  <c:pt idx="153">
                    <c:v>marketing </c:v>
                  </c:pt>
                  <c:pt idx="154">
                    <c:v>Product Management</c:v>
                  </c:pt>
                  <c:pt idx="155">
                    <c:v>Sales</c:v>
                  </c:pt>
                  <c:pt idx="156">
                    <c:v>Accounting</c:v>
                  </c:pt>
                  <c:pt idx="157">
                    <c:v>Services</c:v>
                  </c:pt>
                  <c:pt idx="158">
                    <c:v>Services</c:v>
                  </c:pt>
                  <c:pt idx="159">
                    <c:v>Training</c:v>
                  </c:pt>
                  <c:pt idx="160">
                    <c:v>Support</c:v>
                  </c:pt>
                  <c:pt idx="161">
                    <c:v>Services</c:v>
                  </c:pt>
                  <c:pt idx="162">
                    <c:v>Engineering</c:v>
                  </c:pt>
                  <c:pt idx="163">
                    <c:v>Research and Development</c:v>
                  </c:pt>
                  <c:pt idx="164">
                    <c:v>Product Management</c:v>
                  </c:pt>
                  <c:pt idx="165">
                    <c:v>Engineering</c:v>
                  </c:pt>
                  <c:pt idx="166">
                    <c:v>Engineering</c:v>
                  </c:pt>
                  <c:pt idx="167">
                    <c:v>NULL</c:v>
                  </c:pt>
                  <c:pt idx="168">
                    <c:v>Legal</c:v>
                  </c:pt>
                  <c:pt idx="169">
                    <c:v>Services</c:v>
                  </c:pt>
                  <c:pt idx="170">
                    <c:v>Human Resources</c:v>
                  </c:pt>
                  <c:pt idx="171">
                    <c:v>Business Development</c:v>
                  </c:pt>
                  <c:pt idx="172">
                    <c:v>NULL</c:v>
                  </c:pt>
                  <c:pt idx="173">
                    <c:v>Support</c:v>
                  </c:pt>
                  <c:pt idx="174">
                    <c:v>Business Development</c:v>
                  </c:pt>
                  <c:pt idx="175">
                    <c:v>Training</c:v>
                  </c:pt>
                  <c:pt idx="176">
                    <c:v>Accounting</c:v>
                  </c:pt>
                  <c:pt idx="177">
                    <c:v>Product Management</c:v>
                  </c:pt>
                  <c:pt idx="178">
                    <c:v>Services</c:v>
                  </c:pt>
                  <c:pt idx="179">
                    <c:v>Human Resources</c:v>
                  </c:pt>
                  <c:pt idx="180">
                    <c:v>Legal</c:v>
                  </c:pt>
                  <c:pt idx="181">
                    <c:v>Research and Development</c:v>
                  </c:pt>
                  <c:pt idx="182">
                    <c:v>Training</c:v>
                  </c:pt>
                  <c:pt idx="183">
                    <c:v>Accounting</c:v>
                  </c:pt>
                  <c:pt idx="184">
                    <c:v>Legal</c:v>
                  </c:pt>
                  <c:pt idx="185">
                    <c:v>Legal</c:v>
                  </c:pt>
                  <c:pt idx="186">
                    <c:v>Support</c:v>
                  </c:pt>
                  <c:pt idx="187">
                    <c:v>Training</c:v>
                  </c:pt>
                  <c:pt idx="188">
                    <c:v>Human Resources</c:v>
                  </c:pt>
                  <c:pt idx="189">
                    <c:v>Product Management</c:v>
                  </c:pt>
                  <c:pt idx="190">
                    <c:v>Training</c:v>
                  </c:pt>
                  <c:pt idx="191">
                    <c:v>Support</c:v>
                  </c:pt>
                  <c:pt idx="192">
                    <c:v>Accounting</c:v>
                  </c:pt>
                  <c:pt idx="193">
                    <c:v>Services</c:v>
                  </c:pt>
                  <c:pt idx="194">
                    <c:v>Marketing</c:v>
                  </c:pt>
                  <c:pt idx="195">
                    <c:v>Training</c:v>
                  </c:pt>
                  <c:pt idx="196">
                    <c:v>Human Resources</c:v>
                  </c:pt>
                  <c:pt idx="197">
                    <c:v>Product Management</c:v>
                  </c:pt>
                  <c:pt idx="198">
                    <c:v>Services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Female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Female</c:v>
                  </c:pt>
                  <c:pt idx="14">
                    <c:v>Female</c:v>
                  </c:pt>
                  <c:pt idx="15">
                    <c:v>Female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Male</c:v>
                  </c:pt>
                  <c:pt idx="20">
                    <c:v>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Female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Female</c:v>
                  </c:pt>
                  <c:pt idx="40">
                    <c:v>Male</c:v>
                  </c:pt>
                  <c:pt idx="41">
                    <c:v>Female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Female</c:v>
                  </c:pt>
                  <c:pt idx="51">
                    <c:v>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Female</c:v>
                  </c:pt>
                  <c:pt idx="57">
                    <c:v>Female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Female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Female</c:v>
                  </c:pt>
                  <c:pt idx="70">
                    <c:v>Female</c:v>
                  </c:pt>
                  <c:pt idx="71">
                    <c:v>Female</c:v>
                  </c:pt>
                  <c:pt idx="72">
                    <c:v>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Male</c:v>
                  </c:pt>
                  <c:pt idx="81">
                    <c:v>Male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Female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Female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Female</c:v>
                  </c:pt>
                  <c:pt idx="112">
                    <c:v>Male</c:v>
                  </c:pt>
                  <c:pt idx="113">
                    <c:v>Male</c:v>
                  </c:pt>
                  <c:pt idx="114">
                    <c:v>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Female</c:v>
                  </c:pt>
                  <c:pt idx="118">
                    <c:v>Male</c:v>
                  </c:pt>
                  <c:pt idx="119">
                    <c:v>Male</c:v>
                  </c:pt>
                  <c:pt idx="120">
                    <c:v>Female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Male</c:v>
                  </c:pt>
                  <c:pt idx="126">
                    <c:v>Female</c:v>
                  </c:pt>
                  <c:pt idx="127">
                    <c:v>Male</c:v>
                  </c:pt>
                  <c:pt idx="128">
                    <c:v>Male</c:v>
                  </c:pt>
                  <c:pt idx="129">
                    <c:v>Male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Female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Female</c:v>
                  </c:pt>
                  <c:pt idx="138">
                    <c:v>Female</c:v>
                  </c:pt>
                  <c:pt idx="139">
                    <c:v>Female</c:v>
                  </c:pt>
                  <c:pt idx="140">
                    <c:v>Male</c:v>
                  </c:pt>
                  <c:pt idx="141">
                    <c:v>Male</c:v>
                  </c:pt>
                  <c:pt idx="142">
                    <c:v>Male</c:v>
                  </c:pt>
                  <c:pt idx="143">
                    <c:v>Male</c:v>
                  </c:pt>
                  <c:pt idx="144">
                    <c:v>Female</c:v>
                  </c:pt>
                  <c:pt idx="145">
                    <c:v>Male</c:v>
                  </c:pt>
                  <c:pt idx="146">
                    <c:v>(blank)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Female</c:v>
                  </c:pt>
                  <c:pt idx="151">
                    <c:v>Male</c:v>
                  </c:pt>
                  <c:pt idx="152">
                    <c:v>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Male</c:v>
                  </c:pt>
                  <c:pt idx="156">
                    <c:v>Female</c:v>
                  </c:pt>
                  <c:pt idx="157">
                    <c:v>Female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Male</c:v>
                  </c:pt>
                  <c:pt idx="161">
                    <c:v>Female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Female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Male</c:v>
                  </c:pt>
                  <c:pt idx="169">
                    <c:v>Female</c:v>
                  </c:pt>
                  <c:pt idx="170">
                    <c:v>Male</c:v>
                  </c:pt>
                  <c:pt idx="171">
                    <c:v>Male</c:v>
                  </c:pt>
                  <c:pt idx="172">
                    <c:v>Male</c:v>
                  </c:pt>
                  <c:pt idx="173">
                    <c:v>Male</c:v>
                  </c:pt>
                  <c:pt idx="174">
                    <c:v>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Male</c:v>
                  </c:pt>
                  <c:pt idx="178">
                    <c:v>Female</c:v>
                  </c:pt>
                  <c:pt idx="179">
                    <c:v>Male</c:v>
                  </c:pt>
                  <c:pt idx="180">
                    <c:v>Male</c:v>
                  </c:pt>
                  <c:pt idx="181">
                    <c:v>Female</c:v>
                  </c:pt>
                  <c:pt idx="182">
                    <c:v>Female</c:v>
                  </c:pt>
                  <c:pt idx="183">
                    <c:v>Male</c:v>
                  </c:pt>
                  <c:pt idx="184">
                    <c:v>Male</c:v>
                  </c:pt>
                  <c:pt idx="185">
                    <c:v>Male</c:v>
                  </c:pt>
                  <c:pt idx="186">
                    <c:v>Female</c:v>
                  </c:pt>
                  <c:pt idx="187">
                    <c:v>Female</c:v>
                  </c:pt>
                  <c:pt idx="188">
                    <c:v>Female</c:v>
                  </c:pt>
                  <c:pt idx="189">
                    <c:v>Male</c:v>
                  </c:pt>
                  <c:pt idx="190">
                    <c:v>Female</c:v>
                  </c:pt>
                  <c:pt idx="191">
                    <c:v>Male</c:v>
                  </c:pt>
                  <c:pt idx="192">
                    <c:v>Female</c:v>
                  </c:pt>
                  <c:pt idx="193">
                    <c:v>Male</c:v>
                  </c:pt>
                  <c:pt idx="194">
                    <c:v>Male</c:v>
                  </c:pt>
                  <c:pt idx="195">
                    <c:v>Female</c:v>
                  </c:pt>
                  <c:pt idx="196">
                    <c:v>Female</c:v>
                  </c:pt>
                  <c:pt idx="197">
                    <c:v>Female</c:v>
                  </c:pt>
                  <c:pt idx="198">
                    <c:v>Male</c:v>
                  </c:pt>
                </c:lvl>
                <c:lvl>
                  <c:pt idx="0">
                    <c:v>Preethi</c:v>
                  </c:pt>
                  <c:pt idx="1">
                    <c:v>Naresh </c:v>
                  </c:pt>
                  <c:pt idx="2">
                    <c:v>Daniel</c:v>
                  </c:pt>
                  <c:pt idx="3">
                    <c:v>sudha</c:v>
                  </c:pt>
                  <c:pt idx="4">
                    <c:v>thanu</c:v>
                  </c:pt>
                  <c:pt idx="5">
                    <c:v>Nisha</c:v>
                  </c:pt>
                  <c:pt idx="6">
                    <c:v>roshini</c:v>
                  </c:pt>
                  <c:pt idx="7">
                    <c:v>maha</c:v>
                  </c:pt>
                  <c:pt idx="8">
                    <c:v>jllu</c:v>
                  </c:pt>
                  <c:pt idx="9">
                    <c:v>kaveri</c:v>
                  </c:pt>
                  <c:pt idx="10">
                    <c:v>Devika</c:v>
                  </c:pt>
                  <c:pt idx="11">
                    <c:v>Naren</c:v>
                  </c:pt>
                  <c:pt idx="12">
                    <c:v>Adey Ryal</c:v>
                  </c:pt>
                  <c:pt idx="13">
                    <c:v>kani </c:v>
                  </c:pt>
                  <c:pt idx="14">
                    <c:v>suruthi</c:v>
                  </c:pt>
                  <c:pt idx="15">
                    <c:v>namitha</c:v>
                  </c:pt>
                  <c:pt idx="16">
                    <c:v>Manikandan</c:v>
                  </c:pt>
                  <c:pt idx="17">
                    <c:v>rubika</c:v>
                  </c:pt>
                  <c:pt idx="18">
                    <c:v>riyaz</c:v>
                  </c:pt>
                  <c:pt idx="19">
                    <c:v>vinoth</c:v>
                  </c:pt>
                  <c:pt idx="20">
                    <c:v>Praveen</c:v>
                  </c:pt>
                  <c:pt idx="21">
                    <c:v>shanmugi</c:v>
                  </c:pt>
                  <c:pt idx="22">
                    <c:v>Sangeetha</c:v>
                  </c:pt>
                  <c:pt idx="23">
                    <c:v>nithiya</c:v>
                  </c:pt>
                  <c:pt idx="24">
                    <c:v>joice</c:v>
                  </c:pt>
                  <c:pt idx="25">
                    <c:v>mukesh</c:v>
                  </c:pt>
                  <c:pt idx="26">
                    <c:v>Arun</c:v>
                  </c:pt>
                  <c:pt idx="27">
                    <c:v>kamali </c:v>
                  </c:pt>
                  <c:pt idx="28">
                    <c:v>santhya</c:v>
                  </c:pt>
                  <c:pt idx="29">
                    <c:v>Sanjay </c:v>
                  </c:pt>
                  <c:pt idx="30">
                    <c:v>karthi</c:v>
                  </c:pt>
                  <c:pt idx="31">
                    <c:v>monika Sri</c:v>
                  </c:pt>
                  <c:pt idx="32">
                    <c:v>jaru</c:v>
                  </c:pt>
                  <c:pt idx="33">
                    <c:v>sandhiya</c:v>
                  </c:pt>
                  <c:pt idx="34">
                    <c:v>jeva</c:v>
                  </c:pt>
                  <c:pt idx="35">
                    <c:v>Srikanth</c:v>
                  </c:pt>
                  <c:pt idx="36">
                    <c:v>arul</c:v>
                  </c:pt>
                  <c:pt idx="37">
                    <c:v>Tamilselvan</c:v>
                  </c:pt>
                  <c:pt idx="38">
                    <c:v>priya</c:v>
                  </c:pt>
                  <c:pt idx="39">
                    <c:v>Sri</c:v>
                  </c:pt>
                  <c:pt idx="40">
                    <c:v>jayamravi</c:v>
                  </c:pt>
                  <c:pt idx="41">
                    <c:v>Pooja </c:v>
                  </c:pt>
                  <c:pt idx="42">
                    <c:v>Balaji</c:v>
                  </c:pt>
                  <c:pt idx="43">
                    <c:v>prema Sri</c:v>
                  </c:pt>
                  <c:pt idx="44">
                    <c:v>jeva Kumar</c:v>
                  </c:pt>
                  <c:pt idx="45">
                    <c:v>Tamil </c:v>
                  </c:pt>
                  <c:pt idx="46">
                    <c:v>yogi</c:v>
                  </c:pt>
                  <c:pt idx="47">
                    <c:v>sumathi</c:v>
                  </c:pt>
                  <c:pt idx="48">
                    <c:v>jothika</c:v>
                  </c:pt>
                  <c:pt idx="49">
                    <c:v>ragini</c:v>
                  </c:pt>
                  <c:pt idx="50">
                    <c:v>dayana</c:v>
                  </c:pt>
                  <c:pt idx="51">
                    <c:v>ragu</c:v>
                  </c:pt>
                  <c:pt idx="52">
                    <c:v>sasi</c:v>
                  </c:pt>
                  <c:pt idx="53">
                    <c:v>anjali</c:v>
                  </c:pt>
                  <c:pt idx="54">
                    <c:v>malini</c:v>
                  </c:pt>
                  <c:pt idx="55">
                    <c:v>Daniel</c:v>
                  </c:pt>
                  <c:pt idx="56">
                    <c:v>monika</c:v>
                  </c:pt>
                  <c:pt idx="57">
                    <c:v>keerthana</c:v>
                  </c:pt>
                  <c:pt idx="58">
                    <c:v>esther</c:v>
                  </c:pt>
                  <c:pt idx="59">
                    <c:v>ragav</c:v>
                  </c:pt>
                  <c:pt idx="60">
                    <c:v>Ashok</c:v>
                  </c:pt>
                  <c:pt idx="61">
                    <c:v>yamuna</c:v>
                  </c:pt>
                  <c:pt idx="62">
                    <c:v>sekar</c:v>
                  </c:pt>
                  <c:pt idx="63">
                    <c:v>rogin</c:v>
                  </c:pt>
                  <c:pt idx="64">
                    <c:v>ruba</c:v>
                  </c:pt>
                  <c:pt idx="65">
                    <c:v>Nivedha</c:v>
                  </c:pt>
                  <c:pt idx="66">
                    <c:v>deepika</c:v>
                  </c:pt>
                  <c:pt idx="67">
                    <c:v>Dhamu</c:v>
                  </c:pt>
                  <c:pt idx="68">
                    <c:v>simbu</c:v>
                  </c:pt>
                  <c:pt idx="69">
                    <c:v>kokila</c:v>
                  </c:pt>
                  <c:pt idx="70">
                    <c:v>Bavani</c:v>
                  </c:pt>
                  <c:pt idx="71">
                    <c:v>devi</c:v>
                  </c:pt>
                  <c:pt idx="72">
                    <c:v>chandru</c:v>
                  </c:pt>
                  <c:pt idx="73">
                    <c:v>Srikanth</c:v>
                  </c:pt>
                  <c:pt idx="74">
                    <c:v>madhu</c:v>
                  </c:pt>
                  <c:pt idx="75">
                    <c:v>vishnu</c:v>
                  </c:pt>
                  <c:pt idx="76">
                    <c:v>preetha</c:v>
                  </c:pt>
                  <c:pt idx="77">
                    <c:v>Nive</c:v>
                  </c:pt>
                  <c:pt idx="78">
                    <c:v>Pooja Sri</c:v>
                  </c:pt>
                  <c:pt idx="79">
                    <c:v>thrisha</c:v>
                  </c:pt>
                  <c:pt idx="80">
                    <c:v>mani</c:v>
                  </c:pt>
                  <c:pt idx="81">
                    <c:v>sakthi</c:v>
                  </c:pt>
                  <c:pt idx="82">
                    <c:v>mahalakshmi </c:v>
                  </c:pt>
                  <c:pt idx="83">
                    <c:v>devi Sri</c:v>
                  </c:pt>
                  <c:pt idx="84">
                    <c:v>treena</c:v>
                  </c:pt>
                  <c:pt idx="85">
                    <c:v>Priyanka</c:v>
                  </c:pt>
                  <c:pt idx="86">
                    <c:v>jeva</c:v>
                  </c:pt>
                  <c:pt idx="87">
                    <c:v>gowri</c:v>
                  </c:pt>
                  <c:pt idx="88">
                    <c:v>selvi</c:v>
                  </c:pt>
                  <c:pt idx="89">
                    <c:v>sarathi</c:v>
                  </c:pt>
                  <c:pt idx="90">
                    <c:v>komala</c:v>
                  </c:pt>
                  <c:pt idx="91">
                    <c:v>hari Priya </c:v>
                  </c:pt>
                  <c:pt idx="92">
                    <c:v>dhanush</c:v>
                  </c:pt>
                  <c:pt idx="93">
                    <c:v>lokeshwari</c:v>
                  </c:pt>
                  <c:pt idx="94">
                    <c:v>padma</c:v>
                  </c:pt>
                  <c:pt idx="95">
                    <c:v>varun</c:v>
                  </c:pt>
                  <c:pt idx="96">
                    <c:v>jothi</c:v>
                  </c:pt>
                  <c:pt idx="97">
                    <c:v>Praveen Kumar</c:v>
                  </c:pt>
                  <c:pt idx="98">
                    <c:v>raji</c:v>
                  </c:pt>
                  <c:pt idx="99">
                    <c:v>Naveen</c:v>
                  </c:pt>
                  <c:pt idx="100">
                    <c:v>clliton</c:v>
                  </c:pt>
                  <c:pt idx="101">
                    <c:v>mahi</c:v>
                  </c:pt>
                  <c:pt idx="102">
                    <c:v>shanthi</c:v>
                  </c:pt>
                  <c:pt idx="103">
                    <c:v>dhanush</c:v>
                  </c:pt>
                  <c:pt idx="104">
                    <c:v>vishnu sri</c:v>
                  </c:pt>
                  <c:pt idx="105">
                    <c:v>Dhivya</c:v>
                  </c:pt>
                  <c:pt idx="106">
                    <c:v>nivitha</c:v>
                  </c:pt>
                  <c:pt idx="107">
                    <c:v>divakar</c:v>
                  </c:pt>
                  <c:pt idx="108">
                    <c:v>priya Sri</c:v>
                  </c:pt>
                  <c:pt idx="109">
                    <c:v>vinesh</c:v>
                  </c:pt>
                  <c:pt idx="110">
                    <c:v>kamalesh</c:v>
                  </c:pt>
                  <c:pt idx="111">
                    <c:v>salomiya</c:v>
                  </c:pt>
                  <c:pt idx="112">
                    <c:v>monish</c:v>
                  </c:pt>
                  <c:pt idx="113">
                    <c:v>marinathan</c:v>
                  </c:pt>
                  <c:pt idx="114">
                    <c:v>Sanjay Kumar </c:v>
                  </c:pt>
                  <c:pt idx="115">
                    <c:v>ramya Sri</c:v>
                  </c:pt>
                  <c:pt idx="116">
                    <c:v>yalini</c:v>
                  </c:pt>
                  <c:pt idx="117">
                    <c:v>santhi</c:v>
                  </c:pt>
                  <c:pt idx="118">
                    <c:v>nithin</c:v>
                  </c:pt>
                  <c:pt idx="119">
                    <c:v>kumar</c:v>
                  </c:pt>
                  <c:pt idx="120">
                    <c:v>karbakam</c:v>
                  </c:pt>
                  <c:pt idx="121">
                    <c:v>Diva</c:v>
                  </c:pt>
                  <c:pt idx="122">
                    <c:v>youesh</c:v>
                  </c:pt>
                  <c:pt idx="123">
                    <c:v>saranya</c:v>
                  </c:pt>
                  <c:pt idx="124">
                    <c:v>josuha</c:v>
                  </c:pt>
                  <c:pt idx="125">
                    <c:v>logu</c:v>
                  </c:pt>
                  <c:pt idx="126">
                    <c:v>janani</c:v>
                  </c:pt>
                  <c:pt idx="127">
                    <c:v>Dass</c:v>
                  </c:pt>
                  <c:pt idx="128">
                    <c:v>thanu</c:v>
                  </c:pt>
                  <c:pt idx="129">
                    <c:v>riyaz</c:v>
                  </c:pt>
                  <c:pt idx="130">
                    <c:v>dhanakumar</c:v>
                  </c:pt>
                  <c:pt idx="131">
                    <c:v>Ashwini</c:v>
                  </c:pt>
                  <c:pt idx="132">
                    <c:v>babu</c:v>
                  </c:pt>
                  <c:pt idx="133">
                    <c:v>santhosh</c:v>
                  </c:pt>
                  <c:pt idx="134">
                    <c:v>premila</c:v>
                  </c:pt>
                  <c:pt idx="135">
                    <c:v>Aarthi</c:v>
                  </c:pt>
                  <c:pt idx="136">
                    <c:v>santhosh</c:v>
                  </c:pt>
                  <c:pt idx="137">
                    <c:v>Durga</c:v>
                  </c:pt>
                  <c:pt idx="138">
                    <c:v>naziriya</c:v>
                  </c:pt>
                  <c:pt idx="139">
                    <c:v>keerthi</c:v>
                  </c:pt>
                  <c:pt idx="140">
                    <c:v>ravi kumar</c:v>
                  </c:pt>
                  <c:pt idx="141">
                    <c:v>prakash</c:v>
                  </c:pt>
                  <c:pt idx="142">
                    <c:v>bala</c:v>
                  </c:pt>
                  <c:pt idx="143">
                    <c:v>Sanjay Kumar</c:v>
                  </c:pt>
                  <c:pt idx="144">
                    <c:v>yalini</c:v>
                  </c:pt>
                  <c:pt idx="145">
                    <c:v>selava Kumar</c:v>
                  </c:pt>
                  <c:pt idx="146">
                    <c:v>riya</c:v>
                  </c:pt>
                  <c:pt idx="147">
                    <c:v>rani</c:v>
                  </c:pt>
                  <c:pt idx="148">
                    <c:v>nayathara</c:v>
                  </c:pt>
                  <c:pt idx="149">
                    <c:v>kanaka</c:v>
                  </c:pt>
                  <c:pt idx="150">
                    <c:v>abi</c:v>
                  </c:pt>
                  <c:pt idx="151">
                    <c:v>jayaraman</c:v>
                  </c:pt>
                  <c:pt idx="152">
                    <c:v>Nithish</c:v>
                  </c:pt>
                  <c:pt idx="153">
                    <c:v>raghul</c:v>
                  </c:pt>
                  <c:pt idx="154">
                    <c:v>Nova</c:v>
                  </c:pt>
                  <c:pt idx="155">
                    <c:v>jeva</c:v>
                  </c:pt>
                  <c:pt idx="156">
                    <c:v>nalini</c:v>
                  </c:pt>
                  <c:pt idx="157">
                    <c:v>jasmeen</c:v>
                  </c:pt>
                  <c:pt idx="158">
                    <c:v>gomathi</c:v>
                  </c:pt>
                  <c:pt idx="159">
                    <c:v>ramaya Sri</c:v>
                  </c:pt>
                  <c:pt idx="160">
                    <c:v>mari Selvan</c:v>
                  </c:pt>
                  <c:pt idx="161">
                    <c:v>prema</c:v>
                  </c:pt>
                  <c:pt idx="162">
                    <c:v>rajesh</c:v>
                  </c:pt>
                  <c:pt idx="163">
                    <c:v>mari</c:v>
                  </c:pt>
                  <c:pt idx="164">
                    <c:v>jaya</c:v>
                  </c:pt>
                  <c:pt idx="165">
                    <c:v>jevitha</c:v>
                  </c:pt>
                  <c:pt idx="166">
                    <c:v>baskar</c:v>
                  </c:pt>
                  <c:pt idx="167">
                    <c:v>Nivin</c:v>
                  </c:pt>
                  <c:pt idx="168">
                    <c:v>kanagu</c:v>
                  </c:pt>
                  <c:pt idx="169">
                    <c:v>Revathi</c:v>
                  </c:pt>
                  <c:pt idx="170">
                    <c:v>rio</c:v>
                  </c:pt>
                  <c:pt idx="171">
                    <c:v>Kishore</c:v>
                  </c:pt>
                  <c:pt idx="172">
                    <c:v>godson</c:v>
                  </c:pt>
                  <c:pt idx="173">
                    <c:v>babu</c:v>
                  </c:pt>
                  <c:pt idx="174">
                    <c:v>kamal</c:v>
                  </c:pt>
                  <c:pt idx="175">
                    <c:v>vishunu</c:v>
                  </c:pt>
                  <c:pt idx="176">
                    <c:v> Jana Kumar</c:v>
                  </c:pt>
                  <c:pt idx="177">
                    <c:v>ramesh</c:v>
                  </c:pt>
                  <c:pt idx="178">
                    <c:v>Danica </c:v>
                  </c:pt>
                  <c:pt idx="179">
                    <c:v>sriram</c:v>
                  </c:pt>
                  <c:pt idx="180">
                    <c:v>neckson</c:v>
                  </c:pt>
                  <c:pt idx="181">
                    <c:v>deepa</c:v>
                  </c:pt>
                  <c:pt idx="182">
                    <c:v>kumar </c:v>
                  </c:pt>
                  <c:pt idx="183">
                    <c:v>Janson</c:v>
                  </c:pt>
                  <c:pt idx="184">
                    <c:v>selvam</c:v>
                  </c:pt>
                  <c:pt idx="185">
                    <c:v>suriya</c:v>
                  </c:pt>
                  <c:pt idx="186">
                    <c:v>ragini</c:v>
                  </c:pt>
                  <c:pt idx="187">
                    <c:v>sowmiya</c:v>
                  </c:pt>
                  <c:pt idx="188">
                    <c:v>rithika</c:v>
                  </c:pt>
                  <c:pt idx="189">
                    <c:v>Arun</c:v>
                  </c:pt>
                  <c:pt idx="190">
                    <c:v>rishi</c:v>
                  </c:pt>
                  <c:pt idx="191">
                    <c:v>mani Kumar</c:v>
                  </c:pt>
                  <c:pt idx="192">
                    <c:v>Devi Priya</c:v>
                  </c:pt>
                  <c:pt idx="193">
                    <c:v>vimal</c:v>
                  </c:pt>
                  <c:pt idx="194">
                    <c:v>balu Kumar</c:v>
                  </c:pt>
                  <c:pt idx="195">
                    <c:v>Pooja</c:v>
                  </c:pt>
                  <c:pt idx="196">
                    <c:v>riya</c:v>
                  </c:pt>
                  <c:pt idx="197">
                    <c:v>thilaga</c:v>
                  </c:pt>
                  <c:pt idx="198">
                    <c:v>robat</c:v>
                  </c:pt>
                </c:lvl>
                <c:lvl>
                  <c:pt idx="0">
                    <c:v>ARE5613</c:v>
                  </c:pt>
                  <c:pt idx="1">
                    <c:v>ASD2537</c:v>
                  </c:pt>
                  <c:pt idx="2">
                    <c:v>ASD7890</c:v>
                  </c:pt>
                  <c:pt idx="3">
                    <c:v>AST4567</c:v>
                  </c:pt>
                  <c:pt idx="4">
                    <c:v>BLM6789</c:v>
                  </c:pt>
                  <c:pt idx="5">
                    <c:v>CLA6789</c:v>
                  </c:pt>
                  <c:pt idx="6">
                    <c:v>CRM5644</c:v>
                  </c:pt>
                  <c:pt idx="7">
                    <c:v>CSM6753</c:v>
                  </c:pt>
                  <c:pt idx="8">
                    <c:v>CST2200</c:v>
                  </c:pt>
                  <c:pt idx="9">
                    <c:v>DAP6788</c:v>
                  </c:pt>
                  <c:pt idx="10">
                    <c:v>DAS4321</c:v>
                  </c:pt>
                  <c:pt idx="11">
                    <c:v>DGJ5678</c:v>
                  </c:pt>
                  <c:pt idx="12">
                    <c:v>DST6789</c:v>
                  </c:pt>
                  <c:pt idx="13">
                    <c:v>DTM6799</c:v>
                  </c:pt>
                  <c:pt idx="14">
                    <c:v>ERS4325</c:v>
                  </c:pt>
                  <c:pt idx="15">
                    <c:v>GFD6789</c:v>
                  </c:pt>
                  <c:pt idx="16">
                    <c:v>GHR5900</c:v>
                  </c:pt>
                  <c:pt idx="17">
                    <c:v>GkM8907</c:v>
                  </c:pt>
                  <c:pt idx="18">
                    <c:v>GRM5678</c:v>
                  </c:pt>
                  <c:pt idx="20">
                    <c:v>GRO6788</c:v>
                  </c:pt>
                  <c:pt idx="21">
                    <c:v>HAR4567</c:v>
                  </c:pt>
                  <c:pt idx="22">
                    <c:v>HfG7889</c:v>
                  </c:pt>
                  <c:pt idx="23">
                    <c:v>HGM7890</c:v>
                  </c:pt>
                  <c:pt idx="24">
                    <c:v>HkA8907</c:v>
                  </c:pt>
                  <c:pt idx="25">
                    <c:v>HRA5678</c:v>
                  </c:pt>
                  <c:pt idx="26">
                    <c:v>HTS6789</c:v>
                  </c:pt>
                  <c:pt idx="27">
                    <c:v>HYT6789</c:v>
                  </c:pt>
                  <c:pt idx="28">
                    <c:v>Kjg6788</c:v>
                  </c:pt>
                  <c:pt idx="29">
                    <c:v>KLM4567</c:v>
                  </c:pt>
                  <c:pt idx="30">
                    <c:v>KLM5678</c:v>
                  </c:pt>
                  <c:pt idx="31">
                    <c:v>KLM6789</c:v>
                  </c:pt>
                  <c:pt idx="32">
                    <c:v>MPO7899</c:v>
                  </c:pt>
                  <c:pt idx="33">
                    <c:v>NNS6788</c:v>
                  </c:pt>
                  <c:pt idx="34">
                    <c:v>NnT6789</c:v>
                  </c:pt>
                  <c:pt idx="35">
                    <c:v>NOK8907</c:v>
                  </c:pt>
                  <c:pt idx="36">
                    <c:v>NSA7890</c:v>
                  </c:pt>
                  <c:pt idx="37">
                    <c:v>NSK2344</c:v>
                  </c:pt>
                  <c:pt idx="38">
                    <c:v>NSK6700</c:v>
                  </c:pt>
                  <c:pt idx="39">
                    <c:v>NTO7890</c:v>
                  </c:pt>
                  <c:pt idx="40">
                    <c:v>NTR7890</c:v>
                  </c:pt>
                  <c:pt idx="41">
                    <c:v>NYL890P</c:v>
                  </c:pt>
                  <c:pt idx="42">
                    <c:v>OLA4567</c:v>
                  </c:pt>
                  <c:pt idx="43">
                    <c:v>OSC5678</c:v>
                  </c:pt>
                  <c:pt idx="44">
                    <c:v>PAM4532</c:v>
                  </c:pt>
                  <c:pt idx="45">
                    <c:v>PAM6788</c:v>
                  </c:pt>
                  <c:pt idx="46">
                    <c:v>PAR6789</c:v>
                  </c:pt>
                  <c:pt idx="47">
                    <c:v>PAS3456</c:v>
                  </c:pt>
                  <c:pt idx="48">
                    <c:v>PCO4567</c:v>
                  </c:pt>
                  <c:pt idx="49">
                    <c:v>PCS6789</c:v>
                  </c:pt>
                  <c:pt idx="50">
                    <c:v>POA6789</c:v>
                  </c:pt>
                  <c:pt idx="51">
                    <c:v>POS5612</c:v>
                  </c:pt>
                  <c:pt idx="52">
                    <c:v>PR6788</c:v>
                  </c:pt>
                  <c:pt idx="53">
                    <c:v>PRA6789</c:v>
                  </c:pt>
                  <c:pt idx="54">
                    <c:v>PRA7890</c:v>
                  </c:pt>
                  <c:pt idx="55">
                    <c:v>PRl1324</c:v>
                  </c:pt>
                  <c:pt idx="56">
                    <c:v>PRM5656</c:v>
                  </c:pt>
                  <c:pt idx="57">
                    <c:v>PRM6890</c:v>
                  </c:pt>
                  <c:pt idx="58">
                    <c:v>PRO3450</c:v>
                  </c:pt>
                  <c:pt idx="59">
                    <c:v>PRO6789</c:v>
                  </c:pt>
                  <c:pt idx="60">
                    <c:v>PRO7800</c:v>
                  </c:pt>
                  <c:pt idx="61">
                    <c:v>PRO8900</c:v>
                  </c:pt>
                  <c:pt idx="62">
                    <c:v>PRO8907</c:v>
                  </c:pt>
                  <c:pt idx="63">
                    <c:v>PRQ1234</c:v>
                  </c:pt>
                  <c:pt idx="64">
                    <c:v>PRQ7890</c:v>
                  </c:pt>
                  <c:pt idx="65">
                    <c:v>PRS4267</c:v>
                  </c:pt>
                  <c:pt idx="66">
                    <c:v>PRS5678</c:v>
                  </c:pt>
                  <c:pt idx="68">
                    <c:v>PRS7896</c:v>
                  </c:pt>
                  <c:pt idx="69">
                    <c:v>PRS9000</c:v>
                  </c:pt>
                  <c:pt idx="70">
                    <c:v>PRT4567</c:v>
                  </c:pt>
                  <c:pt idx="71">
                    <c:v>PRW6789</c:v>
                  </c:pt>
                  <c:pt idx="72">
                    <c:v>PRY5678</c:v>
                  </c:pt>
                  <c:pt idx="73">
                    <c:v>PSS5678</c:v>
                  </c:pt>
                  <c:pt idx="74">
                    <c:v>PST6789</c:v>
                  </c:pt>
                  <c:pt idx="75">
                    <c:v>PTM5600</c:v>
                  </c:pt>
                  <c:pt idx="76">
                    <c:v>PTS7890</c:v>
                  </c:pt>
                  <c:pt idx="77">
                    <c:v>QAP4567</c:v>
                  </c:pt>
                  <c:pt idx="78">
                    <c:v>QLM5678</c:v>
                  </c:pt>
                  <c:pt idx="79">
                    <c:v>RAD5778</c:v>
                  </c:pt>
                  <c:pt idx="80">
                    <c:v>SAQ6789</c:v>
                  </c:pt>
                  <c:pt idx="82">
                    <c:v>SFD8907</c:v>
                  </c:pt>
                  <c:pt idx="83">
                    <c:v>SHT78900</c:v>
                  </c:pt>
                  <c:pt idx="84">
                    <c:v>SLM4567</c:v>
                  </c:pt>
                  <c:pt idx="85">
                    <c:v>SLM6789</c:v>
                  </c:pt>
                  <c:pt idx="86">
                    <c:v>SO00691</c:v>
                  </c:pt>
                  <c:pt idx="87">
                    <c:v>SQ001059</c:v>
                  </c:pt>
                  <c:pt idx="88">
                    <c:v>SQ00691</c:v>
                  </c:pt>
                  <c:pt idx="89">
                    <c:v>SQ01026</c:v>
                  </c:pt>
                  <c:pt idx="90">
                    <c:v>SQ02643</c:v>
                  </c:pt>
                  <c:pt idx="91">
                    <c:v>SQ03387</c:v>
                  </c:pt>
                  <c:pt idx="92">
                    <c:v>SQO0001</c:v>
                  </c:pt>
                  <c:pt idx="94">
                    <c:v>SQO0976</c:v>
                  </c:pt>
                  <c:pt idx="95">
                    <c:v>SQO3434</c:v>
                  </c:pt>
                  <c:pt idx="96">
                    <c:v>SQO5677</c:v>
                  </c:pt>
                  <c:pt idx="97">
                    <c:v>SQO6789</c:v>
                  </c:pt>
                  <c:pt idx="99">
                    <c:v>SQO7890</c:v>
                  </c:pt>
                  <c:pt idx="100">
                    <c:v>SQP8977</c:v>
                  </c:pt>
                  <c:pt idx="101">
                    <c:v>SQT3425</c:v>
                  </c:pt>
                  <c:pt idx="102">
                    <c:v>SQT6799</c:v>
                  </c:pt>
                  <c:pt idx="103">
                    <c:v>SQT70000</c:v>
                  </c:pt>
                  <c:pt idx="104">
                    <c:v>SQT9743</c:v>
                  </c:pt>
                  <c:pt idx="105">
                    <c:v>SQU5678</c:v>
                  </c:pt>
                  <c:pt idx="106">
                    <c:v>SQW6789</c:v>
                  </c:pt>
                  <c:pt idx="107">
                    <c:v>SRM7890</c:v>
                  </c:pt>
                  <c:pt idx="108">
                    <c:v>SSO7899</c:v>
                  </c:pt>
                  <c:pt idx="109">
                    <c:v>SSW6789</c:v>
                  </c:pt>
                  <c:pt idx="110">
                    <c:v>STA7890</c:v>
                  </c:pt>
                  <c:pt idx="111">
                    <c:v>TAB6788</c:v>
                  </c:pt>
                  <c:pt idx="112">
                    <c:v>TAN7890</c:v>
                  </c:pt>
                  <c:pt idx="113">
                    <c:v>TAS7800</c:v>
                  </c:pt>
                  <c:pt idx="114">
                    <c:v>TAS7890</c:v>
                  </c:pt>
                  <c:pt idx="115">
                    <c:v>TASM9088</c:v>
                  </c:pt>
                  <c:pt idx="116">
                    <c:v>TCS7890</c:v>
                  </c:pt>
                  <c:pt idx="117">
                    <c:v>TGV5678</c:v>
                  </c:pt>
                  <c:pt idx="118">
                    <c:v>THk7890</c:v>
                  </c:pt>
                  <c:pt idx="119">
                    <c:v>TN00735</c:v>
                  </c:pt>
                  <c:pt idx="120">
                    <c:v>TN04177</c:v>
                  </c:pt>
                  <c:pt idx="121">
                    <c:v>TND9900</c:v>
                  </c:pt>
                  <c:pt idx="122">
                    <c:v>TNG6789</c:v>
                  </c:pt>
                  <c:pt idx="123">
                    <c:v>TNK7890</c:v>
                  </c:pt>
                  <c:pt idx="124">
                    <c:v>TNO1876</c:v>
                  </c:pt>
                  <c:pt idx="125">
                    <c:v>TNO3215</c:v>
                  </c:pt>
                  <c:pt idx="126">
                    <c:v>TNO4058</c:v>
                  </c:pt>
                  <c:pt idx="127">
                    <c:v>TNO4245</c:v>
                  </c:pt>
                  <c:pt idx="128">
                    <c:v>TNOS8999</c:v>
                  </c:pt>
                  <c:pt idx="129">
                    <c:v>TNS3456</c:v>
                  </c:pt>
                  <c:pt idx="130">
                    <c:v>TNS5678</c:v>
                  </c:pt>
                  <c:pt idx="131">
                    <c:v>TNS6789</c:v>
                  </c:pt>
                  <c:pt idx="132">
                    <c:v>TNS6888</c:v>
                  </c:pt>
                  <c:pt idx="133">
                    <c:v>TNV3432</c:v>
                  </c:pt>
                  <c:pt idx="134">
                    <c:v>TOD6789</c:v>
                  </c:pt>
                  <c:pt idx="135">
                    <c:v>TOM7890</c:v>
                  </c:pt>
                  <c:pt idx="136">
                    <c:v>TOS5678</c:v>
                  </c:pt>
                  <c:pt idx="137">
                    <c:v>TRA6789</c:v>
                  </c:pt>
                  <c:pt idx="138">
                    <c:v>TRA7890</c:v>
                  </c:pt>
                  <c:pt idx="139">
                    <c:v>TRM4567</c:v>
                  </c:pt>
                  <c:pt idx="140">
                    <c:v>TRM4599</c:v>
                  </c:pt>
                  <c:pt idx="141">
                    <c:v>TRM6789</c:v>
                  </c:pt>
                  <c:pt idx="142">
                    <c:v>TRM7890</c:v>
                  </c:pt>
                  <c:pt idx="143">
                    <c:v>TRO6789</c:v>
                  </c:pt>
                  <c:pt idx="144">
                    <c:v>TSA6789</c:v>
                  </c:pt>
                  <c:pt idx="145">
                    <c:v>TSG6776</c:v>
                  </c:pt>
                  <c:pt idx="146">
                    <c:v>TSV6789</c:v>
                  </c:pt>
                  <c:pt idx="147">
                    <c:v>TVO6789</c:v>
                  </c:pt>
                  <c:pt idx="148">
                    <c:v>TYD6789</c:v>
                  </c:pt>
                  <c:pt idx="149">
                    <c:v>URA1234</c:v>
                  </c:pt>
                  <c:pt idx="150">
                    <c:v>URA7890</c:v>
                  </c:pt>
                  <c:pt idx="151">
                    <c:v>UTR7890</c:v>
                  </c:pt>
                  <c:pt idx="152">
                    <c:v>UVR8776</c:v>
                  </c:pt>
                  <c:pt idx="153">
                    <c:v>UYR8908</c:v>
                  </c:pt>
                  <c:pt idx="154">
                    <c:v>VAT6789</c:v>
                  </c:pt>
                  <c:pt idx="155">
                    <c:v>VRM0011</c:v>
                  </c:pt>
                  <c:pt idx="156">
                    <c:v>VRM7800</c:v>
                  </c:pt>
                  <c:pt idx="157">
                    <c:v>VRS6789</c:v>
                  </c:pt>
                  <c:pt idx="158">
                    <c:v>VRT7890</c:v>
                  </c:pt>
                  <c:pt idx="159">
                    <c:v>VRT9808</c:v>
                  </c:pt>
                  <c:pt idx="160">
                    <c:v>VSA5678</c:v>
                  </c:pt>
                  <c:pt idx="161">
                    <c:v>VT0017</c:v>
                  </c:pt>
                  <c:pt idx="162">
                    <c:v>VT01703</c:v>
                  </c:pt>
                  <c:pt idx="163">
                    <c:v>VT03849</c:v>
                  </c:pt>
                  <c:pt idx="164">
                    <c:v>VT04552</c:v>
                  </c:pt>
                  <c:pt idx="165">
                    <c:v>VTO0006</c:v>
                  </c:pt>
                  <c:pt idx="166">
                    <c:v>VTO0099</c:v>
                  </c:pt>
                  <c:pt idx="167">
                    <c:v>VTO1234</c:v>
                  </c:pt>
                  <c:pt idx="168">
                    <c:v>VTO1523</c:v>
                  </c:pt>
                  <c:pt idx="169">
                    <c:v>VTO1876</c:v>
                  </c:pt>
                  <c:pt idx="170">
                    <c:v>VTO2456</c:v>
                  </c:pt>
                  <c:pt idx="171">
                    <c:v>VTO3433</c:v>
                  </c:pt>
                  <c:pt idx="172">
                    <c:v>VTO4246</c:v>
                  </c:pt>
                  <c:pt idx="173">
                    <c:v>VTO5678</c:v>
                  </c:pt>
                  <c:pt idx="176">
                    <c:v>VTO5688</c:v>
                  </c:pt>
                  <c:pt idx="177">
                    <c:v>VTO6544</c:v>
                  </c:pt>
                  <c:pt idx="178">
                    <c:v>VTO6700</c:v>
                  </c:pt>
                  <c:pt idx="179">
                    <c:v>VTO6743</c:v>
                  </c:pt>
                  <c:pt idx="180">
                    <c:v>VTO6754</c:v>
                  </c:pt>
                  <c:pt idx="181">
                    <c:v>VTO6789</c:v>
                  </c:pt>
                  <c:pt idx="183">
                    <c:v>VTO7890</c:v>
                  </c:pt>
                  <c:pt idx="185">
                    <c:v>VTO9087</c:v>
                  </c:pt>
                  <c:pt idx="186">
                    <c:v>VTS9800</c:v>
                  </c:pt>
                  <c:pt idx="187">
                    <c:v>WTS9000</c:v>
                  </c:pt>
                  <c:pt idx="188">
                    <c:v>WYX8900</c:v>
                  </c:pt>
                  <c:pt idx="189">
                    <c:v>XES5677</c:v>
                  </c:pt>
                  <c:pt idx="190">
                    <c:v>XLS1234</c:v>
                  </c:pt>
                  <c:pt idx="191">
                    <c:v>XSA5600</c:v>
                  </c:pt>
                  <c:pt idx="192">
                    <c:v>XtS7899</c:v>
                  </c:pt>
                  <c:pt idx="193">
                    <c:v>YAD6789</c:v>
                  </c:pt>
                  <c:pt idx="194">
                    <c:v>YAT6789</c:v>
                  </c:pt>
                  <c:pt idx="195">
                    <c:v>YAV5612</c:v>
                  </c:pt>
                  <c:pt idx="196">
                    <c:v>YRM6700</c:v>
                  </c:pt>
                  <c:pt idx="197">
                    <c:v>YTC6780</c:v>
                  </c:pt>
                  <c:pt idx="198">
                    <c:v>YTS6790</c:v>
                  </c:pt>
                </c:lvl>
              </c:multiLvlStrCache>
            </c:multiLvlStrRef>
          </c:cat>
          <c:val>
            <c:numRef>
              <c:f>Sheet2!$C$4:$C$1388</c:f>
              <c:numCache>
                <c:formatCode>General</c:formatCode>
                <c:ptCount val="199"/>
                <c:pt idx="0">
                  <c:v>0.8</c:v>
                </c:pt>
                <c:pt idx="1">
                  <c:v>1</c:v>
                </c:pt>
                <c:pt idx="2">
                  <c:v>1</c:v>
                </c:pt>
                <c:pt idx="3">
                  <c:v>0.7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0.3</c:v>
                </c:pt>
                <c:pt idx="9">
                  <c:v>1</c:v>
                </c:pt>
                <c:pt idx="10">
                  <c:v>0.8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0.8</c:v>
                </c:pt>
                <c:pt idx="22">
                  <c:v>1</c:v>
                </c:pt>
                <c:pt idx="23">
                  <c:v>1</c:v>
                </c:pt>
                <c:pt idx="24">
                  <c:v>0.2</c:v>
                </c:pt>
                <c:pt idx="25">
                  <c:v>0.7</c:v>
                </c:pt>
                <c:pt idx="26">
                  <c:v>1</c:v>
                </c:pt>
                <c:pt idx="27">
                  <c:v>1</c:v>
                </c:pt>
                <c:pt idx="28">
                  <c:v>0.2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0.8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0.5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0.3</c:v>
                </c:pt>
                <c:pt idx="62">
                  <c:v>0.4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0.7</c:v>
                </c:pt>
                <c:pt idx="68">
                  <c:v>1</c:v>
                </c:pt>
                <c:pt idx="69">
                  <c:v>1</c:v>
                </c:pt>
                <c:pt idx="70">
                  <c:v>0.9</c:v>
                </c:pt>
                <c:pt idx="71">
                  <c:v>1</c:v>
                </c:pt>
                <c:pt idx="72">
                  <c:v>0.4</c:v>
                </c:pt>
                <c:pt idx="73">
                  <c:v>1</c:v>
                </c:pt>
                <c:pt idx="74">
                  <c:v>0.3</c:v>
                </c:pt>
                <c:pt idx="75">
                  <c:v>1</c:v>
                </c:pt>
                <c:pt idx="77">
                  <c:v>0.8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0.4</c:v>
                </c:pt>
                <c:pt idx="95">
                  <c:v>1</c:v>
                </c:pt>
                <c:pt idx="96">
                  <c:v>0.6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0.3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0.3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0.8</c:v>
                </c:pt>
                <c:pt idx="120">
                  <c:v>1</c:v>
                </c:pt>
                <c:pt idx="121">
                  <c:v>1</c:v>
                </c:pt>
                <c:pt idx="122">
                  <c:v>0.9</c:v>
                </c:pt>
                <c:pt idx="123">
                  <c:v>1</c:v>
                </c:pt>
                <c:pt idx="124">
                  <c:v>1</c:v>
                </c:pt>
                <c:pt idx="125">
                  <c:v>0.6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0.3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0.4</c:v>
                </c:pt>
                <c:pt idx="139">
                  <c:v>1</c:v>
                </c:pt>
                <c:pt idx="140">
                  <c:v>0.8</c:v>
                </c:pt>
                <c:pt idx="141">
                  <c:v>1</c:v>
                </c:pt>
                <c:pt idx="142">
                  <c:v>1</c:v>
                </c:pt>
                <c:pt idx="143">
                  <c:v>0.6</c:v>
                </c:pt>
                <c:pt idx="144">
                  <c:v>1</c:v>
                </c:pt>
                <c:pt idx="145">
                  <c:v>1</c:v>
                </c:pt>
                <c:pt idx="147">
                  <c:v>1</c:v>
                </c:pt>
                <c:pt idx="148">
                  <c:v>0.8</c:v>
                </c:pt>
                <c:pt idx="149">
                  <c:v>0.8</c:v>
                </c:pt>
                <c:pt idx="150">
                  <c:v>0.9</c:v>
                </c:pt>
                <c:pt idx="151">
                  <c:v>1</c:v>
                </c:pt>
                <c:pt idx="152">
                  <c:v>0.2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0.8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0.3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0.6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0.7</c:v>
                </c:pt>
                <c:pt idx="173">
                  <c:v>0.8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0.4</c:v>
                </c:pt>
                <c:pt idx="180">
                  <c:v>1</c:v>
                </c:pt>
                <c:pt idx="181">
                  <c:v>1</c:v>
                </c:pt>
                <c:pt idx="182">
                  <c:v>0.5</c:v>
                </c:pt>
                <c:pt idx="183">
                  <c:v>0.3</c:v>
                </c:pt>
                <c:pt idx="184">
                  <c:v>1</c:v>
                </c:pt>
                <c:pt idx="185">
                  <c:v>0.7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0.3</c:v>
                </c:pt>
                <c:pt idx="193">
                  <c:v>1</c:v>
                </c:pt>
                <c:pt idx="194">
                  <c:v>0.3</c:v>
                </c:pt>
                <c:pt idx="195">
                  <c:v>0.4</c:v>
                </c:pt>
                <c:pt idx="196">
                  <c:v>0.3</c:v>
                </c:pt>
                <c:pt idx="197">
                  <c:v>1</c:v>
                </c:pt>
                <c:pt idx="198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C3-4933-ABB0-E929BF72D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6207296"/>
        <c:axId val="676206336"/>
      </c:barChart>
      <c:catAx>
        <c:axId val="67620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206336"/>
        <c:crosses val="autoZero"/>
        <c:auto val="1"/>
        <c:lblAlgn val="ctr"/>
        <c:lblOffset val="100"/>
        <c:noMultiLvlLbl val="0"/>
      </c:catAx>
      <c:valAx>
        <c:axId val="67620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20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spc="-1" dirty="0">
                <a:solidFill>
                  <a:srgbClr val="000000"/>
                </a:solidFill>
                <a:latin typeface="Calibri"/>
              </a:rPr>
              <a:t>NO:52E7CC15F9DEB74A02D432450CDBD83E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NIVEDHA. M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BCOM BANK MANAGEMENT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403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Valliammal College for Women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A055DE7-AF46-AB6B-8522-E239F9A1B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762344"/>
              </p:ext>
            </p:extLst>
          </p:nvPr>
        </p:nvGraphicFramePr>
        <p:xfrm>
          <a:off x="1582994" y="2057400"/>
          <a:ext cx="689044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441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Arial</vt:lpstr>
      <vt:lpstr>Bodoni MT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Hema malini</cp:lastModifiedBy>
  <cp:revision>34</cp:revision>
  <dcterms:created xsi:type="dcterms:W3CDTF">2024-03-29T15:07:22Z</dcterms:created>
  <dcterms:modified xsi:type="dcterms:W3CDTF">2024-08-30T03:44:07Z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