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6"/>
  </p:notesMasterIdLst>
  <p:sldIdLst>
    <p:sldId id="256" r:id="rId15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bavan\Downloads\pooja.%20m%20dataset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[pooja. m dataset (3).xlsx]Sheet3!PivotTable1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'[pooja. m dataset (3).xlsx]Sheet3'!$B$4:$B$7</c:f>
              <c:strCache>
                <c:ptCount val="1"/>
                <c:pt idx="0">
                  <c:v>Fixed Term - Sum of Salary - 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(3).xlsx]Sheet3'!$B$8:$B$758</c:f>
              <c:numCache>
                <c:formatCode>General</c:formatCode>
                <c:ptCount val="190"/>
                <c:pt idx="142">
                  <c:v>57419.35</c:v>
                </c:pt>
                <c:pt idx="147">
                  <c:v>76303.82</c:v>
                </c:pt>
                <c:pt idx="148">
                  <c:v>76303.82</c:v>
                </c:pt>
              </c:numCache>
            </c:numRef>
          </c:val>
        </c:ser>
        <c:ser>
          <c:idx val="1"/>
          <c:order val="1"/>
          <c:tx>
            <c:strRef>
              <c:f>'[pooja. m dataset (3).xlsx]Sheet3'!$C$4:$C$7</c:f>
              <c:strCache>
                <c:ptCount val="1"/>
                <c:pt idx="0">
                  <c:v>Fixed Term - Sum of Salary - 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(3).xlsx]Sheet3'!$C$8:$C$758</c:f>
              <c:numCache>
                <c:formatCode>General</c:formatCode>
                <c:ptCount val="190"/>
                <c:pt idx="121">
                  <c:v>39784.24</c:v>
                </c:pt>
                <c:pt idx="135">
                  <c:v>69764.1</c:v>
                </c:pt>
                <c:pt idx="145">
                  <c:v>86233.83</c:v>
                </c:pt>
                <c:pt idx="146">
                  <c:v>86558.58</c:v>
                </c:pt>
              </c:numCache>
            </c:numRef>
          </c:val>
        </c:ser>
        <c:ser>
          <c:idx val="2"/>
          <c:order val="2"/>
          <c:tx>
            <c:strRef>
              <c:f>'[pooja. m dataset (3).xlsx]Sheet3'!$D$4:$D$7</c:f>
              <c:strCache>
                <c:ptCount val="1"/>
                <c:pt idx="0">
                  <c:v>Fixed Term - Sum of Salary - 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(3).xlsx]Sheet3'!$D$8:$D$758</c:f>
              <c:numCache>
                <c:formatCode>General</c:formatCode>
                <c:ptCount val="190"/>
                <c:pt idx="126">
                  <c:v>43329.22</c:v>
                </c:pt>
                <c:pt idx="141">
                  <c:v>78443.78</c:v>
                </c:pt>
                <c:pt idx="150">
                  <c:v>61624.77</c:v>
                </c:pt>
              </c:numCache>
            </c:numRef>
          </c:val>
        </c:ser>
        <c:ser>
          <c:idx val="3"/>
          <c:order val="3"/>
          <c:tx>
            <c:strRef>
              <c:f>'[pooja. m dataset (3).xlsx]Sheet3'!$E$4:$E$7</c:f>
              <c:strCache>
                <c:ptCount val="1"/>
                <c:pt idx="0">
                  <c:v>Fixed Term - Sum of Salary - 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(3).xlsx]Sheet3'!$E$8:$E$758</c:f>
              <c:numCache>
                <c:formatCode>General</c:formatCode>
                <c:ptCount val="190"/>
                <c:pt idx="125">
                  <c:v>72876.91</c:v>
                </c:pt>
                <c:pt idx="130">
                  <c:v>73488.68</c:v>
                </c:pt>
                <c:pt idx="132">
                  <c:v>92704.48</c:v>
                </c:pt>
                <c:pt idx="134">
                  <c:v>99448.78</c:v>
                </c:pt>
              </c:numCache>
            </c:numRef>
          </c:val>
        </c:ser>
        <c:ser>
          <c:idx val="4"/>
          <c:order val="4"/>
          <c:tx>
            <c:strRef>
              <c:f>'[pooja. m dataset (3).xlsx]Sheet3'!$F$4:$F$7</c:f>
              <c:strCache>
                <c:ptCount val="1"/>
                <c:pt idx="0">
                  <c:v>Fixed Term - Sum of Salary - 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(3).xlsx]Sheet3'!$F$8:$F$758</c:f>
              <c:numCache>
                <c:formatCode>General</c:formatCode>
                <c:ptCount val="190"/>
                <c:pt idx="131">
                  <c:v>72843.23</c:v>
                </c:pt>
                <c:pt idx="144">
                  <c:v>31042.51</c:v>
                </c:pt>
              </c:numCache>
            </c:numRef>
          </c:val>
        </c:ser>
        <c:ser>
          <c:idx val="5"/>
          <c:order val="5"/>
          <c:tx>
            <c:strRef>
              <c:f>'[pooja. m dataset (3).xlsx]Sheet3'!$G$4:$G$7</c:f>
              <c:strCache>
                <c:ptCount val="1"/>
                <c:pt idx="0">
                  <c:v>Fixed Term - Sum of Salary - 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(3).xlsx]Sheet3'!$G$8:$G$758</c:f>
              <c:numCache>
                <c:formatCode>General</c:formatCode>
                <c:ptCount val="190"/>
                <c:pt idx="122">
                  <c:v>31816.57</c:v>
                </c:pt>
              </c:numCache>
            </c:numRef>
          </c:val>
        </c:ser>
        <c:ser>
          <c:idx val="6"/>
          <c:order val="6"/>
          <c:tx>
            <c:strRef>
              <c:f>'[pooja. m dataset (3).xlsx]Sheet3'!$H$4:$H$7</c:f>
              <c:strCache>
                <c:ptCount val="1"/>
                <c:pt idx="0">
                  <c:v>Fixed Term - Sum of Salary - NULL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(3).xlsx]Sheet3'!$H$8:$H$758</c:f>
              <c:numCache>
                <c:formatCode>General</c:formatCode>
                <c:ptCount val="190"/>
                <c:pt idx="154">
                  <c:v>51165.37</c:v>
                </c:pt>
              </c:numCache>
            </c:numRef>
          </c:val>
        </c:ser>
        <c:ser>
          <c:idx val="7"/>
          <c:order val="7"/>
          <c:tx>
            <c:strRef>
              <c:f>'[pooja. m dataset (3).xlsx]Sheet3'!$I$4:$I$7</c:f>
              <c:strCache>
                <c:ptCount val="1"/>
                <c:pt idx="0">
                  <c:v>Fixed Term - Sum of Salary - Product Management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(3).xlsx]Sheet3'!$I$8:$I$758</c:f>
              <c:numCache>
                <c:formatCode>General</c:formatCode>
                <c:ptCount val="190"/>
                <c:pt idx="123">
                  <c:v>67818.14</c:v>
                </c:pt>
                <c:pt idx="128">
                  <c:v>106775.14</c:v>
                </c:pt>
                <c:pt idx="129">
                  <c:v>106775.14</c:v>
                </c:pt>
              </c:numCache>
            </c:numRef>
          </c:val>
        </c:ser>
        <c:ser>
          <c:idx val="8"/>
          <c:order val="8"/>
          <c:tx>
            <c:strRef>
              <c:f>'[pooja. m dataset (3).xlsx]Sheet3'!$J$4:$J$7</c:f>
              <c:strCache>
                <c:ptCount val="1"/>
                <c:pt idx="0">
                  <c:v>Fixed Term - Sum of Salary - Research and Development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(3).xlsx]Sheet3'!$J$8:$J$758</c:f>
              <c:numCache>
                <c:formatCode>General</c:formatCode>
                <c:ptCount val="190"/>
                <c:pt idx="127">
                  <c:v>99683.67</c:v>
                </c:pt>
              </c:numCache>
            </c:numRef>
          </c:val>
        </c:ser>
        <c:ser>
          <c:idx val="9"/>
          <c:order val="9"/>
          <c:tx>
            <c:strRef>
              <c:f>'[pooja. m dataset (3).xlsx]Sheet3'!$K$4:$K$7</c:f>
              <c:strCache>
                <c:ptCount val="1"/>
                <c:pt idx="0">
                  <c:v>Fixed Term - Sum of Salary - Sales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(3).xlsx]Sheet3'!$K$8:$K$758</c:f>
              <c:numCache>
                <c:formatCode>General</c:formatCode>
                <c:ptCount val="190"/>
                <c:pt idx="140">
                  <c:v>84598.88</c:v>
                </c:pt>
              </c:numCache>
            </c:numRef>
          </c:val>
        </c:ser>
        <c:ser>
          <c:idx val="10"/>
          <c:order val="10"/>
          <c:tx>
            <c:strRef>
              <c:f>'[pooja. m dataset (3).xlsx]Sheet3'!$L$4:$L$7</c:f>
              <c:strCache>
                <c:ptCount val="1"/>
                <c:pt idx="0">
                  <c:v>Fixed Term - Sum of Salary - Services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(3).xlsx]Sheet3'!$L$8:$L$758</c:f>
              <c:numCache>
                <c:formatCode>General</c:formatCode>
                <c:ptCount val="190"/>
                <c:pt idx="138">
                  <c:v>47646.95</c:v>
                </c:pt>
                <c:pt idx="139">
                  <c:v>42314.39</c:v>
                </c:pt>
                <c:pt idx="151">
                  <c:v>31172.77</c:v>
                </c:pt>
              </c:numCache>
            </c:numRef>
          </c:val>
        </c:ser>
        <c:ser>
          <c:idx val="11"/>
          <c:order val="11"/>
          <c:tx>
            <c:strRef>
              <c:f>'[pooja. m dataset (3).xlsx]Sheet3'!$M$4:$M$7</c:f>
              <c:strCache>
                <c:ptCount val="1"/>
                <c:pt idx="0">
                  <c:v>Fixed Term - Sum of Salary - Support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(3).xlsx]Sheet3'!$M$8:$M$758</c:f>
              <c:numCache>
                <c:formatCode>General</c:formatCode>
                <c:ptCount val="190"/>
                <c:pt idx="133">
                  <c:v>100371.31</c:v>
                </c:pt>
                <c:pt idx="136">
                  <c:v>104038.9</c:v>
                </c:pt>
                <c:pt idx="143">
                  <c:v>95017.1</c:v>
                </c:pt>
              </c:numCache>
            </c:numRef>
          </c:val>
        </c:ser>
        <c:ser>
          <c:idx val="12"/>
          <c:order val="12"/>
          <c:tx>
            <c:strRef>
              <c:f>'[pooja. m dataset (3).xlsx]Sheet3'!$N$4:$N$7</c:f>
              <c:strCache>
                <c:ptCount val="1"/>
                <c:pt idx="0">
                  <c:v>Fixed Term - Sum of Salary - Training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(3).xlsx]Sheet3'!$N$8:$N$758</c:f>
              <c:numCache>
                <c:formatCode>General</c:formatCode>
                <c:ptCount val="190"/>
                <c:pt idx="124">
                  <c:v>79567.69</c:v>
                </c:pt>
                <c:pt idx="149">
                  <c:v>101187.36</c:v>
                </c:pt>
                <c:pt idx="152">
                  <c:v>93128.34</c:v>
                </c:pt>
                <c:pt idx="153">
                  <c:v>225556.56</c:v>
                </c:pt>
              </c:numCache>
            </c:numRef>
          </c:val>
        </c:ser>
        <c:ser>
          <c:idx val="13"/>
          <c:order val="13"/>
          <c:tx>
            <c:strRef>
              <c:f>'[pooja. m dataset (3).xlsx]Sheet3'!$O$4:$O$7</c:f>
              <c:strCache>
                <c:ptCount val="1"/>
                <c:pt idx="0">
                  <c:v>Fixed Term - Sum of Salary2 - Accounting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(3).xlsx]Sheet3'!$O$8:$O$758</c:f>
              <c:numCache>
                <c:formatCode>General</c:formatCode>
                <c:ptCount val="190"/>
                <c:pt idx="142">
                  <c:v>57419.35</c:v>
                </c:pt>
                <c:pt idx="147">
                  <c:v>76303.82</c:v>
                </c:pt>
                <c:pt idx="148">
                  <c:v>76303.82</c:v>
                </c:pt>
              </c:numCache>
            </c:numRef>
          </c:val>
        </c:ser>
        <c:ser>
          <c:idx val="14"/>
          <c:order val="14"/>
          <c:tx>
            <c:strRef>
              <c:f>'[pooja. m dataset (3).xlsx]Sheet3'!$P$4:$P$7</c:f>
              <c:strCache>
                <c:ptCount val="1"/>
                <c:pt idx="0">
                  <c:v>Fixed Term - Sum of Salary2 - Business Development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(3).xlsx]Sheet3'!$P$8:$P$758</c:f>
              <c:numCache>
                <c:formatCode>General</c:formatCode>
                <c:ptCount val="190"/>
                <c:pt idx="121">
                  <c:v>39784.24</c:v>
                </c:pt>
                <c:pt idx="135">
                  <c:v>69764.1</c:v>
                </c:pt>
                <c:pt idx="145">
                  <c:v>86233.83</c:v>
                </c:pt>
                <c:pt idx="146">
                  <c:v>86558.58</c:v>
                </c:pt>
              </c:numCache>
            </c:numRef>
          </c:val>
        </c:ser>
        <c:ser>
          <c:idx val="15"/>
          <c:order val="15"/>
          <c:tx>
            <c:strRef>
              <c:f>'[pooja. m dataset (3).xlsx]Sheet3'!$Q$4:$Q$7</c:f>
              <c:strCache>
                <c:ptCount val="1"/>
                <c:pt idx="0">
                  <c:v>Fixed Term - Sum of Salary2 - Engineering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(3).xlsx]Sheet3'!$Q$8:$Q$758</c:f>
              <c:numCache>
                <c:formatCode>General</c:formatCode>
                <c:ptCount val="190"/>
                <c:pt idx="126">
                  <c:v>43329.22</c:v>
                </c:pt>
                <c:pt idx="141">
                  <c:v>78443.78</c:v>
                </c:pt>
                <c:pt idx="150">
                  <c:v>61624.77</c:v>
                </c:pt>
              </c:numCache>
            </c:numRef>
          </c:val>
        </c:ser>
        <c:ser>
          <c:idx val="16"/>
          <c:order val="16"/>
          <c:tx>
            <c:strRef>
              <c:f>'[pooja. m dataset (3).xlsx]Sheet3'!$R$4:$R$7</c:f>
              <c:strCache>
                <c:ptCount val="1"/>
                <c:pt idx="0">
                  <c:v>Fixed Term - Sum of Salary2 - Human Resources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(3).xlsx]Sheet3'!$R$8:$R$758</c:f>
              <c:numCache>
                <c:formatCode>General</c:formatCode>
                <c:ptCount val="190"/>
                <c:pt idx="125">
                  <c:v>72876.91</c:v>
                </c:pt>
                <c:pt idx="130">
                  <c:v>73488.68</c:v>
                </c:pt>
                <c:pt idx="132">
                  <c:v>92704.48</c:v>
                </c:pt>
                <c:pt idx="134">
                  <c:v>99448.78</c:v>
                </c:pt>
              </c:numCache>
            </c:numRef>
          </c:val>
        </c:ser>
        <c:ser>
          <c:idx val="17"/>
          <c:order val="17"/>
          <c:tx>
            <c:strRef>
              <c:f>'[pooja. m dataset (3).xlsx]Sheet3'!$S$4:$S$7</c:f>
              <c:strCache>
                <c:ptCount val="1"/>
                <c:pt idx="0">
                  <c:v>Fixed Term - Sum of Salary2 - Legal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(3).xlsx]Sheet3'!$S$8:$S$758</c:f>
              <c:numCache>
                <c:formatCode>General</c:formatCode>
                <c:ptCount val="190"/>
                <c:pt idx="131">
                  <c:v>72843.23</c:v>
                </c:pt>
                <c:pt idx="144">
                  <c:v>31042.51</c:v>
                </c:pt>
              </c:numCache>
            </c:numRef>
          </c:val>
        </c:ser>
        <c:ser>
          <c:idx val="18"/>
          <c:order val="18"/>
          <c:tx>
            <c:strRef>
              <c:f>'[pooja. m dataset (3).xlsx]Sheet3'!$T$4:$T$7</c:f>
              <c:strCache>
                <c:ptCount val="1"/>
                <c:pt idx="0">
                  <c:v>Fixed Term - Sum of Salary2 - Marketing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(3).xlsx]Sheet3'!$T$8:$T$758</c:f>
              <c:numCache>
                <c:formatCode>General</c:formatCode>
                <c:ptCount val="190"/>
                <c:pt idx="122">
                  <c:v>31816.57</c:v>
                </c:pt>
              </c:numCache>
            </c:numRef>
          </c:val>
        </c:ser>
        <c:ser>
          <c:idx val="19"/>
          <c:order val="19"/>
          <c:tx>
            <c:strRef>
              <c:f>'[pooja. m dataset (3).xlsx]Sheet3'!$U$4:$U$7</c:f>
              <c:strCache>
                <c:ptCount val="1"/>
                <c:pt idx="0">
                  <c:v>Fixed Term - Sum of Salary2 - NULL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(3).xlsx]Sheet3'!$U$8:$U$758</c:f>
              <c:numCache>
                <c:formatCode>General</c:formatCode>
                <c:ptCount val="190"/>
                <c:pt idx="154">
                  <c:v>51165.37</c:v>
                </c:pt>
              </c:numCache>
            </c:numRef>
          </c:val>
        </c:ser>
        <c:ser>
          <c:idx val="20"/>
          <c:order val="20"/>
          <c:tx>
            <c:strRef>
              <c:f>'[pooja. m dataset (3).xlsx]Sheet3'!$V$4:$V$7</c:f>
              <c:strCache>
                <c:ptCount val="1"/>
                <c:pt idx="0">
                  <c:v>Fixed Term - Sum of Salary2 - Product Management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(3).xlsx]Sheet3'!$V$8:$V$758</c:f>
              <c:numCache>
                <c:formatCode>General</c:formatCode>
                <c:ptCount val="190"/>
                <c:pt idx="123">
                  <c:v>67818.14</c:v>
                </c:pt>
                <c:pt idx="128">
                  <c:v>106775.14</c:v>
                </c:pt>
                <c:pt idx="129">
                  <c:v>106775.14</c:v>
                </c:pt>
              </c:numCache>
            </c:numRef>
          </c:val>
        </c:ser>
        <c:ser>
          <c:idx val="21"/>
          <c:order val="21"/>
          <c:tx>
            <c:strRef>
              <c:f>'[pooja. m dataset (3).xlsx]Sheet3'!$W$4:$W$7</c:f>
              <c:strCache>
                <c:ptCount val="1"/>
                <c:pt idx="0">
                  <c:v>Fixed Term - Sum of Salary2 - Research and Development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(3).xlsx]Sheet3'!$W$8:$W$758</c:f>
              <c:numCache>
                <c:formatCode>General</c:formatCode>
                <c:ptCount val="190"/>
                <c:pt idx="127">
                  <c:v>99683.67</c:v>
                </c:pt>
              </c:numCache>
            </c:numRef>
          </c:val>
        </c:ser>
        <c:ser>
          <c:idx val="22"/>
          <c:order val="22"/>
          <c:tx>
            <c:strRef>
              <c:f>'[pooja. m dataset (3).xlsx]Sheet3'!$X$4:$X$7</c:f>
              <c:strCache>
                <c:ptCount val="1"/>
                <c:pt idx="0">
                  <c:v>Fixed Term - Sum of Salary2 - Sales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(3).xlsx]Sheet3'!$X$8:$X$758</c:f>
              <c:numCache>
                <c:formatCode>General</c:formatCode>
                <c:ptCount val="190"/>
                <c:pt idx="140">
                  <c:v>84598.88</c:v>
                </c:pt>
              </c:numCache>
            </c:numRef>
          </c:val>
        </c:ser>
        <c:ser>
          <c:idx val="23"/>
          <c:order val="23"/>
          <c:tx>
            <c:strRef>
              <c:f>'[pooja. m dataset (3).xlsx]Sheet3'!$Y$4:$Y$7</c:f>
              <c:strCache>
                <c:ptCount val="1"/>
                <c:pt idx="0">
                  <c:v>Fixed Term - Sum of Salary2 - Services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(3).xlsx]Sheet3'!$Y$8:$Y$758</c:f>
              <c:numCache>
                <c:formatCode>General</c:formatCode>
                <c:ptCount val="190"/>
                <c:pt idx="138">
                  <c:v>47646.95</c:v>
                </c:pt>
                <c:pt idx="139">
                  <c:v>42314.39</c:v>
                </c:pt>
                <c:pt idx="151">
                  <c:v>31172.77</c:v>
                </c:pt>
              </c:numCache>
            </c:numRef>
          </c:val>
        </c:ser>
        <c:ser>
          <c:idx val="24"/>
          <c:order val="24"/>
          <c:tx>
            <c:strRef>
              <c:f>'[pooja. m dataset (3).xlsx]Sheet3'!$Z$4:$Z$7</c:f>
              <c:strCache>
                <c:ptCount val="1"/>
                <c:pt idx="0">
                  <c:v>Fixed Term - Sum of Salary2 - Support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(3).xlsx]Sheet3'!$Z$8:$Z$758</c:f>
              <c:numCache>
                <c:formatCode>General</c:formatCode>
                <c:ptCount val="190"/>
                <c:pt idx="133">
                  <c:v>100371.31</c:v>
                </c:pt>
                <c:pt idx="136">
                  <c:v>104038.9</c:v>
                </c:pt>
                <c:pt idx="143">
                  <c:v>95017.1</c:v>
                </c:pt>
              </c:numCache>
            </c:numRef>
          </c:val>
        </c:ser>
        <c:ser>
          <c:idx val="25"/>
          <c:order val="25"/>
          <c:tx>
            <c:strRef>
              <c:f>'[pooja. m dataset (3).xlsx]Sheet3'!$AA$4:$AA$7</c:f>
              <c:strCache>
                <c:ptCount val="1"/>
                <c:pt idx="0">
                  <c:v>Fixed Term - Sum of Salary2 - Training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(3).xlsx]Sheet3'!$AA$8:$AA$758</c:f>
              <c:numCache>
                <c:formatCode>General</c:formatCode>
                <c:ptCount val="190"/>
                <c:pt idx="124">
                  <c:v>79567.69</c:v>
                </c:pt>
                <c:pt idx="149">
                  <c:v>101187.36</c:v>
                </c:pt>
                <c:pt idx="152">
                  <c:v>93128.34</c:v>
                </c:pt>
                <c:pt idx="153">
                  <c:v>225556.56</c:v>
                </c:pt>
              </c:numCache>
            </c:numRef>
          </c:val>
        </c:ser>
        <c:ser>
          <c:idx val="26"/>
          <c:order val="26"/>
          <c:tx>
            <c:strRef>
              <c:f>'[pooja. m dataset (3).xlsx]Sheet3'!$AB$4:$AB$7</c:f>
              <c:strCache>
                <c:ptCount val="1"/>
                <c:pt idx="0">
                  <c:v>Fixed Term - Sum of FTE - Accounting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(3).xlsx]Sheet3'!$AB$8:$AB$758</c:f>
              <c:numCache>
                <c:formatCode>General</c:formatCode>
                <c:ptCount val="190"/>
                <c:pt idx="137">
                  <c:v>1</c:v>
                </c:pt>
                <c:pt idx="142">
                  <c:v>1</c:v>
                </c:pt>
                <c:pt idx="147">
                  <c:v>1</c:v>
                </c:pt>
                <c:pt idx="148">
                  <c:v>1</c:v>
                </c:pt>
              </c:numCache>
            </c:numRef>
          </c:val>
        </c:ser>
        <c:ser>
          <c:idx val="27"/>
          <c:order val="27"/>
          <c:tx>
            <c:strRef>
              <c:f>'[pooja. m dataset (3).xlsx]Sheet3'!$AC$4:$AC$7</c:f>
              <c:strCache>
                <c:ptCount val="1"/>
                <c:pt idx="0">
                  <c:v>Fixed Term - Sum of FTE - Business Development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(3).xlsx]Sheet3'!$AC$8:$AC$758</c:f>
              <c:numCache>
                <c:formatCode>General</c:formatCode>
                <c:ptCount val="190"/>
                <c:pt idx="121">
                  <c:v>1</c:v>
                </c:pt>
                <c:pt idx="135">
                  <c:v>1</c:v>
                </c:pt>
                <c:pt idx="145">
                  <c:v>1</c:v>
                </c:pt>
                <c:pt idx="146">
                  <c:v>1</c:v>
                </c:pt>
              </c:numCache>
            </c:numRef>
          </c:val>
        </c:ser>
        <c:ser>
          <c:idx val="28"/>
          <c:order val="28"/>
          <c:tx>
            <c:strRef>
              <c:f>'[pooja. m dataset (3).xlsx]Sheet3'!$AD$4:$AD$7</c:f>
              <c:strCache>
                <c:ptCount val="1"/>
                <c:pt idx="0">
                  <c:v>Fixed Term - Sum of FTE - Engineering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(3).xlsx]Sheet3'!$AD$8:$AD$758</c:f>
              <c:numCache>
                <c:formatCode>General</c:formatCode>
                <c:ptCount val="190"/>
                <c:pt idx="126">
                  <c:v>0.5</c:v>
                </c:pt>
                <c:pt idx="141">
                  <c:v>1</c:v>
                </c:pt>
                <c:pt idx="150">
                  <c:v>0.3</c:v>
                </c:pt>
              </c:numCache>
            </c:numRef>
          </c:val>
        </c:ser>
        <c:ser>
          <c:idx val="29"/>
          <c:order val="29"/>
          <c:tx>
            <c:strRef>
              <c:f>'[pooja. m dataset (3).xlsx]Sheet3'!$AE$4:$AE$7</c:f>
              <c:strCache>
                <c:ptCount val="1"/>
                <c:pt idx="0">
                  <c:v>Fixed Term - Sum of FTE - Human Resources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(3).xlsx]Sheet3'!$AE$8:$AE$758</c:f>
              <c:numCache>
                <c:formatCode>General</c:formatCode>
                <c:ptCount val="190"/>
                <c:pt idx="125">
                  <c:v>0.4</c:v>
                </c:pt>
                <c:pt idx="130">
                  <c:v>1</c:v>
                </c:pt>
                <c:pt idx="132">
                  <c:v>1</c:v>
                </c:pt>
                <c:pt idx="134">
                  <c:v>1</c:v>
                </c:pt>
              </c:numCache>
            </c:numRef>
          </c:val>
        </c:ser>
        <c:ser>
          <c:idx val="30"/>
          <c:order val="30"/>
          <c:tx>
            <c:strRef>
              <c:f>'[pooja. m dataset (3).xlsx]Sheet3'!$AF$4:$AF$7</c:f>
              <c:strCache>
                <c:ptCount val="1"/>
                <c:pt idx="0">
                  <c:v>Fixed Term - Sum of FTE - Legal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(3).xlsx]Sheet3'!$AF$8:$AF$758</c:f>
              <c:numCache>
                <c:formatCode>General</c:formatCode>
                <c:ptCount val="190"/>
                <c:pt idx="131">
                  <c:v>1</c:v>
                </c:pt>
                <c:pt idx="144">
                  <c:v>0.3</c:v>
                </c:pt>
              </c:numCache>
            </c:numRef>
          </c:val>
        </c:ser>
        <c:ser>
          <c:idx val="31"/>
          <c:order val="31"/>
          <c:tx>
            <c:strRef>
              <c:f>'[pooja. m dataset (3).xlsx]Sheet3'!$AG$4:$AG$7</c:f>
              <c:strCache>
                <c:ptCount val="1"/>
                <c:pt idx="0">
                  <c:v>Fixed Term - Sum of FTE - Marketing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(3).xlsx]Sheet3'!$AG$8:$AG$758</c:f>
              <c:numCache>
                <c:formatCode>General</c:formatCode>
                <c:ptCount val="190"/>
                <c:pt idx="122">
                  <c:v>0.3</c:v>
                </c:pt>
              </c:numCache>
            </c:numRef>
          </c:val>
        </c:ser>
        <c:ser>
          <c:idx val="32"/>
          <c:order val="32"/>
          <c:tx>
            <c:strRef>
              <c:f>'[pooja. m dataset (3).xlsx]Sheet3'!$AH$4:$AH$7</c:f>
              <c:strCache>
                <c:ptCount val="1"/>
                <c:pt idx="0">
                  <c:v>Fixed Term - Sum of FTE - NULL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(3).xlsx]Sheet3'!$AH$8:$AH$758</c:f>
              <c:numCache>
                <c:formatCode>General</c:formatCode>
                <c:ptCount val="190"/>
                <c:pt idx="154">
                  <c:v>1</c:v>
                </c:pt>
              </c:numCache>
            </c:numRef>
          </c:val>
        </c:ser>
        <c:ser>
          <c:idx val="33"/>
          <c:order val="33"/>
          <c:tx>
            <c:strRef>
              <c:f>'[pooja. m dataset (3).xlsx]Sheet3'!$AI$4:$AI$7</c:f>
              <c:strCache>
                <c:ptCount val="1"/>
                <c:pt idx="0">
                  <c:v>Fixed Term - Sum of FTE - Product Management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(3).xlsx]Sheet3'!$AI$8:$AI$758</c:f>
              <c:numCache>
                <c:formatCode>General</c:formatCode>
                <c:ptCount val="190"/>
                <c:pt idx="123">
                  <c:v>0.6</c:v>
                </c:pt>
                <c:pt idx="128">
                  <c:v>1</c:v>
                </c:pt>
                <c:pt idx="129">
                  <c:v>1</c:v>
                </c:pt>
              </c:numCache>
            </c:numRef>
          </c:val>
        </c:ser>
        <c:ser>
          <c:idx val="34"/>
          <c:order val="34"/>
          <c:tx>
            <c:strRef>
              <c:f>'[pooja. m dataset (3).xlsx]Sheet3'!$AJ$4:$AJ$7</c:f>
              <c:strCache>
                <c:ptCount val="1"/>
                <c:pt idx="0">
                  <c:v>Fixed Term - Sum of FTE - Research and Development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(3).xlsx]Sheet3'!$AJ$8:$AJ$758</c:f>
              <c:numCache>
                <c:formatCode>General</c:formatCode>
                <c:ptCount val="190"/>
                <c:pt idx="127">
                  <c:v>1</c:v>
                </c:pt>
              </c:numCache>
            </c:numRef>
          </c:val>
        </c:ser>
        <c:ser>
          <c:idx val="35"/>
          <c:order val="35"/>
          <c:tx>
            <c:strRef>
              <c:f>'[pooja. m dataset (3).xlsx]Sheet3'!$AK$4:$AK$7</c:f>
              <c:strCache>
                <c:ptCount val="1"/>
                <c:pt idx="0">
                  <c:v>Fixed Term - Sum of FTE - Sales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(3).xlsx]Sheet3'!$AK$8:$AK$758</c:f>
              <c:numCache>
                <c:formatCode>General</c:formatCode>
                <c:ptCount val="190"/>
                <c:pt idx="140">
                  <c:v>1</c:v>
                </c:pt>
              </c:numCache>
            </c:numRef>
          </c:val>
        </c:ser>
        <c:ser>
          <c:idx val="36"/>
          <c:order val="36"/>
          <c:tx>
            <c:strRef>
              <c:f>'[pooja. m dataset (3).xlsx]Sheet3'!$AL$4:$AL$7</c:f>
              <c:strCache>
                <c:ptCount val="1"/>
                <c:pt idx="0">
                  <c:v>Fixed Term - Sum of FTE - Services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(3).xlsx]Sheet3'!$AL$8:$AL$758</c:f>
              <c:numCache>
                <c:formatCode>General</c:formatCode>
                <c:ptCount val="190"/>
                <c:pt idx="138">
                  <c:v>0.3</c:v>
                </c:pt>
                <c:pt idx="139">
                  <c:v>1</c:v>
                </c:pt>
                <c:pt idx="151">
                  <c:v>1</c:v>
                </c:pt>
              </c:numCache>
            </c:numRef>
          </c:val>
        </c:ser>
        <c:ser>
          <c:idx val="37"/>
          <c:order val="37"/>
          <c:tx>
            <c:strRef>
              <c:f>'[pooja. m dataset (3).xlsx]Sheet3'!$AM$4:$AM$7</c:f>
              <c:strCache>
                <c:ptCount val="1"/>
                <c:pt idx="0">
                  <c:v>Fixed Term - Sum of FTE - Support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(3).xlsx]Sheet3'!$AM$8:$AM$758</c:f>
              <c:numCache>
                <c:formatCode>General</c:formatCode>
                <c:ptCount val="190"/>
                <c:pt idx="133">
                  <c:v>0.8</c:v>
                </c:pt>
                <c:pt idx="136">
                  <c:v>1</c:v>
                </c:pt>
                <c:pt idx="143">
                  <c:v>1</c:v>
                </c:pt>
              </c:numCache>
            </c:numRef>
          </c:val>
        </c:ser>
        <c:ser>
          <c:idx val="38"/>
          <c:order val="38"/>
          <c:tx>
            <c:strRef>
              <c:f>'[pooja. m dataset (3).xlsx]Sheet3'!$AN$4:$AN$7</c:f>
              <c:strCache>
                <c:ptCount val="1"/>
                <c:pt idx="0">
                  <c:v>Fixed Term - Sum of FTE - Training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(3).xlsx]Sheet3'!$AN$8:$AN$758</c:f>
              <c:numCache>
                <c:formatCode>General</c:formatCode>
                <c:ptCount val="190"/>
                <c:pt idx="124">
                  <c:v>1</c:v>
                </c:pt>
                <c:pt idx="149">
                  <c:v>1</c:v>
                </c:pt>
                <c:pt idx="152">
                  <c:v>1</c:v>
                </c:pt>
                <c:pt idx="153">
                  <c:v>2</c:v>
                </c:pt>
              </c:numCache>
            </c:numRef>
          </c:val>
        </c:ser>
        <c:ser>
          <c:idx val="39"/>
          <c:order val="39"/>
          <c:tx>
            <c:strRef>
              <c:f>'[pooja. m dataset (3).xlsx]Sheet3'!$AR$4:$AR$7</c:f>
              <c:strCache>
                <c:ptCount val="1"/>
                <c:pt idx="0">
                  <c:v>Fixed Term  - Sum of Salary - Services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(3).xlsx]Sheet3'!$AR$8:$AR$758</c:f>
              <c:numCache>
                <c:formatCode>General</c:formatCode>
                <c:ptCount val="190"/>
                <c:pt idx="181">
                  <c:v>3457.78</c:v>
                </c:pt>
              </c:numCache>
            </c:numRef>
          </c:val>
        </c:ser>
        <c:ser>
          <c:idx val="40"/>
          <c:order val="40"/>
          <c:tx>
            <c:strRef>
              <c:f>'[pooja. m dataset (3).xlsx]Sheet3'!$AS$4:$AS$7</c:f>
              <c:strCache>
                <c:ptCount val="1"/>
                <c:pt idx="0">
                  <c:v>Fixed Term  - Sum of Salary2 - Services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(3).xlsx]Sheet3'!$AS$8:$AS$758</c:f>
              <c:numCache>
                <c:formatCode>General</c:formatCode>
                <c:ptCount val="190"/>
                <c:pt idx="181">
                  <c:v>3457.78</c:v>
                </c:pt>
              </c:numCache>
            </c:numRef>
          </c:val>
        </c:ser>
        <c:ser>
          <c:idx val="41"/>
          <c:order val="41"/>
          <c:tx>
            <c:strRef>
              <c:f>'[pooja. m dataset (3).xlsx]Sheet3'!$AT$4:$AT$7</c:f>
              <c:strCache>
                <c:ptCount val="1"/>
                <c:pt idx="0">
                  <c:v>Fixed Term  - Sum of FTE - Services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(3).xlsx]Sheet3'!$AT$8:$AT$758</c:f>
              <c:numCache>
                <c:formatCode>General</c:formatCode>
                <c:ptCount val="190"/>
                <c:pt idx="181">
                  <c:v>0.1</c:v>
                </c:pt>
              </c:numCache>
            </c:numRef>
          </c:val>
        </c:ser>
        <c:ser>
          <c:idx val="42"/>
          <c:order val="42"/>
          <c:tx>
            <c:strRef>
              <c:f>'[pooja. m dataset (3).xlsx]Sheet3'!$AX$4:$AX$7</c:f>
              <c:strCache>
                <c:ptCount val="1"/>
                <c:pt idx="0">
                  <c:v>Permanent - Sum of Salary - Accounting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(3).xlsx]Sheet3'!$AX$8:$AX$758</c:f>
              <c:numCache>
                <c:formatCode>General</c:formatCode>
                <c:ptCount val="190"/>
                <c:pt idx="5">
                  <c:v>114177.23</c:v>
                </c:pt>
                <c:pt idx="6">
                  <c:v>52963.65</c:v>
                </c:pt>
                <c:pt idx="10">
                  <c:v>91645.04</c:v>
                </c:pt>
                <c:pt idx="15">
                  <c:v>36547.58</c:v>
                </c:pt>
                <c:pt idx="19">
                  <c:v>95954.02</c:v>
                </c:pt>
                <c:pt idx="32">
                  <c:v>119022.49</c:v>
                </c:pt>
                <c:pt idx="55">
                  <c:v>49915.14</c:v>
                </c:pt>
                <c:pt idx="65">
                  <c:v>44845.33</c:v>
                </c:pt>
                <c:pt idx="67">
                  <c:v>52270.22</c:v>
                </c:pt>
                <c:pt idx="76">
                  <c:v>68887.84</c:v>
                </c:pt>
                <c:pt idx="79">
                  <c:v>107107.6</c:v>
                </c:pt>
                <c:pt idx="103">
                  <c:v>67633.85</c:v>
                </c:pt>
                <c:pt idx="113">
                  <c:v>69163.39</c:v>
                </c:pt>
              </c:numCache>
            </c:numRef>
          </c:val>
        </c:ser>
        <c:ser>
          <c:idx val="43"/>
          <c:order val="43"/>
          <c:tx>
            <c:strRef>
              <c:f>'[pooja. m dataset (3).xlsx]Sheet3'!$AY$4:$AY$7</c:f>
              <c:strCache>
                <c:ptCount val="1"/>
                <c:pt idx="0">
                  <c:v>Permanent - Sum of Salary - Business Development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(3).xlsx]Sheet3'!$AY$8:$AY$758</c:f>
              <c:numCache>
                <c:formatCode>General</c:formatCode>
                <c:ptCount val="190"/>
                <c:pt idx="0">
                  <c:v>70649.46</c:v>
                </c:pt>
                <c:pt idx="3">
                  <c:v>68980.52</c:v>
                </c:pt>
                <c:pt idx="12">
                  <c:v>85918.61</c:v>
                </c:pt>
                <c:pt idx="34">
                  <c:v>80695.74</c:v>
                </c:pt>
                <c:pt idx="36">
                  <c:v>69192.85</c:v>
                </c:pt>
                <c:pt idx="38">
                  <c:v>88360.79</c:v>
                </c:pt>
                <c:pt idx="39">
                  <c:v>110042.37</c:v>
                </c:pt>
                <c:pt idx="58">
                  <c:v>71371.37</c:v>
                </c:pt>
                <c:pt idx="69">
                  <c:v>90884.32</c:v>
                </c:pt>
                <c:pt idx="70">
                  <c:v>90884.32</c:v>
                </c:pt>
                <c:pt idx="90">
                  <c:v>61688.77</c:v>
                </c:pt>
                <c:pt idx="109">
                  <c:v>88511.17</c:v>
                </c:pt>
                <c:pt idx="110">
                  <c:v>160338.84</c:v>
                </c:pt>
                <c:pt idx="118">
                  <c:v>33031.26</c:v>
                </c:pt>
              </c:numCache>
            </c:numRef>
          </c:val>
        </c:ser>
        <c:ser>
          <c:idx val="44"/>
          <c:order val="44"/>
          <c:tx>
            <c:strRef>
              <c:f>'[pooja. m dataset (3).xlsx]Sheet3'!$AZ$4:$AZ$7</c:f>
              <c:strCache>
                <c:ptCount val="1"/>
                <c:pt idx="0">
                  <c:v>Permanent - Sum of Salary - Engineering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(3).xlsx]Sheet3'!$AZ$8:$AZ$758</c:f>
              <c:numCache>
                <c:formatCode>General</c:formatCode>
                <c:ptCount val="190"/>
                <c:pt idx="11">
                  <c:v>97105.19</c:v>
                </c:pt>
                <c:pt idx="41">
                  <c:v>118976.16</c:v>
                </c:pt>
                <c:pt idx="68">
                  <c:v>50855.53</c:v>
                </c:pt>
                <c:pt idx="72">
                  <c:v>88425.08</c:v>
                </c:pt>
                <c:pt idx="75">
                  <c:v>108872.77</c:v>
                </c:pt>
                <c:pt idx="106">
                  <c:v>114425.19</c:v>
                </c:pt>
              </c:numCache>
            </c:numRef>
          </c:val>
        </c:ser>
        <c:ser>
          <c:idx val="45"/>
          <c:order val="45"/>
          <c:tx>
            <c:strRef>
              <c:f>'[pooja. m dataset (3).xlsx]Sheet3'!$BA$4:$BA$7</c:f>
              <c:strCache>
                <c:ptCount val="1"/>
                <c:pt idx="0">
                  <c:v>Permanent - Sum of Salary - Human Resources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(3).xlsx]Sheet3'!$BA$8:$BA$758</c:f>
              <c:numCache>
                <c:formatCode>General</c:formatCode>
                <c:ptCount val="190"/>
                <c:pt idx="7">
                  <c:v>50310.09</c:v>
                </c:pt>
                <c:pt idx="23">
                  <c:v>61994.76</c:v>
                </c:pt>
                <c:pt idx="31">
                  <c:v>35943.62</c:v>
                </c:pt>
                <c:pt idx="51">
                  <c:v>86556.96</c:v>
                </c:pt>
                <c:pt idx="78">
                  <c:v>100731.95</c:v>
                </c:pt>
                <c:pt idx="112">
                  <c:v>67957.9</c:v>
                </c:pt>
              </c:numCache>
            </c:numRef>
          </c:val>
        </c:ser>
        <c:ser>
          <c:idx val="46"/>
          <c:order val="46"/>
          <c:tx>
            <c:strRef>
              <c:f>'[pooja. m dataset (3).xlsx]Sheet3'!$BB$4:$BB$7</c:f>
              <c:strCache>
                <c:ptCount val="1"/>
                <c:pt idx="0">
                  <c:v>Permanent - Sum of Salary - Legal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(3).xlsx]Sheet3'!$BB$8:$BB$758</c:f>
              <c:numCache>
                <c:formatCode>General</c:formatCode>
                <c:ptCount val="190"/>
                <c:pt idx="2">
                  <c:v>3567.689</c:v>
                </c:pt>
                <c:pt idx="4">
                  <c:v>63705.4</c:v>
                </c:pt>
                <c:pt idx="30">
                  <c:v>66572.58</c:v>
                </c:pt>
                <c:pt idx="44">
                  <c:v>111049.84</c:v>
                </c:pt>
                <c:pt idx="53">
                  <c:v>90697.67</c:v>
                </c:pt>
                <c:pt idx="56">
                  <c:v>113616.23</c:v>
                </c:pt>
                <c:pt idx="63">
                  <c:v>0</c:v>
                </c:pt>
                <c:pt idx="80">
                  <c:v>75733.74</c:v>
                </c:pt>
                <c:pt idx="104">
                  <c:v>89838.77</c:v>
                </c:pt>
                <c:pt idx="105">
                  <c:v>28481.16</c:v>
                </c:pt>
                <c:pt idx="107">
                  <c:v>99460.78</c:v>
                </c:pt>
              </c:numCache>
            </c:numRef>
          </c:val>
        </c:ser>
        <c:ser>
          <c:idx val="47"/>
          <c:order val="47"/>
          <c:tx>
            <c:strRef>
              <c:f>'[pooja. m dataset (3).xlsx]Sheet3'!$BC$4:$BC$7</c:f>
              <c:strCache>
                <c:ptCount val="1"/>
                <c:pt idx="0">
                  <c:v>Permanent - Sum of Salary - Marketing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(3).xlsx]Sheet3'!$BC$8:$BC$758</c:f>
              <c:numCache>
                <c:formatCode>General</c:formatCode>
                <c:ptCount val="190"/>
                <c:pt idx="24">
                  <c:v>37362.3</c:v>
                </c:pt>
                <c:pt idx="33">
                  <c:v>65699.02</c:v>
                </c:pt>
                <c:pt idx="42">
                  <c:v>40753.54</c:v>
                </c:pt>
                <c:pt idx="52">
                  <c:v>68008.55</c:v>
                </c:pt>
                <c:pt idx="60">
                  <c:v>66017.18</c:v>
                </c:pt>
                <c:pt idx="71">
                  <c:v>89605.13</c:v>
                </c:pt>
                <c:pt idx="73">
                  <c:v>104903.79</c:v>
                </c:pt>
                <c:pt idx="82">
                  <c:v>34678.08</c:v>
                </c:pt>
                <c:pt idx="84">
                  <c:v>76932.6</c:v>
                </c:pt>
              </c:numCache>
            </c:numRef>
          </c:val>
        </c:ser>
        <c:ser>
          <c:idx val="48"/>
          <c:order val="48"/>
          <c:tx>
            <c:strRef>
              <c:f>'[pooja. m dataset (3).xlsx]Sheet3'!$BD$4:$BD$7</c:f>
              <c:strCache>
                <c:ptCount val="1"/>
                <c:pt idx="0">
                  <c:v>Permanent - Sum of Salary - NULL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(3).xlsx]Sheet3'!$BD$8:$BD$758</c:f>
              <c:numCache>
                <c:formatCode>General</c:formatCode>
                <c:ptCount val="190"/>
                <c:pt idx="1">
                  <c:v>105468.7</c:v>
                </c:pt>
                <c:pt idx="9">
                  <c:v>112645.99</c:v>
                </c:pt>
                <c:pt idx="17">
                  <c:v>58861.19</c:v>
                </c:pt>
                <c:pt idx="54">
                  <c:v>44403.77</c:v>
                </c:pt>
                <c:pt idx="64">
                  <c:v>118442.54</c:v>
                </c:pt>
                <c:pt idx="83">
                  <c:v>109143.17</c:v>
                </c:pt>
              </c:numCache>
            </c:numRef>
          </c:val>
        </c:ser>
        <c:ser>
          <c:idx val="49"/>
          <c:order val="49"/>
          <c:tx>
            <c:strRef>
              <c:f>'[pooja. m dataset (3).xlsx]Sheet3'!$BE$4:$BE$7</c:f>
              <c:strCache>
                <c:ptCount val="1"/>
                <c:pt idx="0">
                  <c:v>Permanent - Sum of Salary - Product Management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(3).xlsx]Sheet3'!$BE$8:$BE$758</c:f>
              <c:numCache>
                <c:formatCode>General</c:formatCode>
                <c:ptCount val="190"/>
                <c:pt idx="16">
                  <c:v>115191.38</c:v>
                </c:pt>
                <c:pt idx="21">
                  <c:v>104335.04</c:v>
                </c:pt>
                <c:pt idx="48">
                  <c:v>76876.48</c:v>
                </c:pt>
                <c:pt idx="50">
                  <c:v>74924.65</c:v>
                </c:pt>
                <c:pt idx="59">
                  <c:v>31241.24</c:v>
                </c:pt>
                <c:pt idx="62">
                  <c:v>40445.29</c:v>
                </c:pt>
                <c:pt idx="77">
                  <c:v>133730.98</c:v>
                </c:pt>
                <c:pt idx="86">
                  <c:v>111229.47</c:v>
                </c:pt>
                <c:pt idx="92">
                  <c:v>75475.93</c:v>
                </c:pt>
                <c:pt idx="108">
                  <c:v>2478.87</c:v>
                </c:pt>
              </c:numCache>
            </c:numRef>
          </c:val>
        </c:ser>
        <c:ser>
          <c:idx val="50"/>
          <c:order val="50"/>
          <c:tx>
            <c:strRef>
              <c:f>'[pooja. m dataset (3).xlsx]Sheet3'!$BF$4:$BF$7</c:f>
              <c:strCache>
                <c:ptCount val="1"/>
                <c:pt idx="0">
                  <c:v>Permanent - Sum of Salary - Research and Development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(3).xlsx]Sheet3'!$BF$8:$BF$758</c:f>
              <c:numCache>
                <c:formatCode>General</c:formatCode>
                <c:ptCount val="190"/>
                <c:pt idx="8">
                  <c:v>84309.95</c:v>
                </c:pt>
                <c:pt idx="13">
                  <c:v>50449.46</c:v>
                </c:pt>
                <c:pt idx="35">
                  <c:v>92336.08</c:v>
                </c:pt>
                <c:pt idx="45">
                  <c:v>74279.01</c:v>
                </c:pt>
                <c:pt idx="49">
                  <c:v>44447.26</c:v>
                </c:pt>
                <c:pt idx="61">
                  <c:v>27744.087</c:v>
                </c:pt>
                <c:pt idx="66">
                  <c:v>85455.53</c:v>
                </c:pt>
                <c:pt idx="91">
                  <c:v>2456.678</c:v>
                </c:pt>
                <c:pt idx="96">
                  <c:v>52748.63</c:v>
                </c:pt>
                <c:pt idx="120">
                  <c:v>39700.82</c:v>
                </c:pt>
              </c:numCache>
            </c:numRef>
          </c:val>
        </c:ser>
        <c:ser>
          <c:idx val="51"/>
          <c:order val="51"/>
          <c:tx>
            <c:strRef>
              <c:f>'[pooja. m dataset (3).xlsx]Sheet3'!$BG$4:$BG$7</c:f>
              <c:strCache>
                <c:ptCount val="1"/>
                <c:pt idx="0">
                  <c:v>Permanent - Sum of Salary - Sales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(3).xlsx]Sheet3'!$BG$8:$BG$758</c:f>
              <c:numCache>
                <c:formatCode>General</c:formatCode>
                <c:ptCount val="190"/>
                <c:pt idx="26">
                  <c:v>32192.15</c:v>
                </c:pt>
                <c:pt idx="28">
                  <c:v>39535.49</c:v>
                </c:pt>
                <c:pt idx="29">
                  <c:v>62195.47</c:v>
                </c:pt>
                <c:pt idx="43">
                  <c:v>41934.71</c:v>
                </c:pt>
                <c:pt idx="57">
                  <c:v>68860.4</c:v>
                </c:pt>
                <c:pt idx="115">
                  <c:v>96753.78</c:v>
                </c:pt>
                <c:pt idx="119">
                  <c:v>84762.76</c:v>
                </c:pt>
              </c:numCache>
            </c:numRef>
          </c:val>
        </c:ser>
        <c:ser>
          <c:idx val="52"/>
          <c:order val="52"/>
          <c:tx>
            <c:strRef>
              <c:f>'[pooja. m dataset (3).xlsx]Sheet3'!$BH$4:$BH$7</c:f>
              <c:strCache>
                <c:ptCount val="1"/>
                <c:pt idx="0">
                  <c:v>Permanent - Sum of Salary - Services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(3).xlsx]Sheet3'!$BH$8:$BH$758</c:f>
              <c:numCache>
                <c:formatCode>General</c:formatCode>
                <c:ptCount val="190"/>
                <c:pt idx="22">
                  <c:v>81897.79</c:v>
                </c:pt>
                <c:pt idx="27">
                  <c:v>89690.38</c:v>
                </c:pt>
                <c:pt idx="47">
                  <c:v>89690.38</c:v>
                </c:pt>
                <c:pt idx="74">
                  <c:v>138114.64</c:v>
                </c:pt>
                <c:pt idx="85">
                  <c:v>69913.39</c:v>
                </c:pt>
                <c:pt idx="87">
                  <c:v>85879.23</c:v>
                </c:pt>
                <c:pt idx="88">
                  <c:v>100424.23</c:v>
                </c:pt>
                <c:pt idx="97">
                  <c:v>109163.39</c:v>
                </c:pt>
                <c:pt idx="99">
                  <c:v>42161.77</c:v>
                </c:pt>
                <c:pt idx="111">
                  <c:v>88689.09</c:v>
                </c:pt>
              </c:numCache>
            </c:numRef>
          </c:val>
        </c:ser>
        <c:ser>
          <c:idx val="53"/>
          <c:order val="53"/>
          <c:tx>
            <c:strRef>
              <c:f>'[pooja. m dataset (3).xlsx]Sheet3'!$BI$4:$BI$7</c:f>
              <c:strCache>
                <c:ptCount val="1"/>
                <c:pt idx="0">
                  <c:v>Permanent - Sum of Salary - Support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(3).xlsx]Sheet3'!$BI$8:$BI$758</c:f>
              <c:numCache>
                <c:formatCode>General</c:formatCode>
                <c:ptCount val="190"/>
                <c:pt idx="18">
                  <c:v>75974.99</c:v>
                </c:pt>
                <c:pt idx="37">
                  <c:v>104802.63</c:v>
                </c:pt>
                <c:pt idx="46">
                  <c:v>54137.05</c:v>
                </c:pt>
                <c:pt idx="89">
                  <c:v>71924.85</c:v>
                </c:pt>
                <c:pt idx="95">
                  <c:v>63555.73</c:v>
                </c:pt>
                <c:pt idx="98">
                  <c:v>88034.67</c:v>
                </c:pt>
                <c:pt idx="100">
                  <c:v>59258.19</c:v>
                </c:pt>
                <c:pt idx="101">
                  <c:v>59258.19</c:v>
                </c:pt>
                <c:pt idx="114">
                  <c:v>8755.077</c:v>
                </c:pt>
                <c:pt idx="116">
                  <c:v>28974.03</c:v>
                </c:pt>
              </c:numCache>
            </c:numRef>
          </c:val>
        </c:ser>
        <c:ser>
          <c:idx val="54"/>
          <c:order val="54"/>
          <c:tx>
            <c:strRef>
              <c:f>'[pooja. m dataset (3).xlsx]Sheet3'!$BJ$4:$BJ$7</c:f>
              <c:strCache>
                <c:ptCount val="1"/>
                <c:pt idx="0">
                  <c:v>Permanent - Sum of Salary - 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(3).xlsx]Sheet3'!$BJ$8:$BJ$758</c:f>
              <c:numCache>
                <c:formatCode>General</c:formatCode>
                <c:ptCount val="190"/>
                <c:pt idx="20">
                  <c:v>102934.09</c:v>
                </c:pt>
                <c:pt idx="25">
                  <c:v>84745.93</c:v>
                </c:pt>
                <c:pt idx="40">
                  <c:v>86010.54</c:v>
                </c:pt>
                <c:pt idx="81">
                  <c:v>95677.9</c:v>
                </c:pt>
                <c:pt idx="93">
                  <c:v>37902.35</c:v>
                </c:pt>
                <c:pt idx="94">
                  <c:v>37902.35</c:v>
                </c:pt>
                <c:pt idx="102">
                  <c:v>71570.99</c:v>
                </c:pt>
                <c:pt idx="117">
                  <c:v>57002.02</c:v>
                </c:pt>
              </c:numCache>
            </c:numRef>
          </c:val>
        </c:ser>
        <c:ser>
          <c:idx val="55"/>
          <c:order val="55"/>
          <c:tx>
            <c:strRef>
              <c:f>'[pooja. m dataset (3).xlsx]Sheet3'!$BK$4:$BK$7</c:f>
              <c:strCache>
                <c:ptCount val="1"/>
                <c:pt idx="0">
                  <c:v>Permanent - Sum of Salary2 - Accounting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(3).xlsx]Sheet3'!$BK$8:$BK$758</c:f>
              <c:numCache>
                <c:formatCode>General</c:formatCode>
                <c:ptCount val="190"/>
                <c:pt idx="5">
                  <c:v>114177.23</c:v>
                </c:pt>
                <c:pt idx="6">
                  <c:v>52963.65</c:v>
                </c:pt>
                <c:pt idx="10">
                  <c:v>91645.04</c:v>
                </c:pt>
                <c:pt idx="15">
                  <c:v>36547.58</c:v>
                </c:pt>
                <c:pt idx="19">
                  <c:v>95954.02</c:v>
                </c:pt>
                <c:pt idx="32">
                  <c:v>119022.49</c:v>
                </c:pt>
                <c:pt idx="55">
                  <c:v>49915.14</c:v>
                </c:pt>
                <c:pt idx="65">
                  <c:v>44845.33</c:v>
                </c:pt>
                <c:pt idx="67">
                  <c:v>52270.22</c:v>
                </c:pt>
                <c:pt idx="76">
                  <c:v>68887.84</c:v>
                </c:pt>
                <c:pt idx="79">
                  <c:v>107107.6</c:v>
                </c:pt>
                <c:pt idx="103">
                  <c:v>67633.85</c:v>
                </c:pt>
                <c:pt idx="113">
                  <c:v>69163.39</c:v>
                </c:pt>
              </c:numCache>
            </c:numRef>
          </c:val>
        </c:ser>
        <c:ser>
          <c:idx val="56"/>
          <c:order val="56"/>
          <c:tx>
            <c:strRef>
              <c:f>'[pooja. m dataset (3).xlsx]Sheet3'!$BL$4:$BL$7</c:f>
              <c:strCache>
                <c:ptCount val="1"/>
                <c:pt idx="0">
                  <c:v>Permanent - Sum of Salary2 - Business Development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(3).xlsx]Sheet3'!$BL$8:$BL$758</c:f>
              <c:numCache>
                <c:formatCode>General</c:formatCode>
                <c:ptCount val="190"/>
                <c:pt idx="0">
                  <c:v>70649.46</c:v>
                </c:pt>
                <c:pt idx="3">
                  <c:v>68980.52</c:v>
                </c:pt>
                <c:pt idx="12">
                  <c:v>85918.61</c:v>
                </c:pt>
                <c:pt idx="34">
                  <c:v>80695.74</c:v>
                </c:pt>
                <c:pt idx="36">
                  <c:v>69192.85</c:v>
                </c:pt>
                <c:pt idx="38">
                  <c:v>88360.79</c:v>
                </c:pt>
                <c:pt idx="39">
                  <c:v>110042.37</c:v>
                </c:pt>
                <c:pt idx="58">
                  <c:v>71371.37</c:v>
                </c:pt>
                <c:pt idx="69">
                  <c:v>90884.32</c:v>
                </c:pt>
                <c:pt idx="70">
                  <c:v>90884.32</c:v>
                </c:pt>
                <c:pt idx="90">
                  <c:v>61688.77</c:v>
                </c:pt>
                <c:pt idx="109">
                  <c:v>88511.17</c:v>
                </c:pt>
                <c:pt idx="110">
                  <c:v>160338.84</c:v>
                </c:pt>
                <c:pt idx="118">
                  <c:v>33031.26</c:v>
                </c:pt>
              </c:numCache>
            </c:numRef>
          </c:val>
        </c:ser>
        <c:ser>
          <c:idx val="57"/>
          <c:order val="57"/>
          <c:tx>
            <c:strRef>
              <c:f>'[pooja. m dataset (3).xlsx]Sheet3'!$BM$4:$BM$7</c:f>
              <c:strCache>
                <c:ptCount val="1"/>
                <c:pt idx="0">
                  <c:v>Permanent - Sum of Salary2 - Engineering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(3).xlsx]Sheet3'!$BM$8:$BM$758</c:f>
              <c:numCache>
                <c:formatCode>General</c:formatCode>
                <c:ptCount val="190"/>
                <c:pt idx="11">
                  <c:v>97105.19</c:v>
                </c:pt>
                <c:pt idx="41">
                  <c:v>118976.16</c:v>
                </c:pt>
                <c:pt idx="68">
                  <c:v>50855.53</c:v>
                </c:pt>
                <c:pt idx="72">
                  <c:v>88425.08</c:v>
                </c:pt>
                <c:pt idx="75">
                  <c:v>108872.77</c:v>
                </c:pt>
                <c:pt idx="106">
                  <c:v>114425.19</c:v>
                </c:pt>
              </c:numCache>
            </c:numRef>
          </c:val>
        </c:ser>
        <c:ser>
          <c:idx val="58"/>
          <c:order val="58"/>
          <c:tx>
            <c:strRef>
              <c:f>'[pooja. m dataset (3).xlsx]Sheet3'!$BN$4:$BN$7</c:f>
              <c:strCache>
                <c:ptCount val="1"/>
                <c:pt idx="0">
                  <c:v>Permanent - Sum of Salary2 - Human Resources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(3).xlsx]Sheet3'!$BN$8:$BN$758</c:f>
              <c:numCache>
                <c:formatCode>General</c:formatCode>
                <c:ptCount val="190"/>
                <c:pt idx="7">
                  <c:v>50310.09</c:v>
                </c:pt>
                <c:pt idx="23">
                  <c:v>61994.76</c:v>
                </c:pt>
                <c:pt idx="31">
                  <c:v>35943.62</c:v>
                </c:pt>
                <c:pt idx="51">
                  <c:v>86556.96</c:v>
                </c:pt>
                <c:pt idx="78">
                  <c:v>100731.95</c:v>
                </c:pt>
                <c:pt idx="112">
                  <c:v>67957.9</c:v>
                </c:pt>
              </c:numCache>
            </c:numRef>
          </c:val>
        </c:ser>
        <c:ser>
          <c:idx val="59"/>
          <c:order val="59"/>
          <c:tx>
            <c:strRef>
              <c:f>'[pooja. m dataset (3).xlsx]Sheet3'!$BO$4:$BO$7</c:f>
              <c:strCache>
                <c:ptCount val="1"/>
                <c:pt idx="0">
                  <c:v>Permanent - Sum of Salary2 - Legal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(3).xlsx]Sheet3'!$BO$8:$BO$758</c:f>
              <c:numCache>
                <c:formatCode>General</c:formatCode>
                <c:ptCount val="190"/>
                <c:pt idx="2">
                  <c:v>3567.689</c:v>
                </c:pt>
                <c:pt idx="4">
                  <c:v>63705.4</c:v>
                </c:pt>
                <c:pt idx="30">
                  <c:v>66572.58</c:v>
                </c:pt>
                <c:pt idx="44">
                  <c:v>111049.84</c:v>
                </c:pt>
                <c:pt idx="53">
                  <c:v>90697.67</c:v>
                </c:pt>
                <c:pt idx="56">
                  <c:v>113616.23</c:v>
                </c:pt>
                <c:pt idx="63">
                  <c:v>0</c:v>
                </c:pt>
                <c:pt idx="80">
                  <c:v>75733.74</c:v>
                </c:pt>
                <c:pt idx="104">
                  <c:v>89838.77</c:v>
                </c:pt>
                <c:pt idx="105">
                  <c:v>28481.16</c:v>
                </c:pt>
                <c:pt idx="107">
                  <c:v>99460.78</c:v>
                </c:pt>
              </c:numCache>
            </c:numRef>
          </c:val>
        </c:ser>
        <c:ser>
          <c:idx val="60"/>
          <c:order val="60"/>
          <c:tx>
            <c:strRef>
              <c:f>'[pooja. m dataset (3).xlsx]Sheet3'!$BP$4:$BP$7</c:f>
              <c:strCache>
                <c:ptCount val="1"/>
                <c:pt idx="0">
                  <c:v>Permanent - Sum of Salary2 - Marketing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(3).xlsx]Sheet3'!$BP$8:$BP$758</c:f>
              <c:numCache>
                <c:formatCode>General</c:formatCode>
                <c:ptCount val="190"/>
                <c:pt idx="24">
                  <c:v>37362.3</c:v>
                </c:pt>
                <c:pt idx="33">
                  <c:v>65699.02</c:v>
                </c:pt>
                <c:pt idx="42">
                  <c:v>40753.54</c:v>
                </c:pt>
                <c:pt idx="52">
                  <c:v>68008.55</c:v>
                </c:pt>
                <c:pt idx="60">
                  <c:v>66017.18</c:v>
                </c:pt>
                <c:pt idx="71">
                  <c:v>89605.13</c:v>
                </c:pt>
                <c:pt idx="73">
                  <c:v>104903.79</c:v>
                </c:pt>
                <c:pt idx="82">
                  <c:v>34678.08</c:v>
                </c:pt>
                <c:pt idx="84">
                  <c:v>76932.6</c:v>
                </c:pt>
              </c:numCache>
            </c:numRef>
          </c:val>
        </c:ser>
        <c:ser>
          <c:idx val="61"/>
          <c:order val="61"/>
          <c:tx>
            <c:strRef>
              <c:f>'[pooja. m dataset (3).xlsx]Sheet3'!$BQ$4:$BQ$7</c:f>
              <c:strCache>
                <c:ptCount val="1"/>
                <c:pt idx="0">
                  <c:v>Permanent - Sum of Salary2 - NULL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(3).xlsx]Sheet3'!$BQ$8:$BQ$758</c:f>
              <c:numCache>
                <c:formatCode>General</c:formatCode>
                <c:ptCount val="190"/>
                <c:pt idx="1">
                  <c:v>105468.7</c:v>
                </c:pt>
                <c:pt idx="9">
                  <c:v>112645.99</c:v>
                </c:pt>
                <c:pt idx="17">
                  <c:v>58861.19</c:v>
                </c:pt>
                <c:pt idx="54">
                  <c:v>44403.77</c:v>
                </c:pt>
                <c:pt idx="64">
                  <c:v>118442.54</c:v>
                </c:pt>
                <c:pt idx="83">
                  <c:v>109143.17</c:v>
                </c:pt>
              </c:numCache>
            </c:numRef>
          </c:val>
        </c:ser>
        <c:ser>
          <c:idx val="62"/>
          <c:order val="62"/>
          <c:tx>
            <c:strRef>
              <c:f>'[pooja. m dataset (3).xlsx]Sheet3'!$BR$4:$BR$7</c:f>
              <c:strCache>
                <c:ptCount val="1"/>
                <c:pt idx="0">
                  <c:v>Permanent - Sum of Salary2 - Product Management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(3).xlsx]Sheet3'!$BR$8:$BR$758</c:f>
              <c:numCache>
                <c:formatCode>General</c:formatCode>
                <c:ptCount val="190"/>
                <c:pt idx="16">
                  <c:v>115191.38</c:v>
                </c:pt>
                <c:pt idx="21">
                  <c:v>104335.04</c:v>
                </c:pt>
                <c:pt idx="48">
                  <c:v>76876.48</c:v>
                </c:pt>
                <c:pt idx="50">
                  <c:v>74924.65</c:v>
                </c:pt>
                <c:pt idx="59">
                  <c:v>31241.24</c:v>
                </c:pt>
                <c:pt idx="62">
                  <c:v>40445.29</c:v>
                </c:pt>
                <c:pt idx="77">
                  <c:v>133730.98</c:v>
                </c:pt>
                <c:pt idx="86">
                  <c:v>111229.47</c:v>
                </c:pt>
                <c:pt idx="92">
                  <c:v>75475.93</c:v>
                </c:pt>
                <c:pt idx="108">
                  <c:v>2478.87</c:v>
                </c:pt>
              </c:numCache>
            </c:numRef>
          </c:val>
        </c:ser>
        <c:ser>
          <c:idx val="63"/>
          <c:order val="63"/>
          <c:tx>
            <c:strRef>
              <c:f>'[pooja. m dataset (3).xlsx]Sheet3'!$BS$4:$BS$7</c:f>
              <c:strCache>
                <c:ptCount val="1"/>
                <c:pt idx="0">
                  <c:v>Permanent - Sum of Salary2 - Research and Development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(3).xlsx]Sheet3'!$BS$8:$BS$758</c:f>
              <c:numCache>
                <c:formatCode>General</c:formatCode>
                <c:ptCount val="190"/>
                <c:pt idx="8">
                  <c:v>84309.95</c:v>
                </c:pt>
                <c:pt idx="13">
                  <c:v>50449.46</c:v>
                </c:pt>
                <c:pt idx="35">
                  <c:v>92336.08</c:v>
                </c:pt>
                <c:pt idx="45">
                  <c:v>74279.01</c:v>
                </c:pt>
                <c:pt idx="49">
                  <c:v>44447.26</c:v>
                </c:pt>
                <c:pt idx="61">
                  <c:v>27744.087</c:v>
                </c:pt>
                <c:pt idx="66">
                  <c:v>85455.53</c:v>
                </c:pt>
                <c:pt idx="91">
                  <c:v>2456.678</c:v>
                </c:pt>
                <c:pt idx="96">
                  <c:v>52748.63</c:v>
                </c:pt>
                <c:pt idx="120">
                  <c:v>39700.82</c:v>
                </c:pt>
              </c:numCache>
            </c:numRef>
          </c:val>
        </c:ser>
        <c:ser>
          <c:idx val="64"/>
          <c:order val="64"/>
          <c:tx>
            <c:strRef>
              <c:f>'[pooja. m dataset (3).xlsx]Sheet3'!$BT$4:$BT$7</c:f>
              <c:strCache>
                <c:ptCount val="1"/>
                <c:pt idx="0">
                  <c:v>Permanent - Sum of Salary2 - Sales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(3).xlsx]Sheet3'!$BT$8:$BT$758</c:f>
              <c:numCache>
                <c:formatCode>General</c:formatCode>
                <c:ptCount val="190"/>
                <c:pt idx="26">
                  <c:v>32192.15</c:v>
                </c:pt>
                <c:pt idx="28">
                  <c:v>39535.49</c:v>
                </c:pt>
                <c:pt idx="29">
                  <c:v>62195.47</c:v>
                </c:pt>
                <c:pt idx="43">
                  <c:v>41934.71</c:v>
                </c:pt>
                <c:pt idx="57">
                  <c:v>68860.4</c:v>
                </c:pt>
                <c:pt idx="115">
                  <c:v>96753.78</c:v>
                </c:pt>
                <c:pt idx="119">
                  <c:v>84762.76</c:v>
                </c:pt>
              </c:numCache>
            </c:numRef>
          </c:val>
        </c:ser>
        <c:ser>
          <c:idx val="65"/>
          <c:order val="65"/>
          <c:tx>
            <c:strRef>
              <c:f>'[pooja. m dataset (3).xlsx]Sheet3'!$BU$4:$BU$7</c:f>
              <c:strCache>
                <c:ptCount val="1"/>
                <c:pt idx="0">
                  <c:v>Permanent - Sum of Salary2 - Services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(3).xlsx]Sheet3'!$BU$8:$BU$758</c:f>
              <c:numCache>
                <c:formatCode>General</c:formatCode>
                <c:ptCount val="190"/>
                <c:pt idx="22">
                  <c:v>81897.79</c:v>
                </c:pt>
                <c:pt idx="27">
                  <c:v>89690.38</c:v>
                </c:pt>
                <c:pt idx="47">
                  <c:v>89690.38</c:v>
                </c:pt>
                <c:pt idx="74">
                  <c:v>138114.64</c:v>
                </c:pt>
                <c:pt idx="85">
                  <c:v>69913.39</c:v>
                </c:pt>
                <c:pt idx="87">
                  <c:v>85879.23</c:v>
                </c:pt>
                <c:pt idx="88">
                  <c:v>100424.23</c:v>
                </c:pt>
                <c:pt idx="97">
                  <c:v>109163.39</c:v>
                </c:pt>
                <c:pt idx="99">
                  <c:v>42161.77</c:v>
                </c:pt>
                <c:pt idx="111">
                  <c:v>88689.09</c:v>
                </c:pt>
              </c:numCache>
            </c:numRef>
          </c:val>
        </c:ser>
        <c:ser>
          <c:idx val="66"/>
          <c:order val="66"/>
          <c:tx>
            <c:strRef>
              <c:f>'[pooja. m dataset (3).xlsx]Sheet3'!$BV$4:$BV$7</c:f>
              <c:strCache>
                <c:ptCount val="1"/>
                <c:pt idx="0">
                  <c:v>Permanent - Sum of Salary2 - Support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(3).xlsx]Sheet3'!$BV$8:$BV$758</c:f>
              <c:numCache>
                <c:formatCode>General</c:formatCode>
                <c:ptCount val="190"/>
                <c:pt idx="18">
                  <c:v>75974.99</c:v>
                </c:pt>
                <c:pt idx="37">
                  <c:v>104802.63</c:v>
                </c:pt>
                <c:pt idx="46">
                  <c:v>54137.05</c:v>
                </c:pt>
                <c:pt idx="89">
                  <c:v>71924.85</c:v>
                </c:pt>
                <c:pt idx="95">
                  <c:v>63555.73</c:v>
                </c:pt>
                <c:pt idx="98">
                  <c:v>88034.67</c:v>
                </c:pt>
                <c:pt idx="100">
                  <c:v>59258.19</c:v>
                </c:pt>
                <c:pt idx="101">
                  <c:v>59258.19</c:v>
                </c:pt>
                <c:pt idx="114">
                  <c:v>8755.077</c:v>
                </c:pt>
                <c:pt idx="116">
                  <c:v>28974.03</c:v>
                </c:pt>
              </c:numCache>
            </c:numRef>
          </c:val>
        </c:ser>
        <c:ser>
          <c:idx val="67"/>
          <c:order val="67"/>
          <c:tx>
            <c:strRef>
              <c:f>'[pooja. m dataset (3).xlsx]Sheet3'!$BW$4:$BW$7</c:f>
              <c:strCache>
                <c:ptCount val="1"/>
                <c:pt idx="0">
                  <c:v>Permanent - Sum of Salary2 - Training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(3).xlsx]Sheet3'!$BW$8:$BW$758</c:f>
              <c:numCache>
                <c:formatCode>General</c:formatCode>
                <c:ptCount val="190"/>
                <c:pt idx="20">
                  <c:v>102934.09</c:v>
                </c:pt>
                <c:pt idx="25">
                  <c:v>84745.93</c:v>
                </c:pt>
                <c:pt idx="40">
                  <c:v>86010.54</c:v>
                </c:pt>
                <c:pt idx="81">
                  <c:v>95677.9</c:v>
                </c:pt>
                <c:pt idx="93">
                  <c:v>37902.35</c:v>
                </c:pt>
                <c:pt idx="94">
                  <c:v>37902.35</c:v>
                </c:pt>
                <c:pt idx="102">
                  <c:v>71570.99</c:v>
                </c:pt>
                <c:pt idx="117">
                  <c:v>57002.02</c:v>
                </c:pt>
              </c:numCache>
            </c:numRef>
          </c:val>
        </c:ser>
        <c:ser>
          <c:idx val="68"/>
          <c:order val="68"/>
          <c:tx>
            <c:strRef>
              <c:f>'[pooja. m dataset (3).xlsx]Sheet3'!$BX$4:$BX$7</c:f>
              <c:strCache>
                <c:ptCount val="1"/>
                <c:pt idx="0">
                  <c:v>Permanent - Sum of FTE - Accounting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(3).xlsx]Sheet3'!$BX$8:$BX$758</c:f>
              <c:numCache>
                <c:formatCode>General</c:formatCode>
                <c:ptCount val="190"/>
                <c:pt idx="5">
                  <c:v>1</c:v>
                </c:pt>
                <c:pt idx="6">
                  <c:v>0.3</c:v>
                </c:pt>
                <c:pt idx="10">
                  <c:v>1</c:v>
                </c:pt>
                <c:pt idx="15">
                  <c:v>1</c:v>
                </c:pt>
                <c:pt idx="19">
                  <c:v>0.3</c:v>
                </c:pt>
                <c:pt idx="32">
                  <c:v>1</c:v>
                </c:pt>
                <c:pt idx="55">
                  <c:v>1</c:v>
                </c:pt>
                <c:pt idx="65">
                  <c:v>1</c:v>
                </c:pt>
                <c:pt idx="67">
                  <c:v>0.3</c:v>
                </c:pt>
                <c:pt idx="76">
                  <c:v>1</c:v>
                </c:pt>
                <c:pt idx="79">
                  <c:v>0.9</c:v>
                </c:pt>
                <c:pt idx="103">
                  <c:v>1</c:v>
                </c:pt>
                <c:pt idx="113">
                  <c:v>1</c:v>
                </c:pt>
              </c:numCache>
            </c:numRef>
          </c:val>
        </c:ser>
        <c:ser>
          <c:idx val="69"/>
          <c:order val="69"/>
          <c:tx>
            <c:strRef>
              <c:f>'[pooja. m dataset (3).xlsx]Sheet3'!$BY$4:$BY$7</c:f>
              <c:strCache>
                <c:ptCount val="1"/>
                <c:pt idx="0">
                  <c:v>Permanent - Sum of FTE - Business Development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(3).xlsx]Sheet3'!$BY$8:$BY$758</c:f>
              <c:numCache>
                <c:formatCode>General</c:formatCode>
                <c:ptCount val="190"/>
                <c:pt idx="0">
                  <c:v>1</c:v>
                </c:pt>
                <c:pt idx="3">
                  <c:v>0.8</c:v>
                </c:pt>
                <c:pt idx="12">
                  <c:v>1</c:v>
                </c:pt>
                <c:pt idx="34">
                  <c:v>0.8</c:v>
                </c:pt>
                <c:pt idx="36">
                  <c:v>1</c:v>
                </c:pt>
                <c:pt idx="38">
                  <c:v>1</c:v>
                </c:pt>
                <c:pt idx="39">
                  <c:v>1</c:v>
                </c:pt>
                <c:pt idx="58">
                  <c:v>1</c:v>
                </c:pt>
                <c:pt idx="69">
                  <c:v>1</c:v>
                </c:pt>
                <c:pt idx="70">
                  <c:v>1</c:v>
                </c:pt>
                <c:pt idx="90">
                  <c:v>0.9</c:v>
                </c:pt>
                <c:pt idx="109">
                  <c:v>1</c:v>
                </c:pt>
                <c:pt idx="110">
                  <c:v>2</c:v>
                </c:pt>
                <c:pt idx="118">
                  <c:v>0.4</c:v>
                </c:pt>
              </c:numCache>
            </c:numRef>
          </c:val>
        </c:ser>
        <c:ser>
          <c:idx val="70"/>
          <c:order val="70"/>
          <c:tx>
            <c:strRef>
              <c:f>'[pooja. m dataset (3).xlsx]Sheet3'!$BZ$4:$BZ$7</c:f>
              <c:strCache>
                <c:ptCount val="1"/>
                <c:pt idx="0">
                  <c:v>Permanent - Sum of FTE - Engineering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(3).xlsx]Sheet3'!$BZ$8:$BZ$758</c:f>
              <c:numCache>
                <c:formatCode>General</c:formatCode>
                <c:ptCount val="190"/>
                <c:pt idx="11">
                  <c:v>1</c:v>
                </c:pt>
                <c:pt idx="41">
                  <c:v>1</c:v>
                </c:pt>
                <c:pt idx="68">
                  <c:v>1</c:v>
                </c:pt>
                <c:pt idx="72">
                  <c:v>1</c:v>
                </c:pt>
                <c:pt idx="75">
                  <c:v>1</c:v>
                </c:pt>
                <c:pt idx="106">
                  <c:v>1</c:v>
                </c:pt>
              </c:numCache>
            </c:numRef>
          </c:val>
        </c:ser>
        <c:ser>
          <c:idx val="71"/>
          <c:order val="71"/>
          <c:tx>
            <c:strRef>
              <c:f>'[pooja. m dataset (3).xlsx]Sheet3'!$CA$4:$CA$7</c:f>
              <c:strCache>
                <c:ptCount val="1"/>
                <c:pt idx="0">
                  <c:v>Permanent - Sum of FTE - Human Resources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(3).xlsx]Sheet3'!$CA$8:$CA$758</c:f>
              <c:numCache>
                <c:formatCode>General</c:formatCode>
                <c:ptCount val="190"/>
                <c:pt idx="7">
                  <c:v>0.4</c:v>
                </c:pt>
                <c:pt idx="23">
                  <c:v>0.3</c:v>
                </c:pt>
                <c:pt idx="31">
                  <c:v>1</c:v>
                </c:pt>
                <c:pt idx="51">
                  <c:v>1</c:v>
                </c:pt>
                <c:pt idx="78">
                  <c:v>1</c:v>
                </c:pt>
                <c:pt idx="112">
                  <c:v>1</c:v>
                </c:pt>
              </c:numCache>
            </c:numRef>
          </c:val>
        </c:ser>
        <c:ser>
          <c:idx val="72"/>
          <c:order val="72"/>
          <c:tx>
            <c:strRef>
              <c:f>'[pooja. m dataset (3).xlsx]Sheet3'!$CB$4:$CB$7</c:f>
              <c:strCache>
                <c:ptCount val="1"/>
                <c:pt idx="0">
                  <c:v>Permanent - Sum of FTE - Legal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(3).xlsx]Sheet3'!$CB$8:$CB$758</c:f>
              <c:numCache>
                <c:formatCode>General</c:formatCode>
                <c:ptCount val="190"/>
                <c:pt idx="2">
                  <c:v>2</c:v>
                </c:pt>
                <c:pt idx="4">
                  <c:v>1</c:v>
                </c:pt>
                <c:pt idx="30">
                  <c:v>1</c:v>
                </c:pt>
                <c:pt idx="44">
                  <c:v>1</c:v>
                </c:pt>
                <c:pt idx="53">
                  <c:v>0.8</c:v>
                </c:pt>
                <c:pt idx="56">
                  <c:v>1</c:v>
                </c:pt>
                <c:pt idx="63">
                  <c:v>1</c:v>
                </c:pt>
                <c:pt idx="80">
                  <c:v>1</c:v>
                </c:pt>
                <c:pt idx="104">
                  <c:v>1</c:v>
                </c:pt>
                <c:pt idx="105">
                  <c:v>1</c:v>
                </c:pt>
                <c:pt idx="107">
                  <c:v>1</c:v>
                </c:pt>
              </c:numCache>
            </c:numRef>
          </c:val>
        </c:ser>
        <c:ser>
          <c:idx val="73"/>
          <c:order val="73"/>
          <c:tx>
            <c:strRef>
              <c:f>'[pooja. m dataset (3).xlsx]Sheet3'!$CC$4:$CC$7</c:f>
              <c:strCache>
                <c:ptCount val="1"/>
                <c:pt idx="0">
                  <c:v>Permanent - Sum of FTE - Marketing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(3).xlsx]Sheet3'!$CC$8:$CC$758</c:f>
              <c:numCache>
                <c:formatCode>General</c:formatCode>
                <c:ptCount val="190"/>
                <c:pt idx="24">
                  <c:v>1</c:v>
                </c:pt>
                <c:pt idx="33">
                  <c:v>1</c:v>
                </c:pt>
                <c:pt idx="42">
                  <c:v>0.6</c:v>
                </c:pt>
                <c:pt idx="52">
                  <c:v>1</c:v>
                </c:pt>
                <c:pt idx="60">
                  <c:v>0.9</c:v>
                </c:pt>
                <c:pt idx="71">
                  <c:v>1</c:v>
                </c:pt>
                <c:pt idx="73">
                  <c:v>1</c:v>
                </c:pt>
                <c:pt idx="82">
                  <c:v>0.5</c:v>
                </c:pt>
                <c:pt idx="84">
                  <c:v>1</c:v>
                </c:pt>
              </c:numCache>
            </c:numRef>
          </c:val>
        </c:ser>
        <c:ser>
          <c:idx val="74"/>
          <c:order val="74"/>
          <c:tx>
            <c:strRef>
              <c:f>'[pooja. m dataset (3).xlsx]Sheet3'!$CD$4:$CD$7</c:f>
              <c:strCache>
                <c:ptCount val="1"/>
                <c:pt idx="0">
                  <c:v>Permanent - Sum of FTE - NULL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(3).xlsx]Sheet3'!$CD$8:$CD$758</c:f>
              <c:numCache>
                <c:formatCode>General</c:formatCode>
                <c:ptCount val="190"/>
                <c:pt idx="1">
                  <c:v>1</c:v>
                </c:pt>
                <c:pt idx="9">
                  <c:v>0.6</c:v>
                </c:pt>
                <c:pt idx="14">
                  <c:v>0.7</c:v>
                </c:pt>
                <c:pt idx="17">
                  <c:v>1</c:v>
                </c:pt>
                <c:pt idx="54">
                  <c:v>1</c:v>
                </c:pt>
                <c:pt idx="64">
                  <c:v>1</c:v>
                </c:pt>
                <c:pt idx="83">
                  <c:v>1</c:v>
                </c:pt>
              </c:numCache>
            </c:numRef>
          </c:val>
        </c:ser>
        <c:ser>
          <c:idx val="75"/>
          <c:order val="75"/>
          <c:tx>
            <c:strRef>
              <c:f>'[pooja. m dataset (3).xlsx]Sheet3'!$CE$4:$CE$7</c:f>
              <c:strCache>
                <c:ptCount val="1"/>
                <c:pt idx="0">
                  <c:v>Permanent - Sum of FTE - Product Management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(3).xlsx]Sheet3'!$CE$8:$CE$758</c:f>
              <c:numCache>
                <c:formatCode>General</c:formatCode>
                <c:ptCount val="190"/>
                <c:pt idx="16">
                  <c:v>1</c:v>
                </c:pt>
                <c:pt idx="21">
                  <c:v>1</c:v>
                </c:pt>
                <c:pt idx="48">
                  <c:v>2</c:v>
                </c:pt>
                <c:pt idx="50">
                  <c:v>1</c:v>
                </c:pt>
                <c:pt idx="59">
                  <c:v>1</c:v>
                </c:pt>
                <c:pt idx="62">
                  <c:v>1</c:v>
                </c:pt>
                <c:pt idx="77">
                  <c:v>2</c:v>
                </c:pt>
                <c:pt idx="86">
                  <c:v>1</c:v>
                </c:pt>
                <c:pt idx="92">
                  <c:v>1</c:v>
                </c:pt>
                <c:pt idx="108">
                  <c:v>1</c:v>
                </c:pt>
              </c:numCache>
            </c:numRef>
          </c:val>
        </c:ser>
        <c:ser>
          <c:idx val="76"/>
          <c:order val="76"/>
          <c:tx>
            <c:strRef>
              <c:f>'[pooja. m dataset (3).xlsx]Sheet3'!$CF$4:$CF$7</c:f>
              <c:strCache>
                <c:ptCount val="1"/>
                <c:pt idx="0">
                  <c:v>Permanent - Sum of FTE - Research and Development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(3).xlsx]Sheet3'!$CF$8:$CF$758</c:f>
              <c:numCache>
                <c:formatCode>General</c:formatCode>
                <c:ptCount val="190"/>
                <c:pt idx="8">
                  <c:v>1</c:v>
                </c:pt>
                <c:pt idx="13">
                  <c:v>0.8</c:v>
                </c:pt>
                <c:pt idx="35">
                  <c:v>1</c:v>
                </c:pt>
                <c:pt idx="45">
                  <c:v>1</c:v>
                </c:pt>
                <c:pt idx="49">
                  <c:v>0.4</c:v>
                </c:pt>
                <c:pt idx="61">
                  <c:v>2</c:v>
                </c:pt>
                <c:pt idx="66">
                  <c:v>1</c:v>
                </c:pt>
                <c:pt idx="91">
                  <c:v>1</c:v>
                </c:pt>
                <c:pt idx="96">
                  <c:v>1</c:v>
                </c:pt>
                <c:pt idx="120">
                  <c:v>0.8</c:v>
                </c:pt>
              </c:numCache>
            </c:numRef>
          </c:val>
        </c:ser>
        <c:ser>
          <c:idx val="77"/>
          <c:order val="77"/>
          <c:tx>
            <c:strRef>
              <c:f>'[pooja. m dataset (3).xlsx]Sheet3'!$CG$4:$CG$7</c:f>
              <c:strCache>
                <c:ptCount val="1"/>
                <c:pt idx="0">
                  <c:v>Permanent - Sum of FTE - Sales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(3).xlsx]Sheet3'!$CG$8:$CG$758</c:f>
              <c:numCache>
                <c:formatCode>General</c:formatCode>
                <c:ptCount val="190"/>
                <c:pt idx="26">
                  <c:v>1</c:v>
                </c:pt>
                <c:pt idx="28">
                  <c:v>0.3</c:v>
                </c:pt>
                <c:pt idx="29">
                  <c:v>1</c:v>
                </c:pt>
                <c:pt idx="43">
                  <c:v>1</c:v>
                </c:pt>
                <c:pt idx="57">
                  <c:v>0.4</c:v>
                </c:pt>
                <c:pt idx="115">
                  <c:v>1</c:v>
                </c:pt>
                <c:pt idx="119">
                  <c:v>1</c:v>
                </c:pt>
              </c:numCache>
            </c:numRef>
          </c:val>
        </c:ser>
        <c:ser>
          <c:idx val="78"/>
          <c:order val="78"/>
          <c:tx>
            <c:strRef>
              <c:f>'[pooja. m dataset (3).xlsx]Sheet3'!$CH$4:$CH$7</c:f>
              <c:strCache>
                <c:ptCount val="1"/>
                <c:pt idx="0">
                  <c:v>Permanent - Sum of FTE - Services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(3).xlsx]Sheet3'!$CH$8:$CH$758</c:f>
              <c:numCache>
                <c:formatCode>General</c:formatCode>
                <c:ptCount val="190"/>
                <c:pt idx="22">
                  <c:v>1</c:v>
                </c:pt>
                <c:pt idx="27">
                  <c:v>1</c:v>
                </c:pt>
                <c:pt idx="47">
                  <c:v>1</c:v>
                </c:pt>
                <c:pt idx="74">
                  <c:v>2</c:v>
                </c:pt>
                <c:pt idx="85">
                  <c:v>1</c:v>
                </c:pt>
                <c:pt idx="87">
                  <c:v>1</c:v>
                </c:pt>
                <c:pt idx="88">
                  <c:v>1</c:v>
                </c:pt>
                <c:pt idx="97">
                  <c:v>0.8</c:v>
                </c:pt>
                <c:pt idx="99">
                  <c:v>1</c:v>
                </c:pt>
                <c:pt idx="111">
                  <c:v>1</c:v>
                </c:pt>
              </c:numCache>
            </c:numRef>
          </c:val>
        </c:ser>
        <c:ser>
          <c:idx val="79"/>
          <c:order val="79"/>
          <c:tx>
            <c:strRef>
              <c:f>'[pooja. m dataset (3).xlsx]Sheet3'!$CI$4:$CI$7</c:f>
              <c:strCache>
                <c:ptCount val="1"/>
                <c:pt idx="0">
                  <c:v>Permanent - Sum of FTE - Support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(3).xlsx]Sheet3'!$CI$8:$CI$758</c:f>
              <c:numCache>
                <c:formatCode>General</c:formatCode>
                <c:ptCount val="190"/>
                <c:pt idx="18">
                  <c:v>1</c:v>
                </c:pt>
                <c:pt idx="37">
                  <c:v>1</c:v>
                </c:pt>
                <c:pt idx="46">
                  <c:v>1</c:v>
                </c:pt>
                <c:pt idx="89">
                  <c:v>1</c:v>
                </c:pt>
                <c:pt idx="95">
                  <c:v>1</c:v>
                </c:pt>
                <c:pt idx="98">
                  <c:v>1</c:v>
                </c:pt>
                <c:pt idx="100">
                  <c:v>0.8</c:v>
                </c:pt>
                <c:pt idx="101">
                  <c:v>0.8</c:v>
                </c:pt>
                <c:pt idx="114">
                  <c:v>0.4</c:v>
                </c:pt>
                <c:pt idx="116">
                  <c:v>1</c:v>
                </c:pt>
              </c:numCache>
            </c:numRef>
          </c:val>
        </c:ser>
        <c:ser>
          <c:idx val="80"/>
          <c:order val="80"/>
          <c:tx>
            <c:strRef>
              <c:f>'[pooja. m dataset (3).xlsx]Sheet3'!$CJ$4:$CJ$7</c:f>
              <c:strCache>
                <c:ptCount val="1"/>
                <c:pt idx="0">
                  <c:v>Permanent - Sum of FTE - Training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(3).xlsx]Sheet3'!$CJ$8:$CJ$758</c:f>
              <c:numCache>
                <c:formatCode>General</c:formatCode>
                <c:ptCount val="190"/>
                <c:pt idx="20">
                  <c:v>1</c:v>
                </c:pt>
                <c:pt idx="25">
                  <c:v>1</c:v>
                </c:pt>
                <c:pt idx="40">
                  <c:v>1</c:v>
                </c:pt>
                <c:pt idx="81">
                  <c:v>0.3</c:v>
                </c:pt>
                <c:pt idx="93">
                  <c:v>1</c:v>
                </c:pt>
                <c:pt idx="94">
                  <c:v>1</c:v>
                </c:pt>
                <c:pt idx="102">
                  <c:v>0.5</c:v>
                </c:pt>
                <c:pt idx="117">
                  <c:v>0.7</c:v>
                </c:pt>
              </c:numCache>
            </c:numRef>
          </c:val>
        </c:ser>
        <c:ser>
          <c:idx val="81"/>
          <c:order val="81"/>
          <c:tx>
            <c:strRef>
              <c:f>'[pooja. m dataset (3).xlsx]Sheet3'!$CN$4:$CN$7</c:f>
              <c:strCache>
                <c:ptCount val="1"/>
                <c:pt idx="0">
                  <c:v>Temporary - Sum of Salary - Accounting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(3).xlsx]Sheet3'!$CN$8:$CN$758</c:f>
              <c:numCache>
                <c:formatCode>General</c:formatCode>
                <c:ptCount val="190"/>
                <c:pt idx="159">
                  <c:v>143647.12</c:v>
                </c:pt>
                <c:pt idx="174">
                  <c:v>52246.29</c:v>
                </c:pt>
              </c:numCache>
            </c:numRef>
          </c:val>
        </c:ser>
        <c:ser>
          <c:idx val="82"/>
          <c:order val="82"/>
          <c:tx>
            <c:strRef>
              <c:f>'[pooja. m dataset (3).xlsx]Sheet3'!$CO$4:$CO$7</c:f>
              <c:strCache>
                <c:ptCount val="1"/>
                <c:pt idx="0">
                  <c:v>Temporary - Sum of Salary - Business Development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(3).xlsx]Sheet3'!$CO$8:$CO$758</c:f>
              <c:numCache>
                <c:formatCode>General</c:formatCode>
                <c:ptCount val="190"/>
                <c:pt idx="169">
                  <c:v>73360.38</c:v>
                </c:pt>
                <c:pt idx="170">
                  <c:v>73360.38</c:v>
                </c:pt>
              </c:numCache>
            </c:numRef>
          </c:val>
        </c:ser>
        <c:ser>
          <c:idx val="83"/>
          <c:order val="83"/>
          <c:tx>
            <c:strRef>
              <c:f>'[pooja. m dataset (3).xlsx]Sheet3'!$CP$4:$CP$7</c:f>
              <c:strCache>
                <c:ptCount val="1"/>
                <c:pt idx="0">
                  <c:v>Temporary - Sum of Salary - Engineering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(3).xlsx]Sheet3'!$CP$8:$CP$758</c:f>
              <c:numCache>
                <c:formatCode>General</c:formatCode>
                <c:ptCount val="190"/>
                <c:pt idx="161">
                  <c:v>114465.93</c:v>
                </c:pt>
                <c:pt idx="163">
                  <c:v>39969.72</c:v>
                </c:pt>
                <c:pt idx="171">
                  <c:v>36536.26</c:v>
                </c:pt>
                <c:pt idx="188">
                  <c:v>47362.62</c:v>
                </c:pt>
              </c:numCache>
            </c:numRef>
          </c:val>
        </c:ser>
        <c:ser>
          <c:idx val="84"/>
          <c:order val="84"/>
          <c:tx>
            <c:strRef>
              <c:f>'[pooja. m dataset (3).xlsx]Sheet3'!$CQ$4:$CQ$7</c:f>
              <c:strCache>
                <c:ptCount val="1"/>
                <c:pt idx="0">
                  <c:v>Temporary - Sum of Salary - Human Resources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(3).xlsx]Sheet3'!$CQ$8:$CQ$758</c:f>
              <c:numCache>
                <c:formatCode>General</c:formatCode>
                <c:ptCount val="190"/>
                <c:pt idx="176">
                  <c:v>83396.5</c:v>
                </c:pt>
                <c:pt idx="186">
                  <c:v>76320.44</c:v>
                </c:pt>
              </c:numCache>
            </c:numRef>
          </c:val>
        </c:ser>
        <c:ser>
          <c:idx val="85"/>
          <c:order val="85"/>
          <c:tx>
            <c:strRef>
              <c:f>'[pooja. m dataset (3).xlsx]Sheet3'!$CR$4:$CR$7</c:f>
              <c:strCache>
                <c:ptCount val="1"/>
                <c:pt idx="0">
                  <c:v>Temporary - Sum of Salary - Legal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(3).xlsx]Sheet3'!$CR$8:$CR$758</c:f>
              <c:numCache>
                <c:formatCode>General</c:formatCode>
                <c:ptCount val="190"/>
                <c:pt idx="162">
                  <c:v>32496.88</c:v>
                </c:pt>
                <c:pt idx="164">
                  <c:v>28481.16</c:v>
                </c:pt>
                <c:pt idx="167">
                  <c:v>113747.56</c:v>
                </c:pt>
                <c:pt idx="173">
                  <c:v>63447.07</c:v>
                </c:pt>
              </c:numCache>
            </c:numRef>
          </c:val>
        </c:ser>
        <c:ser>
          <c:idx val="86"/>
          <c:order val="86"/>
          <c:tx>
            <c:strRef>
              <c:f>'[pooja. m dataset (3).xlsx]Sheet3'!$CS$4:$CS$7</c:f>
              <c:strCache>
                <c:ptCount val="1"/>
                <c:pt idx="0">
                  <c:v>Temporary - Sum of Salary - Marketing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(3).xlsx]Sheet3'!$CS$8:$CS$758</c:f>
              <c:numCache>
                <c:formatCode>General</c:formatCode>
                <c:ptCount val="190"/>
                <c:pt idx="183">
                  <c:v>70755.5</c:v>
                </c:pt>
              </c:numCache>
            </c:numRef>
          </c:val>
        </c:ser>
        <c:ser>
          <c:idx val="87"/>
          <c:order val="87"/>
          <c:tx>
            <c:strRef>
              <c:f>'[pooja. m dataset (3).xlsx]Sheet3'!$CT$4:$CT$7</c:f>
              <c:strCache>
                <c:ptCount val="1"/>
                <c:pt idx="0">
                  <c:v>Temporary - Sum of Salary - Product Management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(3).xlsx]Sheet3'!$CT$8:$CT$758</c:f>
              <c:numCache>
                <c:formatCode>General</c:formatCode>
                <c:ptCount val="190"/>
                <c:pt idx="172">
                  <c:v>89829.33</c:v>
                </c:pt>
                <c:pt idx="185">
                  <c:v>106665.67</c:v>
                </c:pt>
                <c:pt idx="187">
                  <c:v>110906.35</c:v>
                </c:pt>
              </c:numCache>
            </c:numRef>
          </c:val>
        </c:ser>
        <c:ser>
          <c:idx val="88"/>
          <c:order val="88"/>
          <c:tx>
            <c:strRef>
              <c:f>'[pooja. m dataset (3).xlsx]Sheet3'!$CU$4:$CU$7</c:f>
              <c:strCache>
                <c:ptCount val="1"/>
                <c:pt idx="0">
                  <c:v>Temporary - Sum of Salary - Research and Development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(3).xlsx]Sheet3'!$CU$8:$CU$758</c:f>
              <c:numCache>
                <c:formatCode>General</c:formatCode>
                <c:ptCount val="190"/>
                <c:pt idx="155">
                  <c:v>59434.18</c:v>
                </c:pt>
                <c:pt idx="158">
                  <c:v>96555.53</c:v>
                </c:pt>
                <c:pt idx="180">
                  <c:v>28160.79</c:v>
                </c:pt>
              </c:numCache>
            </c:numRef>
          </c:val>
        </c:ser>
        <c:ser>
          <c:idx val="89"/>
          <c:order val="89"/>
          <c:tx>
            <c:strRef>
              <c:f>'[pooja. m dataset (3).xlsx]Sheet3'!$CV$4:$CV$7</c:f>
              <c:strCache>
                <c:ptCount val="1"/>
                <c:pt idx="0">
                  <c:v>Temporary - Sum of Salary - Sales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(3).xlsx]Sheet3'!$CV$8:$CV$758</c:f>
              <c:numCache>
                <c:formatCode>General</c:formatCode>
                <c:ptCount val="190"/>
                <c:pt idx="166">
                  <c:v>83191.95</c:v>
                </c:pt>
              </c:numCache>
            </c:numRef>
          </c:val>
        </c:ser>
        <c:ser>
          <c:idx val="90"/>
          <c:order val="90"/>
          <c:tx>
            <c:strRef>
              <c:f>'[pooja. m dataset (3).xlsx]Sheet3'!$CW$4:$CW$7</c:f>
              <c:strCache>
                <c:ptCount val="1"/>
                <c:pt idx="0">
                  <c:v>Temporary - Sum of Salary - Services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(3).xlsx]Sheet3'!$CW$8:$CW$758</c:f>
              <c:numCache>
                <c:formatCode>General</c:formatCode>
                <c:ptCount val="190"/>
                <c:pt idx="177">
                  <c:v>223630.98</c:v>
                </c:pt>
              </c:numCache>
            </c:numRef>
          </c:val>
        </c:ser>
        <c:ser>
          <c:idx val="91"/>
          <c:order val="91"/>
          <c:tx>
            <c:strRef>
              <c:f>'[pooja. m dataset (3).xlsx]Sheet3'!$CX$4:$CX$7</c:f>
              <c:strCache>
                <c:ptCount val="1"/>
                <c:pt idx="0">
                  <c:v>Temporary - Sum of Salary - Support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(3).xlsx]Sheet3'!$CX$8:$CX$758</c:f>
              <c:numCache>
                <c:formatCode>General</c:formatCode>
                <c:ptCount val="190"/>
                <c:pt idx="160">
                  <c:v>61214.26</c:v>
                </c:pt>
                <c:pt idx="168">
                  <c:v>37062.1</c:v>
                </c:pt>
                <c:pt idx="175">
                  <c:v>58935.92</c:v>
                </c:pt>
                <c:pt idx="184">
                  <c:v>668883.89</c:v>
                </c:pt>
              </c:numCache>
            </c:numRef>
          </c:val>
        </c:ser>
        <c:ser>
          <c:idx val="92"/>
          <c:order val="92"/>
          <c:tx>
            <c:strRef>
              <c:f>'[pooja. m dataset (3).xlsx]Sheet3'!$CY$4:$CY$7</c:f>
              <c:strCache>
                <c:ptCount val="1"/>
                <c:pt idx="0">
                  <c:v>Temporary - Sum of Salary - Training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(3).xlsx]Sheet3'!$CY$8:$CY$758</c:f>
              <c:numCache>
                <c:formatCode>General</c:formatCode>
                <c:ptCount val="190"/>
                <c:pt idx="156">
                  <c:v>53949.26</c:v>
                </c:pt>
                <c:pt idx="157">
                  <c:v>53949.26</c:v>
                </c:pt>
                <c:pt idx="165">
                  <c:v>114691.03</c:v>
                </c:pt>
                <c:pt idx="178">
                  <c:v>116767.63</c:v>
                </c:pt>
                <c:pt idx="179">
                  <c:v>78840.23</c:v>
                </c:pt>
                <c:pt idx="182">
                  <c:v>58744.17</c:v>
                </c:pt>
              </c:numCache>
            </c:numRef>
          </c:val>
        </c:ser>
        <c:ser>
          <c:idx val="93"/>
          <c:order val="93"/>
          <c:tx>
            <c:strRef>
              <c:f>'[pooja. m dataset (3).xlsx]Sheet3'!$CZ$4:$CZ$7</c:f>
              <c:strCache>
                <c:ptCount val="1"/>
                <c:pt idx="0">
                  <c:v>Temporary - Sum of Salary2 - Accounting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(3).xlsx]Sheet3'!$CZ$8:$CZ$758</c:f>
              <c:numCache>
                <c:formatCode>General</c:formatCode>
                <c:ptCount val="190"/>
                <c:pt idx="159">
                  <c:v>143647.12</c:v>
                </c:pt>
                <c:pt idx="174">
                  <c:v>52246.29</c:v>
                </c:pt>
              </c:numCache>
            </c:numRef>
          </c:val>
        </c:ser>
        <c:ser>
          <c:idx val="94"/>
          <c:order val="94"/>
          <c:tx>
            <c:strRef>
              <c:f>'[pooja. m dataset (3).xlsx]Sheet3'!$DA$4:$DA$7</c:f>
              <c:strCache>
                <c:ptCount val="1"/>
                <c:pt idx="0">
                  <c:v>Temporary - Sum of Salary2 - Business Development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(3).xlsx]Sheet3'!$DA$8:$DA$758</c:f>
              <c:numCache>
                <c:formatCode>General</c:formatCode>
                <c:ptCount val="190"/>
                <c:pt idx="169">
                  <c:v>73360.38</c:v>
                </c:pt>
                <c:pt idx="170">
                  <c:v>73360.38</c:v>
                </c:pt>
              </c:numCache>
            </c:numRef>
          </c:val>
        </c:ser>
        <c:ser>
          <c:idx val="95"/>
          <c:order val="95"/>
          <c:tx>
            <c:strRef>
              <c:f>'[pooja. m dataset (3).xlsx]Sheet3'!$DB$4:$DB$7</c:f>
              <c:strCache>
                <c:ptCount val="1"/>
                <c:pt idx="0">
                  <c:v>Temporary - Sum of Salary2 - Engineering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(3).xlsx]Sheet3'!$DB$8:$DB$758</c:f>
              <c:numCache>
                <c:formatCode>General</c:formatCode>
                <c:ptCount val="190"/>
                <c:pt idx="161">
                  <c:v>114465.93</c:v>
                </c:pt>
                <c:pt idx="163">
                  <c:v>39969.72</c:v>
                </c:pt>
                <c:pt idx="171">
                  <c:v>36536.26</c:v>
                </c:pt>
                <c:pt idx="188">
                  <c:v>47362.62</c:v>
                </c:pt>
              </c:numCache>
            </c:numRef>
          </c:val>
        </c:ser>
        <c:ser>
          <c:idx val="96"/>
          <c:order val="96"/>
          <c:tx>
            <c:strRef>
              <c:f>'[pooja. m dataset (3).xlsx]Sheet3'!$DC$4:$DC$7</c:f>
              <c:strCache>
                <c:ptCount val="1"/>
                <c:pt idx="0">
                  <c:v>Temporary - Sum of Salary2 - Human Resources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(3).xlsx]Sheet3'!$DC$8:$DC$758</c:f>
              <c:numCache>
                <c:formatCode>General</c:formatCode>
                <c:ptCount val="190"/>
                <c:pt idx="176">
                  <c:v>83396.5</c:v>
                </c:pt>
                <c:pt idx="186">
                  <c:v>76320.44</c:v>
                </c:pt>
              </c:numCache>
            </c:numRef>
          </c:val>
        </c:ser>
        <c:ser>
          <c:idx val="97"/>
          <c:order val="97"/>
          <c:tx>
            <c:strRef>
              <c:f>'[pooja. m dataset (3).xlsx]Sheet3'!$DD$4:$DD$7</c:f>
              <c:strCache>
                <c:ptCount val="1"/>
                <c:pt idx="0">
                  <c:v>Temporary - Sum of Salary2 - Legal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(3).xlsx]Sheet3'!$DD$8:$DD$758</c:f>
              <c:numCache>
                <c:formatCode>General</c:formatCode>
                <c:ptCount val="190"/>
                <c:pt idx="162">
                  <c:v>32496.88</c:v>
                </c:pt>
                <c:pt idx="164">
                  <c:v>28481.16</c:v>
                </c:pt>
                <c:pt idx="167">
                  <c:v>113747.56</c:v>
                </c:pt>
                <c:pt idx="173">
                  <c:v>63447.07</c:v>
                </c:pt>
              </c:numCache>
            </c:numRef>
          </c:val>
        </c:ser>
        <c:ser>
          <c:idx val="98"/>
          <c:order val="98"/>
          <c:tx>
            <c:strRef>
              <c:f>'[pooja. m dataset (3).xlsx]Sheet3'!$DE$4:$DE$7</c:f>
              <c:strCache>
                <c:ptCount val="1"/>
                <c:pt idx="0">
                  <c:v>Temporary - Sum of Salary2 - Marketing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(3).xlsx]Sheet3'!$DE$8:$DE$758</c:f>
              <c:numCache>
                <c:formatCode>General</c:formatCode>
                <c:ptCount val="190"/>
                <c:pt idx="183">
                  <c:v>70755.5</c:v>
                </c:pt>
              </c:numCache>
            </c:numRef>
          </c:val>
        </c:ser>
        <c:ser>
          <c:idx val="99"/>
          <c:order val="99"/>
          <c:tx>
            <c:strRef>
              <c:f>'[pooja. m dataset (3).xlsx]Sheet3'!$DF$4:$DF$7</c:f>
              <c:strCache>
                <c:ptCount val="1"/>
                <c:pt idx="0">
                  <c:v>Temporary - Sum of Salary2 - Product Management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(3).xlsx]Sheet3'!$DF$8:$DF$758</c:f>
              <c:numCache>
                <c:formatCode>General</c:formatCode>
                <c:ptCount val="190"/>
                <c:pt idx="172">
                  <c:v>89829.33</c:v>
                </c:pt>
                <c:pt idx="185">
                  <c:v>106665.67</c:v>
                </c:pt>
                <c:pt idx="187">
                  <c:v>110906.35</c:v>
                </c:pt>
              </c:numCache>
            </c:numRef>
          </c:val>
        </c:ser>
        <c:ser>
          <c:idx val="100"/>
          <c:order val="100"/>
          <c:tx>
            <c:strRef>
              <c:f>'[pooja. m dataset (3).xlsx]Sheet3'!$DG$4:$DG$7</c:f>
              <c:strCache>
                <c:ptCount val="1"/>
                <c:pt idx="0">
                  <c:v>Temporary - Sum of Salary2 - Research and Development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(3).xlsx]Sheet3'!$DG$8:$DG$758</c:f>
              <c:numCache>
                <c:formatCode>General</c:formatCode>
                <c:ptCount val="190"/>
                <c:pt idx="155">
                  <c:v>59434.18</c:v>
                </c:pt>
                <c:pt idx="158">
                  <c:v>96555.53</c:v>
                </c:pt>
                <c:pt idx="180">
                  <c:v>28160.79</c:v>
                </c:pt>
              </c:numCache>
            </c:numRef>
          </c:val>
        </c:ser>
        <c:ser>
          <c:idx val="101"/>
          <c:order val="101"/>
          <c:tx>
            <c:strRef>
              <c:f>'[pooja. m dataset (3).xlsx]Sheet3'!$DH$4:$DH$7</c:f>
              <c:strCache>
                <c:ptCount val="1"/>
                <c:pt idx="0">
                  <c:v>Temporary - Sum of Salary2 - Sales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(3).xlsx]Sheet3'!$DH$8:$DH$758</c:f>
              <c:numCache>
                <c:formatCode>General</c:formatCode>
                <c:ptCount val="190"/>
                <c:pt idx="166">
                  <c:v>83191.95</c:v>
                </c:pt>
              </c:numCache>
            </c:numRef>
          </c:val>
        </c:ser>
        <c:ser>
          <c:idx val="102"/>
          <c:order val="102"/>
          <c:tx>
            <c:strRef>
              <c:f>'[pooja. m dataset (3).xlsx]Sheet3'!$DI$4:$DI$7</c:f>
              <c:strCache>
                <c:ptCount val="1"/>
                <c:pt idx="0">
                  <c:v>Temporary - Sum of Salary2 - Services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(3).xlsx]Sheet3'!$DI$8:$DI$758</c:f>
              <c:numCache>
                <c:formatCode>General</c:formatCode>
                <c:ptCount val="190"/>
                <c:pt idx="177">
                  <c:v>223630.98</c:v>
                </c:pt>
              </c:numCache>
            </c:numRef>
          </c:val>
        </c:ser>
        <c:ser>
          <c:idx val="103"/>
          <c:order val="103"/>
          <c:tx>
            <c:strRef>
              <c:f>'[pooja. m dataset (3).xlsx]Sheet3'!$DJ$4:$DJ$7</c:f>
              <c:strCache>
                <c:ptCount val="1"/>
                <c:pt idx="0">
                  <c:v>Temporary - Sum of Salary2 - Support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(3).xlsx]Sheet3'!$DJ$8:$DJ$758</c:f>
              <c:numCache>
                <c:formatCode>General</c:formatCode>
                <c:ptCount val="190"/>
                <c:pt idx="160">
                  <c:v>61214.26</c:v>
                </c:pt>
                <c:pt idx="168">
                  <c:v>37062.1</c:v>
                </c:pt>
                <c:pt idx="175">
                  <c:v>58935.92</c:v>
                </c:pt>
                <c:pt idx="184">
                  <c:v>668883.89</c:v>
                </c:pt>
              </c:numCache>
            </c:numRef>
          </c:val>
        </c:ser>
        <c:ser>
          <c:idx val="104"/>
          <c:order val="104"/>
          <c:tx>
            <c:strRef>
              <c:f>'[pooja. m dataset (3).xlsx]Sheet3'!$DK$4:$DK$7</c:f>
              <c:strCache>
                <c:ptCount val="1"/>
                <c:pt idx="0">
                  <c:v>Temporary - Sum of Salary2 - Training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(3).xlsx]Sheet3'!$DK$8:$DK$758</c:f>
              <c:numCache>
                <c:formatCode>General</c:formatCode>
                <c:ptCount val="190"/>
                <c:pt idx="156">
                  <c:v>53949.26</c:v>
                </c:pt>
                <c:pt idx="157">
                  <c:v>53949.26</c:v>
                </c:pt>
                <c:pt idx="165">
                  <c:v>114691.03</c:v>
                </c:pt>
                <c:pt idx="178">
                  <c:v>116767.63</c:v>
                </c:pt>
                <c:pt idx="179">
                  <c:v>78840.23</c:v>
                </c:pt>
                <c:pt idx="182">
                  <c:v>58744.17</c:v>
                </c:pt>
              </c:numCache>
            </c:numRef>
          </c:val>
        </c:ser>
        <c:ser>
          <c:idx val="105"/>
          <c:order val="105"/>
          <c:tx>
            <c:strRef>
              <c:f>'[pooja. m dataset (3).xlsx]Sheet3'!$DL$4:$DL$7</c:f>
              <c:strCache>
                <c:ptCount val="1"/>
                <c:pt idx="0">
                  <c:v>Temporary - Sum of FTE - Accounting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(3).xlsx]Sheet3'!$DL$8:$DL$758</c:f>
              <c:numCache>
                <c:formatCode>General</c:formatCode>
                <c:ptCount val="190"/>
                <c:pt idx="159">
                  <c:v>0.6</c:v>
                </c:pt>
                <c:pt idx="174">
                  <c:v>1</c:v>
                </c:pt>
              </c:numCache>
            </c:numRef>
          </c:val>
        </c:ser>
        <c:ser>
          <c:idx val="106"/>
          <c:order val="106"/>
          <c:tx>
            <c:strRef>
              <c:f>'[pooja. m dataset (3).xlsx]Sheet3'!$DM$4:$DM$7</c:f>
              <c:strCache>
                <c:ptCount val="1"/>
                <c:pt idx="0">
                  <c:v>Temporary - Sum of FTE - Business Development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(3).xlsx]Sheet3'!$DM$8:$DM$758</c:f>
              <c:numCache>
                <c:formatCode>General</c:formatCode>
                <c:ptCount val="190"/>
                <c:pt idx="169">
                  <c:v>1</c:v>
                </c:pt>
                <c:pt idx="170">
                  <c:v>1</c:v>
                </c:pt>
              </c:numCache>
            </c:numRef>
          </c:val>
        </c:ser>
        <c:ser>
          <c:idx val="107"/>
          <c:order val="107"/>
          <c:tx>
            <c:strRef>
              <c:f>'[pooja. m dataset (3).xlsx]Sheet3'!$DN$4:$DN$7</c:f>
              <c:strCache>
                <c:ptCount val="1"/>
                <c:pt idx="0">
                  <c:v>Temporary - Sum of FTE - Engineering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(3).xlsx]Sheet3'!$DN$8:$DN$758</c:f>
              <c:numCache>
                <c:formatCode>General</c:formatCode>
                <c:ptCount val="190"/>
                <c:pt idx="161">
                  <c:v>1</c:v>
                </c:pt>
                <c:pt idx="163">
                  <c:v>1</c:v>
                </c:pt>
                <c:pt idx="171">
                  <c:v>1</c:v>
                </c:pt>
                <c:pt idx="188">
                  <c:v>1</c:v>
                </c:pt>
              </c:numCache>
            </c:numRef>
          </c:val>
        </c:ser>
        <c:ser>
          <c:idx val="108"/>
          <c:order val="108"/>
          <c:tx>
            <c:strRef>
              <c:f>'[pooja. m dataset (3).xlsx]Sheet3'!$DO$4:$DO$7</c:f>
              <c:strCache>
                <c:ptCount val="1"/>
                <c:pt idx="0">
                  <c:v>Temporary - Sum of FTE - Human Resources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(3).xlsx]Sheet3'!$DO$8:$DO$758</c:f>
              <c:numCache>
                <c:formatCode>General</c:formatCode>
                <c:ptCount val="190"/>
                <c:pt idx="176">
                  <c:v>1</c:v>
                </c:pt>
                <c:pt idx="186">
                  <c:v>0.8</c:v>
                </c:pt>
              </c:numCache>
            </c:numRef>
          </c:val>
        </c:ser>
        <c:ser>
          <c:idx val="109"/>
          <c:order val="109"/>
          <c:tx>
            <c:strRef>
              <c:f>'[pooja. m dataset (3).xlsx]Sheet3'!$DP$4:$DP$7</c:f>
              <c:strCache>
                <c:ptCount val="1"/>
                <c:pt idx="0">
                  <c:v>Temporary - Sum of FTE - Legal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(3).xlsx]Sheet3'!$DP$8:$DP$758</c:f>
              <c:numCache>
                <c:formatCode>General</c:formatCode>
                <c:ptCount val="190"/>
                <c:pt idx="162">
                  <c:v>1</c:v>
                </c:pt>
                <c:pt idx="164">
                  <c:v>1</c:v>
                </c:pt>
                <c:pt idx="167">
                  <c:v>0.7</c:v>
                </c:pt>
                <c:pt idx="173">
                  <c:v>1</c:v>
                </c:pt>
              </c:numCache>
            </c:numRef>
          </c:val>
        </c:ser>
        <c:ser>
          <c:idx val="110"/>
          <c:order val="110"/>
          <c:tx>
            <c:strRef>
              <c:f>'[pooja. m dataset (3).xlsx]Sheet3'!$DQ$4:$DQ$7</c:f>
              <c:strCache>
                <c:ptCount val="1"/>
                <c:pt idx="0">
                  <c:v>Temporary - Sum of FTE - Marketing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(3).xlsx]Sheet3'!$DQ$8:$DQ$758</c:f>
              <c:numCache>
                <c:formatCode>General</c:formatCode>
                <c:ptCount val="190"/>
                <c:pt idx="183">
                  <c:v>0.8</c:v>
                </c:pt>
              </c:numCache>
            </c:numRef>
          </c:val>
        </c:ser>
        <c:ser>
          <c:idx val="111"/>
          <c:order val="111"/>
          <c:tx>
            <c:strRef>
              <c:f>'[pooja. m dataset (3).xlsx]Sheet3'!$DR$4:$DR$7</c:f>
              <c:strCache>
                <c:ptCount val="1"/>
                <c:pt idx="0">
                  <c:v>Temporary - Sum of FTE - Product Management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(3).xlsx]Sheet3'!$DR$8:$DR$758</c:f>
              <c:numCache>
                <c:formatCode>General</c:formatCode>
                <c:ptCount val="190"/>
                <c:pt idx="172">
                  <c:v>1</c:v>
                </c:pt>
                <c:pt idx="185">
                  <c:v>1</c:v>
                </c:pt>
                <c:pt idx="187">
                  <c:v>1</c:v>
                </c:pt>
              </c:numCache>
            </c:numRef>
          </c:val>
        </c:ser>
        <c:ser>
          <c:idx val="112"/>
          <c:order val="112"/>
          <c:tx>
            <c:strRef>
              <c:f>'[pooja. m dataset (3).xlsx]Sheet3'!$DS$4:$DS$7</c:f>
              <c:strCache>
                <c:ptCount val="1"/>
                <c:pt idx="0">
                  <c:v>Temporary - Sum of FTE - Research and Development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(3).xlsx]Sheet3'!$DS$8:$DS$758</c:f>
              <c:numCache>
                <c:formatCode>General</c:formatCode>
                <c:ptCount val="190"/>
                <c:pt idx="155">
                  <c:v>1</c:v>
                </c:pt>
                <c:pt idx="158">
                  <c:v>0.2</c:v>
                </c:pt>
                <c:pt idx="180">
                  <c:v>1</c:v>
                </c:pt>
              </c:numCache>
            </c:numRef>
          </c:val>
        </c:ser>
        <c:ser>
          <c:idx val="113"/>
          <c:order val="113"/>
          <c:tx>
            <c:strRef>
              <c:f>'[pooja. m dataset (3).xlsx]Sheet3'!$DT$4:$DT$7</c:f>
              <c:strCache>
                <c:ptCount val="1"/>
                <c:pt idx="0">
                  <c:v>Temporary - Sum of FTE - Sales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(3).xlsx]Sheet3'!$DT$8:$DT$758</c:f>
              <c:numCache>
                <c:formatCode>General</c:formatCode>
                <c:ptCount val="190"/>
                <c:pt idx="166">
                  <c:v>0.6</c:v>
                </c:pt>
              </c:numCache>
            </c:numRef>
          </c:val>
        </c:ser>
        <c:ser>
          <c:idx val="114"/>
          <c:order val="114"/>
          <c:tx>
            <c:strRef>
              <c:f>'[pooja. m dataset (3).xlsx]Sheet3'!$DU$4:$DU$7</c:f>
              <c:strCache>
                <c:ptCount val="1"/>
                <c:pt idx="0">
                  <c:v>Temporary - Sum of FTE - Services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(3).xlsx]Sheet3'!$DU$8:$DU$758</c:f>
              <c:numCache>
                <c:formatCode>General</c:formatCode>
                <c:ptCount val="190"/>
                <c:pt idx="177">
                  <c:v>1.4</c:v>
                </c:pt>
              </c:numCache>
            </c:numRef>
          </c:val>
        </c:ser>
        <c:ser>
          <c:idx val="115"/>
          <c:order val="115"/>
          <c:tx>
            <c:strRef>
              <c:f>'[pooja. m dataset (3).xlsx]Sheet3'!$DV$4:$DV$7</c:f>
              <c:strCache>
                <c:ptCount val="1"/>
                <c:pt idx="0">
                  <c:v>Temporary - Sum of FTE - Support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(3).xlsx]Sheet3'!$DV$8:$DV$758</c:f>
              <c:numCache>
                <c:formatCode>General</c:formatCode>
                <c:ptCount val="190"/>
                <c:pt idx="160">
                  <c:v>1</c:v>
                </c:pt>
                <c:pt idx="168">
                  <c:v>1</c:v>
                </c:pt>
                <c:pt idx="175">
                  <c:v>1</c:v>
                </c:pt>
                <c:pt idx="184">
                  <c:v>3</c:v>
                </c:pt>
              </c:numCache>
            </c:numRef>
          </c:val>
        </c:ser>
        <c:ser>
          <c:idx val="116"/>
          <c:order val="116"/>
          <c:tx>
            <c:strRef>
              <c:f>'[pooja. m dataset (3).xlsx]Sheet3'!$DW$4:$DW$7</c:f>
              <c:strCache>
                <c:ptCount val="1"/>
                <c:pt idx="0">
                  <c:v>Temporary - Sum of FTE - Training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(3).xlsx]Sheet3'!$DW$8:$DW$758</c:f>
              <c:numCache>
                <c:formatCode>General</c:formatCode>
                <c:ptCount val="190"/>
                <c:pt idx="156">
                  <c:v>1</c:v>
                </c:pt>
                <c:pt idx="157">
                  <c:v>1</c:v>
                </c:pt>
                <c:pt idx="165">
                  <c:v>1</c:v>
                </c:pt>
                <c:pt idx="178">
                  <c:v>0.4</c:v>
                </c:pt>
                <c:pt idx="179">
                  <c:v>1</c:v>
                </c:pt>
                <c:pt idx="182">
                  <c:v>1</c:v>
                </c:pt>
              </c:numCache>
            </c:numRef>
          </c:val>
        </c:ser>
        <c:ser>
          <c:idx val="117"/>
          <c:order val="117"/>
          <c:tx>
            <c:strRef>
              <c:f>'[pooja. m dataset (3).xlsx]Sheet3'!$EA$4:$EA$7</c:f>
              <c:strCache>
                <c:ptCount val="1"/>
                <c:pt idx="0">
                  <c:v>(blank) - Sum of Salary - (blank)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(3).xlsx]Sheet3'!$EA$8:$EA$758</c:f>
              <c:numCache>
                <c:formatCode>General</c:formatCode>
                <c:ptCount val="190"/>
              </c:numCache>
            </c:numRef>
          </c:val>
        </c:ser>
        <c:ser>
          <c:idx val="118"/>
          <c:order val="118"/>
          <c:tx>
            <c:strRef>
              <c:f>'[pooja. m dataset (3).xlsx]Sheet3'!$EB$4:$EB$7</c:f>
              <c:strCache>
                <c:ptCount val="1"/>
                <c:pt idx="0">
                  <c:v>(blank) - Sum of Salary2 - (blank)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(3).xlsx]Sheet3'!$EB$8:$EB$758</c:f>
              <c:numCache>
                <c:formatCode>General</c:formatCode>
                <c:ptCount val="190"/>
              </c:numCache>
            </c:numRef>
          </c:val>
        </c:ser>
        <c:ser>
          <c:idx val="119"/>
          <c:order val="119"/>
          <c:tx>
            <c:strRef>
              <c:f>'[pooja. m dataset (3).xlsx]Sheet3'!$EC$4:$EC$7</c:f>
              <c:strCache>
                <c:ptCount val="1"/>
                <c:pt idx="0">
                  <c:v>(blank) - Sum of FTE - (blank)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'[pooja. m dataset (3).xlsx]Sheet3'!$A$8:$A$758</c:f>
              <c:multiLvlStrCache>
                <c:ptCount val="190"/>
                <c:lvl>
                  <c:pt idx="0">
                    <c:v>Hyderabad, India</c:v>
                  </c:pt>
                  <c:pt idx="1">
                    <c:v>Remote</c:v>
                  </c:pt>
                  <c:pt idx="2">
                    <c:v>Wellington, New Zealand</c:v>
                  </c:pt>
                  <c:pt idx="3">
                    <c:v>Remote</c:v>
                  </c:pt>
                  <c:pt idx="4">
                    <c:v>Hyderabad, India</c:v>
                  </c:pt>
                  <c:pt idx="5">
                    <c:v>Wellington, New Zealand</c:v>
                  </c:pt>
                  <c:pt idx="6">
                    <c:v>Columbus, USA</c:v>
                  </c:pt>
                  <c:pt idx="7">
                    <c:v>Hyderabad, India</c:v>
                  </c:pt>
                  <c:pt idx="8">
                    <c:v>Remote</c:v>
                  </c:pt>
                  <c:pt idx="9">
                    <c:v>Seattle, USA</c:v>
                  </c:pt>
                  <c:pt idx="10">
                    <c:v>Auckland, New Zealand</c:v>
                  </c:pt>
                  <c:pt idx="11">
                    <c:v>Columbus, USA</c:v>
                  </c:pt>
                  <c:pt idx="12">
                    <c:v>Columbus, USA</c:v>
                  </c:pt>
                  <c:pt idx="13">
                    <c:v>Auckland, New Zealand</c:v>
                  </c:pt>
                  <c:pt idx="14">
                    <c:v>Auckland, New Zealand</c:v>
                  </c:pt>
                  <c:pt idx="15">
                    <c:v>Remote</c:v>
                  </c:pt>
                  <c:pt idx="16">
                    <c:v>Hyderabad, India</c:v>
                  </c:pt>
                  <c:pt idx="17">
                    <c:v>Columbus, USA</c:v>
                  </c:pt>
                  <c:pt idx="18">
                    <c:v>Remote</c:v>
                  </c:pt>
                  <c:pt idx="19">
                    <c:v>Hyderabad, India</c:v>
                  </c:pt>
                  <c:pt idx="20">
                    <c:v>Hyderabad, India</c:v>
                  </c:pt>
                  <c:pt idx="21">
                    <c:v>Columbus, USA</c:v>
                  </c:pt>
                  <c:pt idx="22">
                    <c:v>Auckland, New Zealand</c:v>
                  </c:pt>
                  <c:pt idx="23">
                    <c:v>Hyderabad, India</c:v>
                  </c:pt>
                  <c:pt idx="24">
                    <c:v>Auckland, New Zealand</c:v>
                  </c:pt>
                  <c:pt idx="25">
                    <c:v>Wellington, New Zealand</c:v>
                  </c:pt>
                  <c:pt idx="26">
                    <c:v>Hyderabad, India</c:v>
                  </c:pt>
                  <c:pt idx="27">
                    <c:v>Wellington, New Zealand</c:v>
                  </c:pt>
                  <c:pt idx="28">
                    <c:v>Remote</c:v>
                  </c:pt>
                  <c:pt idx="29">
                    <c:v>Remote</c:v>
                  </c:pt>
                  <c:pt idx="30">
                    <c:v>Chennai, India</c:v>
                  </c:pt>
                  <c:pt idx="31">
                    <c:v>Columbus, USA</c:v>
                  </c:pt>
                  <c:pt idx="32">
                    <c:v>Auckland, New Zealand</c:v>
                  </c:pt>
                  <c:pt idx="33">
                    <c:v>Columbus, USA</c:v>
                  </c:pt>
                  <c:pt idx="34">
                    <c:v>Columbus, USA</c:v>
                  </c:pt>
                  <c:pt idx="35">
                    <c:v>Hyderabad, India</c:v>
                  </c:pt>
                  <c:pt idx="36">
                    <c:v>Columbus, USA</c:v>
                  </c:pt>
                  <c:pt idx="37">
                    <c:v>Hyderabad, India</c:v>
                  </c:pt>
                  <c:pt idx="38">
                    <c:v>Seattle, USA</c:v>
                  </c:pt>
                  <c:pt idx="39">
                    <c:v>Columbus, USA</c:v>
                  </c:pt>
                  <c:pt idx="40">
                    <c:v>Chennai, India</c:v>
                  </c:pt>
                  <c:pt idx="41">
                    <c:v>Wellington, New Zealand</c:v>
                  </c:pt>
                  <c:pt idx="42">
                    <c:v>Wellington, New Zealand</c:v>
                  </c:pt>
                  <c:pt idx="43">
                    <c:v>Remote</c:v>
                  </c:pt>
                  <c:pt idx="44">
                    <c:v>Wellington, New Zealand</c:v>
                  </c:pt>
                  <c:pt idx="45">
                    <c:v>Wellington, New Zealand</c:v>
                  </c:pt>
                  <c:pt idx="46">
                    <c:v>Remote</c:v>
                  </c:pt>
                  <c:pt idx="47">
                    <c:v>Hyderabad, India</c:v>
                  </c:pt>
                  <c:pt idx="48">
                    <c:v>Chennai, India</c:v>
                  </c:pt>
                  <c:pt idx="49">
                    <c:v>Seattle, USA</c:v>
                  </c:pt>
                  <c:pt idx="50">
                    <c:v>Hyderabad, India</c:v>
                  </c:pt>
                  <c:pt idx="51">
                    <c:v>Hyderabad, India</c:v>
                  </c:pt>
                  <c:pt idx="52">
                    <c:v>Auckland, New Zealand</c:v>
                  </c:pt>
                  <c:pt idx="53">
                    <c:v>Seattle, USA</c:v>
                  </c:pt>
                  <c:pt idx="54">
                    <c:v>Hyderabad, India</c:v>
                  </c:pt>
                  <c:pt idx="55">
                    <c:v>Remote</c:v>
                  </c:pt>
                  <c:pt idx="56">
                    <c:v>Remote</c:v>
                  </c:pt>
                  <c:pt idx="57">
                    <c:v>Columbus, USA</c:v>
                  </c:pt>
                  <c:pt idx="58">
                    <c:v>Hyderabad, India</c:v>
                  </c:pt>
                  <c:pt idx="59">
                    <c:v>Remote</c:v>
                  </c:pt>
                  <c:pt idx="60">
                    <c:v>Remote</c:v>
                  </c:pt>
                  <c:pt idx="61">
                    <c:v>Remote</c:v>
                  </c:pt>
                  <c:pt idx="62">
                    <c:v>Chennai, India</c:v>
                  </c:pt>
                  <c:pt idx="63">
                    <c:v>Chennai, India</c:v>
                  </c:pt>
                  <c:pt idx="64">
                    <c:v>Auckland, New Zealand</c:v>
                  </c:pt>
                  <c:pt idx="65">
                    <c:v>Seattle, USA</c:v>
                  </c:pt>
                  <c:pt idx="66">
                    <c:v>Wellington, New Zealand</c:v>
                  </c:pt>
                  <c:pt idx="67">
                    <c:v>Chennai, India</c:v>
                  </c:pt>
                  <c:pt idx="68">
                    <c:v>Wellington, New Zealand</c:v>
                  </c:pt>
                  <c:pt idx="69">
                    <c:v>Columbus, USA</c:v>
                  </c:pt>
                  <c:pt idx="70">
                    <c:v>Columbus, USA</c:v>
                  </c:pt>
                  <c:pt idx="71">
                    <c:v>Seattle, USA</c:v>
                  </c:pt>
                  <c:pt idx="72">
                    <c:v>Hyderabad, India</c:v>
                  </c:pt>
                  <c:pt idx="73">
                    <c:v>Chennai, India</c:v>
                  </c:pt>
                  <c:pt idx="74">
                    <c:v>Wellington, New Zealand</c:v>
                  </c:pt>
                  <c:pt idx="75">
                    <c:v>Remote</c:v>
                  </c:pt>
                  <c:pt idx="76">
                    <c:v>Remote</c:v>
                  </c:pt>
                  <c:pt idx="77">
                    <c:v>Seattle, USA</c:v>
                  </c:pt>
                  <c:pt idx="78">
                    <c:v>Auckland, New Zealand</c:v>
                  </c:pt>
                  <c:pt idx="79">
                    <c:v>Chennai, India</c:v>
                  </c:pt>
                  <c:pt idx="80">
                    <c:v>Hyderabad, India</c:v>
                  </c:pt>
                  <c:pt idx="81">
                    <c:v>Chennai, India</c:v>
                  </c:pt>
                  <c:pt idx="82">
                    <c:v>America</c:v>
                  </c:pt>
                  <c:pt idx="83">
                    <c:v>Wellington, New Zealand</c:v>
                  </c:pt>
                  <c:pt idx="84">
                    <c:v>Hyderabad, India</c:v>
                  </c:pt>
                  <c:pt idx="85">
                    <c:v>Remote</c:v>
                  </c:pt>
                  <c:pt idx="86">
                    <c:v>Remote</c:v>
                  </c:pt>
                  <c:pt idx="87">
                    <c:v>Remote</c:v>
                  </c:pt>
                  <c:pt idx="88">
                    <c:v>Auckland, New Zealand</c:v>
                  </c:pt>
                  <c:pt idx="89">
                    <c:v>Chennai, India</c:v>
                  </c:pt>
                  <c:pt idx="90">
                    <c:v>Chennai, India</c:v>
                  </c:pt>
                  <c:pt idx="91">
                    <c:v>Auckland, New Zealand</c:v>
                  </c:pt>
                  <c:pt idx="92">
                    <c:v>Remote</c:v>
                  </c:pt>
                  <c:pt idx="93">
                    <c:v>Chennai, India</c:v>
                  </c:pt>
                  <c:pt idx="94">
                    <c:v>Chennai, India</c:v>
                  </c:pt>
                  <c:pt idx="95">
                    <c:v>Chennai, India</c:v>
                  </c:pt>
                  <c:pt idx="96">
                    <c:v>Chennai, India</c:v>
                  </c:pt>
                  <c:pt idx="97">
                    <c:v>Seattle, USA</c:v>
                  </c:pt>
                  <c:pt idx="98">
                    <c:v>Remote</c:v>
                  </c:pt>
                  <c:pt idx="99">
                    <c:v>Auckland, New Zealand</c:v>
                  </c:pt>
                  <c:pt idx="100">
                    <c:v>Seattle, USA</c:v>
                  </c:pt>
                  <c:pt idx="101">
                    <c:v>Seattle, USA</c:v>
                  </c:pt>
                  <c:pt idx="102">
                    <c:v>Hyderabad, India</c:v>
                  </c:pt>
                  <c:pt idx="103">
                    <c:v>Columbus, USA</c:v>
                  </c:pt>
                  <c:pt idx="104">
                    <c:v>Remote</c:v>
                  </c:pt>
                  <c:pt idx="105">
                    <c:v>Hyderabad, India</c:v>
                  </c:pt>
                  <c:pt idx="106">
                    <c:v>Wellington, New Zealand</c:v>
                  </c:pt>
                  <c:pt idx="107">
                    <c:v>Remote</c:v>
                  </c:pt>
                  <c:pt idx="108">
                    <c:v>Seattle, USA</c:v>
                  </c:pt>
                  <c:pt idx="109">
                    <c:v>Columbus, USA</c:v>
                  </c:pt>
                  <c:pt idx="110">
                    <c:v>Auckland, New Zealand</c:v>
                  </c:pt>
                  <c:pt idx="111">
                    <c:v>Seattle, USA</c:v>
                  </c:pt>
                  <c:pt idx="112">
                    <c:v>Chennai, India</c:v>
                  </c:pt>
                  <c:pt idx="113">
                    <c:v>Remote</c:v>
                  </c:pt>
                  <c:pt idx="114">
                    <c:v>Auckland, New Zealand</c:v>
                  </c:pt>
                  <c:pt idx="115">
                    <c:v>Auckland, New Zealand</c:v>
                  </c:pt>
                  <c:pt idx="116">
                    <c:v>Auckland, New Zealand</c:v>
                  </c:pt>
                  <c:pt idx="117">
                    <c:v>Hyderabad, India</c:v>
                  </c:pt>
                  <c:pt idx="118">
                    <c:v>Hyderabad, India</c:v>
                  </c:pt>
                  <c:pt idx="119">
                    <c:v>Hyderabad, India</c:v>
                  </c:pt>
                  <c:pt idx="120">
                    <c:v>Chennai, India</c:v>
                  </c:pt>
                  <c:pt idx="121">
                    <c:v>Chennai, India</c:v>
                  </c:pt>
                  <c:pt idx="122">
                    <c:v>Remote</c:v>
                  </c:pt>
                  <c:pt idx="123">
                    <c:v>Remote</c:v>
                  </c:pt>
                  <c:pt idx="124">
                    <c:v>Chennai, India</c:v>
                  </c:pt>
                  <c:pt idx="125">
                    <c:v>Auckland, New Zealand</c:v>
                  </c:pt>
                  <c:pt idx="126">
                    <c:v>Remote</c:v>
                  </c:pt>
                  <c:pt idx="127">
                    <c:v>Seattle, USA</c:v>
                  </c:pt>
                  <c:pt idx="128">
                    <c:v>Hyderabad, India</c:v>
                  </c:pt>
                  <c:pt idx="129">
                    <c:v>Hyderabad, India</c:v>
                  </c:pt>
                  <c:pt idx="130">
                    <c:v>Seattle, USA</c:v>
                  </c:pt>
                  <c:pt idx="131">
                    <c:v>Wellington,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Wellington, New Zealand</c:v>
                  </c:pt>
                  <c:pt idx="135">
                    <c:v>Seattle, USA</c:v>
                  </c:pt>
                  <c:pt idx="136">
                    <c:v>Remote</c:v>
                  </c:pt>
                  <c:pt idx="137">
                    <c:v>Columbus, USA</c:v>
                  </c:pt>
                  <c:pt idx="138">
                    <c:v>Chennai, India</c:v>
                  </c:pt>
                  <c:pt idx="139">
                    <c:v>Remote</c:v>
                  </c:pt>
                  <c:pt idx="140">
                    <c:v>Seattle,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Seattle, USA</c:v>
                  </c:pt>
                  <c:pt idx="144">
                    <c:v>Remote</c:v>
                  </c:pt>
                  <c:pt idx="145">
                    <c:v>Chennai, India</c:v>
                  </c:pt>
                  <c:pt idx="146">
                    <c:v>Remote</c:v>
                  </c:pt>
                  <c:pt idx="147">
                    <c:v>Hyderabad, India</c:v>
                  </c:pt>
                  <c:pt idx="148">
                    <c:v>Hyderabad, India</c:v>
                  </c:pt>
                  <c:pt idx="149">
                    <c:v>Columbus, USA</c:v>
                  </c:pt>
                  <c:pt idx="150">
                    <c:v>Hyderabad, India</c:v>
                  </c:pt>
                  <c:pt idx="151">
                    <c:v>Remote</c:v>
                  </c:pt>
                  <c:pt idx="152">
                    <c:v>Seattle, USA</c:v>
                  </c:pt>
                  <c:pt idx="153">
                    <c:v>Remote</c:v>
                  </c:pt>
                  <c:pt idx="154">
                    <c:v>Hyderabad, India</c:v>
                  </c:pt>
                  <c:pt idx="155">
                    <c:v>Seattle, USA</c:v>
                  </c:pt>
                  <c:pt idx="156">
                    <c:v>Columbus, USA</c:v>
                  </c:pt>
                  <c:pt idx="157">
                    <c:v>Columbus, USA</c:v>
                  </c:pt>
                  <c:pt idx="158">
                    <c:v>Hyderabad, India</c:v>
                  </c:pt>
                  <c:pt idx="159">
                    <c:v>Remote</c:v>
                  </c:pt>
                  <c:pt idx="160">
                    <c:v>Auckland, New Zealand</c:v>
                  </c:pt>
                  <c:pt idx="161">
                    <c:v>Wellington, New Zealand</c:v>
                  </c:pt>
                  <c:pt idx="162">
                    <c:v>Remote</c:v>
                  </c:pt>
                  <c:pt idx="163">
                    <c:v>Columbus, USA</c:v>
                  </c:pt>
                  <c:pt idx="164">
                    <c:v>Chennai, India</c:v>
                  </c:pt>
                  <c:pt idx="165">
                    <c:v>Wellington, New Zealand</c:v>
                  </c:pt>
                  <c:pt idx="166">
                    <c:v>Remote</c:v>
                  </c:pt>
                  <c:pt idx="167">
                    <c:v>Columbus, USA</c:v>
                  </c:pt>
                  <c:pt idx="168">
                    <c:v>Chennai, India</c:v>
                  </c:pt>
                  <c:pt idx="169">
                    <c:v>Remote</c:v>
                  </c:pt>
                  <c:pt idx="170">
                    <c:v>Remote</c:v>
                  </c:pt>
                  <c:pt idx="171">
                    <c:v>Hyderabad, India</c:v>
                  </c:pt>
                  <c:pt idx="172">
                    <c:v>Chennai, India</c:v>
                  </c:pt>
                  <c:pt idx="173">
                    <c:v>Wellington, New Zealand</c:v>
                  </c:pt>
                  <c:pt idx="174">
                    <c:v>Wellington, New Zealand</c:v>
                  </c:pt>
                  <c:pt idx="175">
                    <c:v>Hyderabad, India</c:v>
                  </c:pt>
                  <c:pt idx="176">
                    <c:v>Auckland, New Zealand</c:v>
                  </c:pt>
                  <c:pt idx="177">
                    <c:v>Remote</c:v>
                  </c:pt>
                  <c:pt idx="178">
                    <c:v>Chennai, India</c:v>
                  </c:pt>
                  <c:pt idx="179">
                    <c:v>Remote</c:v>
                  </c:pt>
                  <c:pt idx="180">
                    <c:v>Remote</c:v>
                  </c:pt>
                  <c:pt idx="181">
                    <c:v>India, delhi</c:v>
                  </c:pt>
                  <c:pt idx="182">
                    <c:v>Columbus, USA</c:v>
                  </c:pt>
                  <c:pt idx="183">
                    <c:v>Hyderabad, India</c:v>
                  </c:pt>
                  <c:pt idx="184">
                    <c:v>India, delhi</c:v>
                  </c:pt>
                  <c:pt idx="185">
                    <c:v>Columbus, USA</c:v>
                  </c:pt>
                  <c:pt idx="186">
                    <c:v>Remote</c:v>
                  </c:pt>
                  <c:pt idx="187">
                    <c:v>Wellington, New Zealand</c:v>
                  </c:pt>
                  <c:pt idx="188">
                    <c:v>Remote</c:v>
                  </c:pt>
                  <c:pt idx="189">
                    <c:v>(blank)</c:v>
                  </c:pt>
                </c:lvl>
                <c:lvl>
                  <c:pt idx="0">
                    <c:v>13-Jan-20</c:v>
                  </c:pt>
                  <c:pt idx="1">
                    <c:v>12-Nov-18</c:v>
                  </c:pt>
                  <c:pt idx="2">
                    <c:v>44011</c:v>
                  </c:pt>
                  <c:pt idx="3">
                    <c:v>43494</c:v>
                  </c:pt>
                  <c:pt idx="4">
                    <c:v>43682</c:v>
                  </c:pt>
                  <c:pt idx="5">
                    <c:v>18-Mar-20</c:v>
                  </c:pt>
                  <c:pt idx="6">
                    <c:v>44288</c:v>
                  </c:pt>
                  <c:pt idx="7">
                    <c:v>44285</c:v>
                  </c:pt>
                  <c:pt idx="8">
                    <c:v>44501</c:v>
                  </c:pt>
                  <c:pt idx="9">
                    <c:v>21-Oct-19</c:v>
                  </c:pt>
                  <c:pt idx="10">
                    <c:v>44223</c:v>
                  </c:pt>
                  <c:pt idx="11">
                    <c:v>44425</c:v>
                  </c:pt>
                  <c:pt idx="12">
                    <c:v>5-Feb-18</c:v>
                  </c:pt>
                  <c:pt idx="13">
                    <c:v>14-Nov-18</c:v>
                  </c:pt>
                  <c:pt idx="14">
                    <c:v>Aug 12, 2020</c:v>
                  </c:pt>
                  <c:pt idx="15">
                    <c:v>43416</c:v>
                  </c:pt>
                  <c:pt idx="16">
                    <c:v>44004</c:v>
                  </c:pt>
                  <c:pt idx="17">
                    <c:v>8-Jul-19</c:v>
                  </c:pt>
                  <c:pt idx="18">
                    <c:v>7-Dec-20</c:v>
                  </c:pt>
                  <c:pt idx="19">
                    <c:v>43567</c:v>
                  </c:pt>
                  <c:pt idx="20">
                    <c:v>29-Apr-21</c:v>
                  </c:pt>
                  <c:pt idx="21">
                    <c:v>43874</c:v>
                  </c:pt>
                  <c:pt idx="22">
                    <c:v>43146</c:v>
                  </c:pt>
                  <c:pt idx="23">
                    <c:v>43794</c:v>
                  </c:pt>
                  <c:pt idx="24">
                    <c:v>26-Jun-19</c:v>
                  </c:pt>
                  <c:pt idx="25">
                    <c:v>30-Aug-19</c:v>
                  </c:pt>
                  <c:pt idx="26">
                    <c:v>4-Oct-21</c:v>
                  </c:pt>
                  <c:pt idx="27">
                    <c:v>43206</c:v>
                  </c:pt>
                  <c:pt idx="28">
                    <c:v>43397</c:v>
                  </c:pt>
                  <c:pt idx="29">
                    <c:v>26-Aug-21</c:v>
                  </c:pt>
                  <c:pt idx="30">
                    <c:v>28-Dec-20</c:v>
                  </c:pt>
                  <c:pt idx="31">
                    <c:v>44078</c:v>
                  </c:pt>
                  <c:pt idx="32">
                    <c:v>44431</c:v>
                  </c:pt>
                  <c:pt idx="33">
                    <c:v>30-Apr-20</c:v>
                  </c:pt>
                  <c:pt idx="34">
                    <c:v>18-Nov-19</c:v>
                  </c:pt>
                  <c:pt idx="35">
                    <c:v>44431</c:v>
                  </c:pt>
                  <c:pt idx="36">
                    <c:v>19-Apr-21</c:v>
                  </c:pt>
                  <c:pt idx="37">
                    <c:v>44502</c:v>
                  </c:pt>
                  <c:pt idx="38">
                    <c:v>43710</c:v>
                  </c:pt>
                  <c:pt idx="39">
                    <c:v>43914</c:v>
                  </c:pt>
                  <c:pt idx="40">
                    <c:v>43164</c:v>
                  </c:pt>
                  <c:pt idx="41">
                    <c:v>Oct 16, 2020</c:v>
                  </c:pt>
                  <c:pt idx="42">
                    <c:v>43152</c:v>
                  </c:pt>
                  <c:pt idx="43">
                    <c:v>43943</c:v>
                  </c:pt>
                  <c:pt idx="44">
                    <c:v>44393</c:v>
                  </c:pt>
                  <c:pt idx="45">
                    <c:v>43466</c:v>
                  </c:pt>
                  <c:pt idx="46">
                    <c:v>25-Oct-19</c:v>
                  </c:pt>
                  <c:pt idx="47">
                    <c:v>23-Apr-18</c:v>
                  </c:pt>
                  <c:pt idx="48">
                    <c:v>May 11, 2020</c:v>
                  </c:pt>
                  <c:pt idx="49">
                    <c:v>43846</c:v>
                  </c:pt>
                  <c:pt idx="50">
                    <c:v>12-Feb-21</c:v>
                  </c:pt>
                  <c:pt idx="51">
                    <c:v>30-Sep-20</c:v>
                  </c:pt>
                  <c:pt idx="52">
                    <c:v>44062</c:v>
                  </c:pt>
                  <c:pt idx="53">
                    <c:v>44221</c:v>
                  </c:pt>
                  <c:pt idx="54">
                    <c:v>43416</c:v>
                  </c:pt>
                  <c:pt idx="55">
                    <c:v>26-Mar-19</c:v>
                  </c:pt>
                  <c:pt idx="56">
                    <c:v>43255</c:v>
                  </c:pt>
                  <c:pt idx="57">
                    <c:v>43508</c:v>
                  </c:pt>
                  <c:pt idx="58">
                    <c:v>43392</c:v>
                  </c:pt>
                  <c:pt idx="59">
                    <c:v>43725</c:v>
                  </c:pt>
                  <c:pt idx="60">
                    <c:v>43643</c:v>
                  </c:pt>
                  <c:pt idx="61">
                    <c:v>43504</c:v>
                  </c:pt>
                  <c:pt idx="62">
                    <c:v>44393</c:v>
                  </c:pt>
                  <c:pt idx="63">
                    <c:v>Sep 23, 2021</c:v>
                  </c:pt>
                  <c:pt idx="64">
                    <c:v>44193</c:v>
                  </c:pt>
                  <c:pt idx="65">
                    <c:v>26-Jun-18</c:v>
                  </c:pt>
                  <c:pt idx="66">
                    <c:v>43839</c:v>
                  </c:pt>
                  <c:pt idx="67">
                    <c:v>43521</c:v>
                  </c:pt>
                  <c:pt idx="68">
                    <c:v>Jan 25, 2021</c:v>
                  </c:pt>
                  <c:pt idx="69">
                    <c:v>27-Dec-19</c:v>
                  </c:pt>
                  <c:pt idx="70">
                    <c:v>27-Dec-19</c:v>
                  </c:pt>
                  <c:pt idx="71">
                    <c:v>7-Jun-18</c:v>
                  </c:pt>
                  <c:pt idx="72">
                    <c:v>Jul 16, 2019</c:v>
                  </c:pt>
                  <c:pt idx="73">
                    <c:v>3-Jul-19</c:v>
                  </c:pt>
                  <c:pt idx="74">
                    <c:v>43390</c:v>
                  </c:pt>
                  <c:pt idx="75">
                    <c:v>43521</c:v>
                  </c:pt>
                  <c:pt idx="76">
                    <c:v>43297</c:v>
                  </c:pt>
                  <c:pt idx="77">
                    <c:v>18-Feb-19</c:v>
                  </c:pt>
                  <c:pt idx="78">
                    <c:v>Apr 15, 2020</c:v>
                  </c:pt>
                  <c:pt idx="79">
                    <c:v>13-Aug-18</c:v>
                  </c:pt>
                  <c:pt idx="80">
                    <c:v>Jul 5, 2021</c:v>
                  </c:pt>
                  <c:pt idx="81">
                    <c:v>19-Jul-21</c:v>
                  </c:pt>
                  <c:pt idx="82">
                    <c:v>12-08-2017</c:v>
                  </c:pt>
                  <c:pt idx="83">
                    <c:v>24-Apr-20</c:v>
                  </c:pt>
                  <c:pt idx="84">
                    <c:v>28-Jan-19</c:v>
                  </c:pt>
                  <c:pt idx="85">
                    <c:v>43584</c:v>
                  </c:pt>
                  <c:pt idx="86">
                    <c:v>29-Oct-18</c:v>
                  </c:pt>
                  <c:pt idx="87">
                    <c:v>43902</c:v>
                  </c:pt>
                  <c:pt idx="88">
                    <c:v>43801</c:v>
                  </c:pt>
                  <c:pt idx="89">
                    <c:v>43822</c:v>
                  </c:pt>
                  <c:pt idx="90">
                    <c:v>3-Sep-18</c:v>
                  </c:pt>
                  <c:pt idx="91">
                    <c:v>43538</c:v>
                  </c:pt>
                  <c:pt idx="92">
                    <c:v>Nov 25, 2019</c:v>
                  </c:pt>
                  <c:pt idx="93">
                    <c:v>Dec 24, 2019</c:v>
                  </c:pt>
                  <c:pt idx="94">
                    <c:v>Dec 24, 2019</c:v>
                  </c:pt>
                  <c:pt idx="95">
                    <c:v>24-Nov-20</c:v>
                  </c:pt>
                  <c:pt idx="96">
                    <c:v>27-Jan-20</c:v>
                  </c:pt>
                  <c:pt idx="97">
                    <c:v>44019</c:v>
                  </c:pt>
                  <c:pt idx="98">
                    <c:v>43669</c:v>
                  </c:pt>
                  <c:pt idx="99">
                    <c:v>Jan 29, 2019</c:v>
                  </c:pt>
                  <c:pt idx="100">
                    <c:v>43452</c:v>
                  </c:pt>
                  <c:pt idx="101">
                    <c:v>43452</c:v>
                  </c:pt>
                  <c:pt idx="102">
                    <c:v>22-Feb-21</c:v>
                  </c:pt>
                  <c:pt idx="103">
                    <c:v>43340</c:v>
                  </c:pt>
                  <c:pt idx="104">
                    <c:v>43602</c:v>
                  </c:pt>
                  <c:pt idx="105">
                    <c:v>43916</c:v>
                  </c:pt>
                  <c:pt idx="106">
                    <c:v>27-Jan-20</c:v>
                  </c:pt>
                  <c:pt idx="107">
                    <c:v>May 5, 2020</c:v>
                  </c:pt>
                  <c:pt idx="108">
                    <c:v>21-Dec-20</c:v>
                  </c:pt>
                  <c:pt idx="109">
                    <c:v>Apr 29, 2020</c:v>
                  </c:pt>
                  <c:pt idx="110">
                    <c:v>10-Aug-20</c:v>
                  </c:pt>
                  <c:pt idx="111">
                    <c:v>2-Oct-19</c:v>
                  </c:pt>
                  <c:pt idx="112">
                    <c:v>43430</c:v>
                  </c:pt>
                  <c:pt idx="113">
                    <c:v>43397</c:v>
                  </c:pt>
                  <c:pt idx="114">
                    <c:v>16-Sep-19</c:v>
                  </c:pt>
                  <c:pt idx="115">
                    <c:v>44494</c:v>
                  </c:pt>
                  <c:pt idx="116">
                    <c:v>25-Sep-19</c:v>
                  </c:pt>
                  <c:pt idx="117">
                    <c:v>2-Apr-18</c:v>
                  </c:pt>
                  <c:pt idx="118">
                    <c:v>3-Jan-19</c:v>
                  </c:pt>
                  <c:pt idx="119">
                    <c:v>43332</c:v>
                  </c:pt>
                  <c:pt idx="120">
                    <c:v>44203</c:v>
                  </c:pt>
                  <c:pt idx="121">
                    <c:v>31-Dec-18</c:v>
                  </c:pt>
                  <c:pt idx="122">
                    <c:v>1-Feb-19</c:v>
                  </c:pt>
                  <c:pt idx="123">
                    <c:v>Nov 2, 2018</c:v>
                  </c:pt>
                  <c:pt idx="124">
                    <c:v>43272</c:v>
                  </c:pt>
                  <c:pt idx="125">
                    <c:v>27-May-19</c:v>
                  </c:pt>
                  <c:pt idx="126">
                    <c:v>43809</c:v>
                  </c:pt>
                  <c:pt idx="127">
                    <c:v>4-Feb-19</c:v>
                  </c:pt>
                  <c:pt idx="128">
                    <c:v>43563</c:v>
                  </c:pt>
                  <c:pt idx="129">
                    <c:v>43563</c:v>
                  </c:pt>
                  <c:pt idx="130">
                    <c:v>15-Apr-19</c:v>
                  </c:pt>
                  <c:pt idx="131">
                    <c:v>43280</c:v>
                  </c:pt>
                  <c:pt idx="132">
                    <c:v>26-Nov-18</c:v>
                  </c:pt>
                  <c:pt idx="133">
                    <c:v>44067</c:v>
                  </c:pt>
                  <c:pt idx="134">
                    <c:v>8-Jan-19</c:v>
                  </c:pt>
                  <c:pt idx="135">
                    <c:v>44195</c:v>
                  </c:pt>
                  <c:pt idx="136">
                    <c:v>43815</c:v>
                  </c:pt>
                  <c:pt idx="137">
                    <c:v>44077</c:v>
                  </c:pt>
                  <c:pt idx="138">
                    <c:v>43791</c:v>
                  </c:pt>
                  <c:pt idx="139">
                    <c:v>Oct 18, 2021</c:v>
                  </c:pt>
                  <c:pt idx="140">
                    <c:v>12-Oct-20</c:v>
                  </c:pt>
                  <c:pt idx="141">
                    <c:v>May 14, 2019</c:v>
                  </c:pt>
                  <c:pt idx="142">
                    <c:v>43305</c:v>
                  </c:pt>
                  <c:pt idx="143">
                    <c:v>43283</c:v>
                  </c:pt>
                  <c:pt idx="144">
                    <c:v>44473</c:v>
                  </c:pt>
                  <c:pt idx="145">
                    <c:v>29-Aug-19</c:v>
                  </c:pt>
                  <c:pt idx="146">
                    <c:v>26-Feb-20</c:v>
                  </c:pt>
                  <c:pt idx="147">
                    <c:v>43458</c:v>
                  </c:pt>
                  <c:pt idx="148">
                    <c:v>43458</c:v>
                  </c:pt>
                  <c:pt idx="149">
                    <c:v>43258</c:v>
                  </c:pt>
                  <c:pt idx="150">
                    <c:v>43430</c:v>
                  </c:pt>
                  <c:pt idx="151">
                    <c:v>19-Jul-19</c:v>
                  </c:pt>
                  <c:pt idx="152">
                    <c:v>Mar 5, 2018</c:v>
                  </c:pt>
                  <c:pt idx="153">
                    <c:v>43250</c:v>
                  </c:pt>
                  <c:pt idx="154">
                    <c:v>10-Feb-21</c:v>
                  </c:pt>
                  <c:pt idx="155">
                    <c:v>10-Apr-20</c:v>
                  </c:pt>
                  <c:pt idx="156">
                    <c:v>43808</c:v>
                  </c:pt>
                  <c:pt idx="157">
                    <c:v>43808</c:v>
                  </c:pt>
                  <c:pt idx="158">
                    <c:v>43489</c:v>
                  </c:pt>
                  <c:pt idx="159">
                    <c:v>Oct 1, 2018</c:v>
                  </c:pt>
                  <c:pt idx="160">
                    <c:v>12-Mar-18</c:v>
                  </c:pt>
                  <c:pt idx="161">
                    <c:v>43291</c:v>
                  </c:pt>
                  <c:pt idx="162">
                    <c:v>43234</c:v>
                  </c:pt>
                  <c:pt idx="163">
                    <c:v>10-Dec-18</c:v>
                  </c:pt>
                  <c:pt idx="164">
                    <c:v>1-Feb-21</c:v>
                  </c:pt>
                  <c:pt idx="165">
                    <c:v>27-Jul-20</c:v>
                  </c:pt>
                  <c:pt idx="166">
                    <c:v>43700</c:v>
                  </c:pt>
                  <c:pt idx="167">
                    <c:v>15-Mar-21</c:v>
                  </c:pt>
                  <c:pt idx="168">
                    <c:v>44357</c:v>
                  </c:pt>
                  <c:pt idx="169">
                    <c:v>43972</c:v>
                  </c:pt>
                  <c:pt idx="170">
                    <c:v>43972</c:v>
                  </c:pt>
                  <c:pt idx="171">
                    <c:v>Jun 11, 2021</c:v>
                  </c:pt>
                  <c:pt idx="172">
                    <c:v>43794</c:v>
                  </c:pt>
                  <c:pt idx="173">
                    <c:v>Nov 13, 2020</c:v>
                  </c:pt>
                  <c:pt idx="174">
                    <c:v>18-Apr-19</c:v>
                  </c:pt>
                  <c:pt idx="175">
                    <c:v>9-Sep-19</c:v>
                  </c:pt>
                  <c:pt idx="176">
                    <c:v>30-Mar-21</c:v>
                  </c:pt>
                  <c:pt idx="177">
                    <c:v>43895</c:v>
                  </c:pt>
                  <c:pt idx="178">
                    <c:v>43949</c:v>
                  </c:pt>
                  <c:pt idx="179">
                    <c:v>43633</c:v>
                  </c:pt>
                  <c:pt idx="180">
                    <c:v>29-Jan-18</c:v>
                  </c:pt>
                  <c:pt idx="181">
                    <c:v>05-03-2020</c:v>
                  </c:pt>
                  <c:pt idx="182">
                    <c:v>12-Mar-18</c:v>
                  </c:pt>
                  <c:pt idx="183">
                    <c:v>16-Sep-20</c:v>
                  </c:pt>
                  <c:pt idx="184">
                    <c:v>10_Sept, 2023</c:v>
                  </c:pt>
                  <c:pt idx="185">
                    <c:v>43311</c:v>
                  </c:pt>
                  <c:pt idx="186">
                    <c:v>44383</c:v>
                  </c:pt>
                  <c:pt idx="187">
                    <c:v>Nov 30, 2018</c:v>
                  </c:pt>
                  <c:pt idx="188">
                    <c:v>22-May-20</c:v>
                  </c:pt>
                  <c:pt idx="189">
                    <c:v>(blank)</c:v>
                  </c:pt>
                </c:lvl>
                <c:lvl>
                  <c:pt idx="0">
                    <c:v>Ardella Dyment</c:v>
                  </c:pt>
                  <c:pt idx="1">
                    <c:v>Mini</c:v>
                  </c:pt>
                  <c:pt idx="2">
                    <c:v>Marquita Liquorish</c:v>
                  </c:pt>
                  <c:pt idx="3">
                    <c:v>Bijili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Jilla</c:v>
                  </c:pt>
                  <c:pt idx="7">
                    <c:v>Daisika</c:v>
                  </c:pt>
                  <c:pt idx="8">
                    <c:v>Idhu</c:v>
                  </c:pt>
                  <c:pt idx="9">
                    <c:v>Marry</c:v>
                  </c:pt>
                  <c:pt idx="10">
                    <c:v>Elago</c:v>
                  </c:pt>
                  <c:pt idx="11">
                    <c:v>Eleya</c:v>
                  </c:pt>
                  <c:pt idx="12">
                    <c:v>Adolph McNalley</c:v>
                  </c:pt>
                  <c:pt idx="13">
                    <c:v>Geniya</c:v>
                  </c:pt>
                  <c:pt idx="14">
                    <c:v>Alagalya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Althika</c:v>
                  </c:pt>
                  <c:pt idx="22">
                    <c:v>Evanne  Sheryn</c:v>
                  </c:pt>
                  <c:pt idx="23">
                    <c:v>Daiya</c:v>
                  </c:pt>
                  <c:pt idx="24">
                    <c:v>Isaak Rawne</c:v>
                  </c:pt>
                  <c:pt idx="25">
                    <c:v>Varun</c:v>
                  </c:pt>
                  <c:pt idx="26">
                    <c:v>Ester</c:v>
                  </c:pt>
                  <c:pt idx="27">
                    <c:v>Damika</c:v>
                  </c:pt>
                  <c:pt idx="28">
                    <c:v>Stan  Tolliday</c:v>
                  </c:pt>
                  <c:pt idx="29">
                    <c:v>Myuri</c:v>
                  </c:pt>
                  <c:pt idx="30">
                    <c:v>Elago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Kavitha</c:v>
                  </c:pt>
                  <c:pt idx="34">
                    <c:v>lorry tonne</c:v>
                  </c:pt>
                  <c:pt idx="35">
                    <c:v>Giffer Berlin</c:v>
                  </c:pt>
                  <c:pt idx="36">
                    <c:v>vamika</c:v>
                  </c:pt>
                  <c:pt idx="37">
                    <c:v>Nancy</c:v>
                  </c:pt>
                  <c:pt idx="38">
                    <c:v>dharan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Caliya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Leema</c:v>
                  </c:pt>
                  <c:pt idx="46">
                    <c:v>Vera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Riccadon</c:v>
                  </c:pt>
                  <c:pt idx="52">
                    <c:v>Barr Faughny</c:v>
                  </c:pt>
                  <c:pt idx="53">
                    <c:v>Dennisoya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moni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shena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</c:v>
                  </c:pt>
                  <c:pt idx="70">
                    <c:v>Aldrich  Glenny</c:v>
                  </c:pt>
                  <c:pt idx="71">
                    <c:v>Cara Havers</c:v>
                  </c:pt>
                  <c:pt idx="72">
                    <c:v>Niko MacGille</c:v>
                  </c:pt>
                  <c:pt idx="73">
                    <c:v>North Bertomeu</c:v>
                  </c:pt>
                  <c:pt idx="74">
                    <c:v>Inge Creer</c:v>
                  </c:pt>
                  <c:pt idx="75">
                    <c:v>Syd Fearn</c:v>
                  </c:pt>
                  <c:pt idx="76">
                    <c:v>Gradey Litton</c:v>
                  </c:pt>
                  <c:pt idx="77">
                    <c:v>Felice McMurty</c:v>
                  </c:pt>
                  <c:pt idx="78">
                    <c:v>Robinia Scholling</c:v>
                  </c:pt>
                  <c:pt idx="79">
                    <c:v>Indher</c:v>
                  </c:pt>
                  <c:pt idx="80">
                    <c:v>Alexandros Rackley</c:v>
                  </c:pt>
                  <c:pt idx="81">
                    <c:v>Easter Pyke</c:v>
                  </c:pt>
                  <c:pt idx="82">
                    <c:v>Eleya</c:v>
                  </c:pt>
                  <c:pt idx="83">
                    <c:v>Revkah Antonacci</c:v>
                  </c:pt>
                  <c:pt idx="84">
                    <c:v>Yanazli</c:v>
                  </c:pt>
                  <c:pt idx="85">
                    <c:v>Ponni</c:v>
                  </c:pt>
                  <c:pt idx="86">
                    <c:v>Natalee Craiker</c:v>
                  </c:pt>
                  <c:pt idx="87">
                    <c:v>Mick</c:v>
                  </c:pt>
                  <c:pt idx="88">
                    <c:v>Collin Jagson</c:v>
                  </c:pt>
                  <c:pt idx="89">
                    <c:v>Gilda Richen</c:v>
                  </c:pt>
                  <c:pt idx="90">
                    <c:v>Tammi Lackham</c:v>
                  </c:pt>
                  <c:pt idx="91">
                    <c:v>Grazia Bunkle</c:v>
                  </c:pt>
                  <c:pt idx="92">
                    <c:v>Camashi kol</c:v>
                  </c:pt>
                  <c:pt idx="93">
                    <c:v>Jo-anne Gobeau</c:v>
                  </c:pt>
                  <c:pt idx="94">
                    <c:v>Jonny</c:v>
                  </c:pt>
                  <c:pt idx="95">
                    <c:v>Lincoln Cord</c:v>
                  </c:pt>
                  <c:pt idx="96">
                    <c:v>Mariy</c:v>
                  </c:pt>
                  <c:pt idx="97">
                    <c:v>pooja</c:v>
                  </c:pt>
                  <c:pt idx="98">
                    <c:v>Barbara-anne Kenchington</c:v>
                  </c:pt>
                  <c:pt idx="99">
                    <c:v>Dulsea Folkes</c:v>
                  </c:pt>
                  <c:pt idx="100">
                    <c:v>Caresa Christer</c:v>
                  </c:pt>
                  <c:pt idx="101">
                    <c:v>Vere Kulic</c:v>
                  </c:pt>
                  <c:pt idx="102">
                    <c:v>Deena</c:v>
                  </c:pt>
                  <c:pt idx="103">
                    <c:v>Alicea Pudsall</c:v>
                  </c:pt>
                  <c:pt idx="104">
                    <c:v>Alyosha Riquet</c:v>
                  </c:pt>
                  <c:pt idx="105">
                    <c:v>Ignacius Losel</c:v>
                  </c:pt>
                  <c:pt idx="106">
                    <c:v>kali</c:v>
                  </c:pt>
                  <c:pt idx="107">
                    <c:v>Granny Spencelayh</c:v>
                  </c:pt>
                  <c:pt idx="108">
                    <c:v>Shantee  D'Antonio</c:v>
                  </c:pt>
                  <c:pt idx="109">
                    <c:v>Katya Hundy</c:v>
                  </c:pt>
                  <c:pt idx="110">
                    <c:v>Aileen McCritchie</c:v>
                  </c:pt>
                  <c:pt idx="111">
                    <c:v> Fred Dudeney</c:v>
                  </c:pt>
                  <c:pt idx="112">
                    <c:v>pooja</c:v>
                  </c:pt>
                  <c:pt idx="113">
                    <c:v>Gayatri</c:v>
                  </c:pt>
                  <c:pt idx="114">
                    <c:v>Lizzie Mullally</c:v>
                  </c:pt>
                  <c:pt idx="115">
                    <c:v>Antonetta  Coggeshall</c:v>
                  </c:pt>
                  <c:pt idx="116">
                    <c:v>Wald Bountiff</c:v>
                  </c:pt>
                  <c:pt idx="117">
                    <c:v>Mani</c:v>
                  </c:pt>
                  <c:pt idx="118">
                    <c:v>Thorvald Milliken</c:v>
                  </c:pt>
                  <c:pt idx="119">
                    <c:v>Iain Wiburn</c:v>
                  </c:pt>
                  <c:pt idx="120">
                    <c:v>Debera Gow </c:v>
                  </c:pt>
                  <c:pt idx="121">
                    <c:v>Dare Tully</c:v>
                  </c:pt>
                  <c:pt idx="122">
                    <c:v>Roshini</c:v>
                  </c:pt>
                  <c:pt idx="123">
                    <c:v>Doe Clubley</c:v>
                  </c:pt>
                  <c:pt idx="124">
                    <c:v>Kellsie Waby</c:v>
                  </c:pt>
                  <c:pt idx="125">
                    <c:v>Crawford Scad</c:v>
                  </c:pt>
                  <c:pt idx="126">
                    <c:v>Sita</c:v>
                  </c:pt>
                  <c:pt idx="127">
                    <c:v>Janina Wolverson</c:v>
                  </c:pt>
                  <c:pt idx="128">
                    <c:v>Barani</c:v>
                  </c:pt>
                  <c:pt idx="129">
                    <c:v>Bari Toffano</c:v>
                  </c:pt>
                  <c:pt idx="130">
                    <c:v>Leaya</c:v>
                  </c:pt>
                  <c:pt idx="131">
                    <c:v>Marline Wahncke</c:v>
                  </c:pt>
                  <c:pt idx="132">
                    <c:v>Hindhu</c:v>
                  </c:pt>
                  <c:pt idx="133">
                    <c:v>Shaluni</c:v>
                  </c:pt>
                  <c:pt idx="134">
                    <c:v>Tadio Audritt</c:v>
                  </c:pt>
                  <c:pt idx="135">
                    <c:v>Thedrick Bothwell</c:v>
                  </c:pt>
                  <c:pt idx="136">
                    <c:v>Tristam Cuming</c:v>
                  </c:pt>
                  <c:pt idx="137">
                    <c:v>Maible Azemar</c:v>
                  </c:pt>
                  <c:pt idx="138">
                    <c:v>Giselbert Newlands</c:v>
                  </c:pt>
                  <c:pt idx="139">
                    <c:v>Magila</c:v>
                  </c:pt>
                  <c:pt idx="140">
                    <c:v>Letisha Carrett</c:v>
                  </c:pt>
                  <c:pt idx="141">
                    <c:v>Adriya</c:v>
                  </c:pt>
                  <c:pt idx="142">
                    <c:v>Tabby  Astall</c:v>
                  </c:pt>
                  <c:pt idx="143">
                    <c:v>Adela Dowsett</c:v>
                  </c:pt>
                  <c:pt idx="144">
                    <c:v>Brendan  Edgeller</c:v>
                  </c:pt>
                  <c:pt idx="145">
                    <c:v>Lissy McCoy</c:v>
                  </c:pt>
                  <c:pt idx="146">
                    <c:v>Charmasha</c:v>
                  </c:pt>
                  <c:pt idx="147">
                    <c:v>Gilles Jaquet</c:v>
                  </c:pt>
                  <c:pt idx="148">
                    <c:v>Gilli</c:v>
                  </c:pt>
                  <c:pt idx="149">
                    <c:v>Aandhini</c:v>
                  </c:pt>
                  <c:pt idx="150">
                    <c:v>Abigael Basire</c:v>
                  </c:pt>
                  <c:pt idx="151">
                    <c:v>Githa</c:v>
                  </c:pt>
                  <c:pt idx="152">
                    <c:v>pooja</c:v>
                  </c:pt>
                  <c:pt idx="153">
                    <c:v>Lindy Guillet</c:v>
                  </c:pt>
                  <c:pt idx="154">
                    <c:v>Northrop Reid</c:v>
                  </c:pt>
                  <c:pt idx="155">
                    <c:v>Rhiamon Mollison</c:v>
                  </c:pt>
                  <c:pt idx="156">
                    <c:v>Thekla </c:v>
                  </c:pt>
                  <c:pt idx="157">
                    <c:v>Thekla Lynnett</c:v>
                  </c:pt>
                  <c:pt idx="158">
                    <c:v>Aluin Churly</c:v>
                  </c:pt>
                  <c:pt idx="159">
                    <c:v>Delphine Jewis</c:v>
                  </c:pt>
                  <c:pt idx="160">
                    <c:v>Elango</c:v>
                  </c:pt>
                  <c:pt idx="161">
                    <c:v>Alex pandian</c:v>
                  </c:pt>
                  <c:pt idx="162">
                    <c:v>Adey Ryal</c:v>
                  </c:pt>
                  <c:pt idx="163">
                    <c:v>Devi</c:v>
                  </c:pt>
                  <c:pt idx="164">
                    <c:v>Ignaga</c:v>
                  </c:pt>
                  <c:pt idx="165">
                    <c:v>Shelly</c:v>
                  </c:pt>
                  <c:pt idx="166">
                    <c:v>Tani</c:v>
                  </c:pt>
                  <c:pt idx="167">
                    <c:v>Alic Bagg</c:v>
                  </c:pt>
                  <c:pt idx="168">
                    <c:v>Floyd  Cowgill</c:v>
                  </c:pt>
                  <c:pt idx="169">
                    <c:v>Reema</c:v>
                  </c:pt>
                  <c:pt idx="170">
                    <c:v>Rena</c:v>
                  </c:pt>
                  <c:pt idx="171">
                    <c:v>Karyn Creeghan</c:v>
                  </c:pt>
                  <c:pt idx="172">
                    <c:v>Richy Gray</c:v>
                  </c:pt>
                  <c:pt idx="173">
                    <c:v>Egor Minto</c:v>
                  </c:pt>
                  <c:pt idx="174">
                    <c:v>Leodas</c:v>
                  </c:pt>
                  <c:pt idx="175">
                    <c:v>Oby Sorrel</c:v>
                  </c:pt>
                  <c:pt idx="176">
                    <c:v>Dulucky</c:v>
                  </c:pt>
                  <c:pt idx="177">
                    <c:v>Michale Rolf</c:v>
                  </c:pt>
                  <c:pt idx="178">
                    <c:v>Ewart Hovel</c:v>
                  </c:pt>
                  <c:pt idx="179">
                    <c:v>Manikanna</c:v>
                  </c:pt>
                  <c:pt idx="180">
                    <c:v>Edi  Hofton</c:v>
                  </c:pt>
                  <c:pt idx="181">
                    <c:v>Marline Wahncke</c:v>
                  </c:pt>
                  <c:pt idx="182">
                    <c:v>Malodana</c:v>
                  </c:pt>
                  <c:pt idx="183">
                    <c:v>Carolyn Attack </c:v>
                  </c:pt>
                  <c:pt idx="184">
                    <c:v>Gilli</c:v>
                  </c:pt>
                  <c:pt idx="185">
                    <c:v>Theresita Chasmer</c:v>
                  </c:pt>
                  <c:pt idx="186">
                    <c:v> Betty</c:v>
                  </c:pt>
                  <c:pt idx="187">
                    <c:v>Nicky</c:v>
                  </c:pt>
                  <c:pt idx="188">
                    <c:v>Dell Molloy</c:v>
                  </c:pt>
                  <c:pt idx="189">
                    <c:v>(blank)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1">
                    <c:v>SQ02638</c:v>
                  </c:pt>
                  <c:pt idx="72">
                    <c:v>SQ02643</c:v>
                  </c:pt>
                  <c:pt idx="73">
                    <c:v>SQ02703</c:v>
                  </c:pt>
                  <c:pt idx="74">
                    <c:v>SQ03024</c:v>
                  </c:pt>
                  <c:pt idx="75">
                    <c:v>SQ03116</c:v>
                  </c:pt>
                  <c:pt idx="76">
                    <c:v>SQ03321</c:v>
                  </c:pt>
                  <c:pt idx="77">
                    <c:v>SQ03350</c:v>
                  </c:pt>
                  <c:pt idx="78">
                    <c:v>SQ03387</c:v>
                  </c:pt>
                  <c:pt idx="79">
                    <c:v>SQ03476</c:v>
                  </c:pt>
                  <c:pt idx="80">
                    <c:v>SQ03546</c:v>
                  </c:pt>
                  <c:pt idx="81">
                    <c:v>SQ03626</c:v>
                  </c:pt>
                  <c:pt idx="82">
                    <c:v>SQ03733</c:v>
                  </c:pt>
                  <c:pt idx="84">
                    <c:v>SQ04488</c:v>
                  </c:pt>
                  <c:pt idx="85">
                    <c:v>SQ04598</c:v>
                  </c:pt>
                  <c:pt idx="86">
                    <c:v>SQ04603</c:v>
                  </c:pt>
                  <c:pt idx="87">
                    <c:v>SQ04612</c:v>
                  </c:pt>
                  <c:pt idx="88">
                    <c:v>SQ04665</c:v>
                  </c:pt>
                  <c:pt idx="89">
                    <c:v>SQ04960</c:v>
                  </c:pt>
                  <c:pt idx="90">
                    <c:v>TN00083</c:v>
                  </c:pt>
                  <c:pt idx="91">
                    <c:v>TN00129</c:v>
                  </c:pt>
                  <c:pt idx="92">
                    <c:v>TN00182</c:v>
                  </c:pt>
                  <c:pt idx="93">
                    <c:v>TN00214</c:v>
                  </c:pt>
                  <c:pt idx="95">
                    <c:v>TN00227</c:v>
                  </c:pt>
                  <c:pt idx="96">
                    <c:v>TN00464</c:v>
                  </c:pt>
                  <c:pt idx="97">
                    <c:v>TN00579</c:v>
                  </c:pt>
                  <c:pt idx="98">
                    <c:v>TN00698</c:v>
                  </c:pt>
                  <c:pt idx="99">
                    <c:v>TN00727</c:v>
                  </c:pt>
                  <c:pt idx="100">
                    <c:v>TN00735</c:v>
                  </c:pt>
                  <c:pt idx="102">
                    <c:v>TN00890</c:v>
                  </c:pt>
                  <c:pt idx="103">
                    <c:v>TN01028</c:v>
                  </c:pt>
                  <c:pt idx="104">
                    <c:v>TN01210</c:v>
                  </c:pt>
                  <c:pt idx="105">
                    <c:v>TN01256</c:v>
                  </c:pt>
                  <c:pt idx="106">
                    <c:v>TN01281</c:v>
                  </c:pt>
                  <c:pt idx="107">
                    <c:v>TN01340</c:v>
                  </c:pt>
                  <c:pt idx="108">
                    <c:v>TN01389</c:v>
                  </c:pt>
                  <c:pt idx="109">
                    <c:v>TN01632</c:v>
                  </c:pt>
                  <c:pt idx="110">
                    <c:v>TN01876</c:v>
                  </c:pt>
                  <c:pt idx="111">
                    <c:v>TN01912</c:v>
                  </c:pt>
                  <c:pt idx="112">
                    <c:v>TN02496</c:v>
                  </c:pt>
                  <c:pt idx="113">
                    <c:v>TN02570</c:v>
                  </c:pt>
                  <c:pt idx="114">
                    <c:v>TN02667</c:v>
                  </c:pt>
                  <c:pt idx="115">
                    <c:v>TN02674</c:v>
                  </c:pt>
                  <c:pt idx="116">
                    <c:v>TN02727</c:v>
                  </c:pt>
                  <c:pt idx="117">
                    <c:v>TN02749</c:v>
                  </c:pt>
                  <c:pt idx="118">
                    <c:v>TN02798</c:v>
                  </c:pt>
                  <c:pt idx="119">
                    <c:v>TN02883</c:v>
                  </c:pt>
                  <c:pt idx="120">
                    <c:v>TN03032</c:v>
                  </c:pt>
                  <c:pt idx="121">
                    <c:v>TN03068</c:v>
                  </c:pt>
                  <c:pt idx="122">
                    <c:v>TN03097</c:v>
                  </c:pt>
                  <c:pt idx="123">
                    <c:v>TN03169</c:v>
                  </c:pt>
                  <c:pt idx="124">
                    <c:v>TN03210</c:v>
                  </c:pt>
                  <c:pt idx="125">
                    <c:v>TN03331</c:v>
                  </c:pt>
                  <c:pt idx="126">
                    <c:v>TN03416</c:v>
                  </c:pt>
                  <c:pt idx="127">
                    <c:v>TN03575</c:v>
                  </c:pt>
                  <c:pt idx="128">
                    <c:v>TN04058</c:v>
                  </c:pt>
                  <c:pt idx="130">
                    <c:v>TN04067</c:v>
                  </c:pt>
                  <c:pt idx="131">
                    <c:v>TN04101</c:v>
                  </c:pt>
                  <c:pt idx="132">
                    <c:v>TN04175</c:v>
                  </c:pt>
                  <c:pt idx="133">
                    <c:v>TN04246</c:v>
                  </c:pt>
                  <c:pt idx="134">
                    <c:v>TN04428</c:v>
                  </c:pt>
                  <c:pt idx="135">
                    <c:v>TN04660</c:v>
                  </c:pt>
                  <c:pt idx="136">
                    <c:v>TN04740</c:v>
                  </c:pt>
                  <c:pt idx="137">
                    <c:v>VT00017</c:v>
                  </c:pt>
                  <c:pt idx="138">
                    <c:v>VT00336</c:v>
                  </c:pt>
                  <c:pt idx="139">
                    <c:v>VT00578</c:v>
                  </c:pt>
                  <c:pt idx="140">
                    <c:v>VT00596</c:v>
                  </c:pt>
                  <c:pt idx="141">
                    <c:v>VT00687</c:v>
                  </c:pt>
                  <c:pt idx="142">
                    <c:v>VT01092</c:v>
                  </c:pt>
                  <c:pt idx="143">
                    <c:v>VT01101</c:v>
                  </c:pt>
                  <c:pt idx="144">
                    <c:v>VT01249</c:v>
                  </c:pt>
                  <c:pt idx="145">
                    <c:v>VT01323</c:v>
                  </c:pt>
                  <c:pt idx="146">
                    <c:v>VT01523</c:v>
                  </c:pt>
                  <c:pt idx="147">
                    <c:v>VT01610</c:v>
                  </c:pt>
                  <c:pt idx="149">
                    <c:v>VT01684</c:v>
                  </c:pt>
                  <c:pt idx="150">
                    <c:v>VT01703</c:v>
                  </c:pt>
                  <c:pt idx="151">
                    <c:v>VT01740</c:v>
                  </c:pt>
                  <c:pt idx="152">
                    <c:v>VT01803</c:v>
                  </c:pt>
                  <c:pt idx="153">
                    <c:v>VT01893</c:v>
                  </c:pt>
                  <c:pt idx="154">
                    <c:v>VT02118</c:v>
                  </c:pt>
                  <c:pt idx="155">
                    <c:v>VT02260</c:v>
                  </c:pt>
                  <c:pt idx="156">
                    <c:v>VT02313</c:v>
                  </c:pt>
                  <c:pt idx="158">
                    <c:v>VT02319</c:v>
                  </c:pt>
                  <c:pt idx="159">
                    <c:v>VT02374</c:v>
                  </c:pt>
                  <c:pt idx="160">
                    <c:v>VT02417</c:v>
                  </c:pt>
                  <c:pt idx="161">
                    <c:v>VT02491</c:v>
                  </c:pt>
                  <c:pt idx="162">
                    <c:v>VT02532</c:v>
                  </c:pt>
                  <c:pt idx="163">
                    <c:v>VT02539</c:v>
                  </c:pt>
                  <c:pt idx="164">
                    <c:v>VT02663</c:v>
                  </c:pt>
                  <c:pt idx="165">
                    <c:v>VT02801</c:v>
                  </c:pt>
                  <c:pt idx="166">
                    <c:v>VT03307</c:v>
                  </c:pt>
                  <c:pt idx="167">
                    <c:v>VT03421</c:v>
                  </c:pt>
                  <c:pt idx="168">
                    <c:v>VT03500</c:v>
                  </c:pt>
                  <c:pt idx="169">
                    <c:v>VT03537</c:v>
                  </c:pt>
                  <c:pt idx="171">
                    <c:v>VT03552</c:v>
                  </c:pt>
                  <c:pt idx="172">
                    <c:v>VT03701</c:v>
                  </c:pt>
                  <c:pt idx="173">
                    <c:v>VT03704</c:v>
                  </c:pt>
                  <c:pt idx="174">
                    <c:v>VT03849</c:v>
                  </c:pt>
                  <c:pt idx="175">
                    <c:v>VT03988</c:v>
                  </c:pt>
                  <c:pt idx="176">
                    <c:v>VT03993</c:v>
                  </c:pt>
                  <c:pt idx="177">
                    <c:v>VT04028</c:v>
                  </c:pt>
                  <c:pt idx="178">
                    <c:v>VT04093</c:v>
                  </c:pt>
                  <c:pt idx="179">
                    <c:v>VT04137</c:v>
                  </c:pt>
                  <c:pt idx="180">
                    <c:v>VT04373</c:v>
                  </c:pt>
                  <c:pt idx="182">
                    <c:v>VT04415</c:v>
                  </c:pt>
                  <c:pt idx="183">
                    <c:v>VT04467</c:v>
                  </c:pt>
                  <c:pt idx="185">
                    <c:v>VT04552</c:v>
                  </c:pt>
                  <c:pt idx="186">
                    <c:v>VT04627</c:v>
                  </c:pt>
                  <c:pt idx="187">
                    <c:v>VT04681</c:v>
                  </c:pt>
                  <c:pt idx="188">
                    <c:v>VT04984</c:v>
                  </c:pt>
                  <c:pt idx="189">
                    <c:v>(blank)</c:v>
                  </c:pt>
                </c:lvl>
              </c:multiLvlStrCache>
            </c:multiLvlStrRef>
          </c:cat>
          <c:val>
            <c:numRef>
              <c:f>'[pooja. m dataset (3).xlsx]Sheet3'!$EC$8:$EC$758</c:f>
              <c:numCache>
                <c:formatCode>General</c:formatCode>
                <c:ptCount val="19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5749215"/>
        <c:axId val="1365749695"/>
      </c:barChart>
      <c:catAx>
        <c:axId val="136574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65749695"/>
        <c:crosses val="autoZero"/>
        <c:auto val="1"/>
        <c:lblAlgn val="ctr"/>
        <c:lblOffset val="100"/>
        <c:noMultiLvlLbl val="0"/>
      </c:catAx>
      <c:valAx>
        <c:axId val="136574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6574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move the slide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 panose="020B0604020202020204"/>
              </a:rPr>
              <a:t>Click to edit the notes format</a:t>
            </a:r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 panose="02020603050405020304"/>
              </a:rPr>
              <a:t> </a:t>
            </a:r>
            <a:endParaRPr lang="en-IN" sz="1400" b="0" strike="noStrike" spc="-1">
              <a:latin typeface="Times New Roman" panose="02020603050405020304"/>
            </a:endParaRP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 panose="02020603050405020304"/>
              </a:rPr>
            </a:fld>
            <a:endParaRPr lang="en-IN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 panose="020B0604020202020204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 panose="02020603050405020304"/>
              </a:rPr>
            </a:fld>
            <a:endParaRPr lang="en-IN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3" Type="http://schemas.openxmlformats.org/officeDocument/2006/relationships/theme" Target="../theme/theme12.xml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3" Type="http://schemas.openxmlformats.org/officeDocument/2006/relationships/theme" Target="../theme/theme13.xml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 panose="020B0604020202020204"/>
              </a:rPr>
              <a:t>Click to edit the title text format</a:t>
            </a:r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latin typeface="Arial" panose="020B0604020202020204"/>
              </a:rPr>
              <a:t>Second Outline Level</a:t>
            </a:r>
            <a:endParaRPr lang="en-IN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latin typeface="Arial" panose="020B0604020202020204"/>
              </a:rPr>
              <a:t>Third Outline Level</a:t>
            </a:r>
            <a:endParaRPr lang="en-IN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latin typeface="Arial" panose="020B0604020202020204"/>
              </a:rPr>
              <a:t>Fourth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Fifth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Sixth Outline Level</a:t>
            </a:r>
            <a:endParaRPr lang="en-IN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latin typeface="Arial" panose="020B0604020202020204"/>
              </a:rPr>
              <a:t>Seventh Outline Level</a:t>
            </a:r>
            <a:endParaRPr lang="en-IN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 panose="020B0604020202020204"/>
              </a:rPr>
              <a:t>Click to edit the title text format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Click to edit the outline text format</a:t>
            </a:r>
            <a:endParaRPr lang="en-IN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Second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Third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1800" b="0" strike="noStrike" spc="-1">
                <a:latin typeface="Arial" panose="020B0604020202020204"/>
              </a:rPr>
              <a:t>Fourth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Fifth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Sixth Outline Level</a:t>
            </a:r>
            <a:endParaRPr lang="en-IN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1800" b="0" strike="noStrike" spc="-1">
                <a:latin typeface="Arial" panose="020B0604020202020204"/>
              </a:rPr>
              <a:t>Seventh Outline Level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 panose="02020603050405020304"/>
              </a:rPr>
              <a:t>Employee Data Analysis using Excel </a:t>
            </a:r>
            <a:br/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652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3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STUDENT NAME:</a:t>
            </a:r>
            <a:r>
              <a:rPr lang="en-US" alt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REGISTER NO:</a:t>
            </a:r>
            <a:r>
              <a:rPr lang="en-IN" sz="24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327AAA10C6CA210AED146A6054C76231</a:t>
            </a:r>
            <a:endParaRPr lang="en-IN" sz="2400" b="0" strike="noStrike" spc="-1">
              <a:solidFill>
                <a:srgbClr val="000000"/>
              </a:solidFill>
              <a:latin typeface="Calibri" panose="020F0502020204030204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DEPARTMENT: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Microsoft YaHei" panose="020B0503020204020204" charset="-122"/>
              </a:rPr>
              <a:t>COLLEGE</a:t>
            </a: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: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          </a:t>
            </a: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 panose="02070603080606020203"/>
              </a:rPr>
              <a:t> </a:t>
            </a:r>
            <a:r>
              <a:rPr lang="en-US" altLang="en-IN" b="1" spc="-1" dirty="0">
                <a:latin typeface="Bodoni MT" panose="02070603080606020203"/>
              </a:rPr>
              <a:t>POOJA.M</a:t>
            </a:r>
            <a:endParaRPr lang="en-US" altLang="en-IN" sz="1800" b="1" strike="noStrike" spc="-1" dirty="0">
              <a:latin typeface="Bodoni MT" panose="02070603080606020203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spc="-1" dirty="0" smtClean="0">
                <a:latin typeface="Bodoni MT" panose="02070603080606020203"/>
              </a:rPr>
              <a:t>BCOM BANK MANAGEMENT</a:t>
            </a:r>
            <a:endParaRPr lang="en-IN" sz="1800" b="1" strike="noStrike" spc="-1" dirty="0">
              <a:latin typeface="Arial" panose="020B0604020202020204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latin typeface="Bodoni MT" panose="02070603080606020203"/>
              </a:rPr>
              <a:t>Valliammal College for Women</a:t>
            </a:r>
            <a:endParaRPr lang="en-IN" sz="1800" b="1" strike="noStrike" spc="-1">
              <a:latin typeface="Bodoni MT" panose="02070603080606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 panose="020B0603020202020204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 panose="020B0603020202020204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 panose="020B0603020202020204"/>
                <a:ea typeface="DejaVu Sans"/>
              </a:rPr>
              <a:t>G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COLLECTION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*Identification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*Gathering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*Preparation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DATA CLEANING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*Standarization dization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*Correction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*Validation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SUMMARY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Data analysis involves examining, transforming, and modeling data to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Extract insights , identify patterns, and support decisions-making.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TS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3805238" y="2030095"/>
          <a:ext cx="4581525" cy="2797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 panose="02020603050405020304"/>
              </a:rPr>
              <a:t>conclusion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* IN CONCLUSION, the employee data analysis conducted using Excel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Provided valuable insights into workforce trends enabling more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Infromed decision-making.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       The use of Excel allowed efficient data organization, visualization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reporting,   ultimately helping to enhance HR strategies, improve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and employee satisfaction and optimize overall organizational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performance.     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 panose="020B0603020202020204"/>
              </a:rPr>
              <a:t>TITLE</a:t>
            </a:r>
            <a:endParaRPr lang="en-IN" sz="4250" b="0" strike="noStrike" spc="-1">
              <a:latin typeface="Arial" panose="020B0604020202020204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 panose="02020603050405020304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 panose="020B0603020202020204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Problem Statement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Project Overview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End Users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Our Solution and Proposition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Dataset Description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Modelling Approach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Results and Discussion</a:t>
            </a:r>
            <a:endParaRPr lang="en-IN" sz="28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Calibri" panose="020F0502020204030204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Conclusion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 panose="020B0603020202020204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 panose="020B0603020202020204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NT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07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.  Utilize Excel to efficently analyse employee data by leveraging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Function such as PIVOT TABLES, nad conditional formating.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.   The enables the identification of key trends, such as current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Employees rates, performance levels.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Desicion-making processes by visualization this data through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Pie chart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   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 panose="020B0603020202020204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 panose="020B0603020202020204"/>
              </a:rPr>
              <a:t>OVERVIEW</a:t>
            </a:r>
            <a:endParaRPr lang="en-IN" sz="4250" b="0" strike="noStrike" spc="-1">
              <a:latin typeface="Arial" panose="020B0604020202020204"/>
            </a:endParaRPr>
          </a:p>
        </p:txBody>
      </p:sp>
      <p:pic>
        <p:nvPicPr>
          <p:cNvPr id="716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5900" indent="-215900">
              <a:lnSpc>
                <a:spcPct val="100000"/>
              </a:lnSpc>
              <a:buClr>
                <a:srgbClr val="0D0D0D"/>
              </a:buClr>
              <a:buFont typeface="Arial" panose="020B0604020202020204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 panose="02020603050405020304"/>
                <a:ea typeface="DejaVu Sans"/>
              </a:rPr>
              <a:t>.</a:t>
            </a:r>
            <a:endParaRPr lang="en-IN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 panose="020B0604020202020204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This project focuses on analysing employee data to identify trends and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And insights that can drive better decision.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Excel will be used to clean, organize, and visuzalise kry metrics such as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Employee demographics, performance, and rention rates.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analysis will highlights areas of improvemnet in workforce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Helping to optimize resource allocation.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Outcomes will iclude detailed reports and dashboard for management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Review.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finding aim to support stratergic planning. 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 panose="020B0603020202020204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 panose="020B0603020202020204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 panose="020B0603020202020204"/>
              </a:rPr>
              <a:t>S?</a:t>
            </a:r>
            <a:endParaRPr lang="en-IN" sz="3200" b="0" strike="noStrike" spc="-1">
              <a:latin typeface="Arial" panose="020B0604020202020204"/>
            </a:endParaRPr>
          </a:p>
        </p:txBody>
      </p:sp>
      <p:pic>
        <p:nvPicPr>
          <p:cNvPr id="724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The end users of the employee data employee data analysis are HR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Managers team leads and senior management.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2"/>
          <a:stretch>
            <a:fillRect/>
          </a:stretch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 panose="020B0603020202020204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 panose="020B0603020202020204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 panose="020B0603020202020204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 panose="020B0603020202020204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 panose="020B0603020202020204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 panose="020B0603020202020204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 panose="020B0603020202020204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IN" sz="3600" b="0" strike="noStrike" spc="-1">
              <a:latin typeface="Arial" panose="020B0604020202020204"/>
            </a:endParaRPr>
          </a:p>
        </p:txBody>
      </p:sp>
      <p:pic>
        <p:nvPicPr>
          <p:cNvPr id="733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Conditional formatting – highligths missing cells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Filter – helps to remove the empty cells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Formulas – helps to identify the performance of emloyees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Pivot table – helps summarize </a:t>
            </a: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 panose="02070603080606020203"/>
              </a:rPr>
              <a:t>Pie chart – shows the data</a:t>
            </a:r>
            <a:endParaRPr lang="en-IN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 panose="020B0603020202020204"/>
              </a:rPr>
              <a:t>Dataset Description</a:t>
            </a:r>
            <a:endParaRPr lang="en-IN" sz="4800" b="0" strike="noStrike" spc="-1">
              <a:latin typeface="Arial" panose="020B0604020202020204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1. Employee ID</a:t>
            </a:r>
            <a:endParaRPr lang="en-IN" sz="18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 panose="02070603080606020203"/>
              </a:rPr>
              <a:t>2. First name </a:t>
            </a:r>
            <a:endParaRPr lang="en-IN" sz="1800" b="0" strike="noStrike" spc="-1" dirty="0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Gender 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Start date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Salary</a:t>
            </a:r>
            <a:endParaRPr lang="en-IN" sz="1800" b="0" strike="noStrike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Department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FTE</a:t>
            </a:r>
            <a:endParaRPr lang="en-IN" sz="1800" b="0" strike="noStrike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 panose="02070603080606020203"/>
              </a:rPr>
              <a:t>Employee Type</a:t>
            </a:r>
            <a:endParaRPr lang="en-IN" spc="-1" dirty="0" smtClean="0">
              <a:latin typeface="Bodoni MT" panose="02070603080606020203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 panose="02070603080606020203"/>
              </a:rPr>
              <a:t>Work location</a:t>
            </a:r>
            <a:endParaRPr lang="en-IN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 panose="020B0603020202020204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 panose="020B0603020202020204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 panose="020B0603020202020204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 panose="020B0603020202020204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 panose="020B0603020202020204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 panose="020B0603020202020204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 panose="020B0603020202020204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 panose="020B0603020202020204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 panose="020B0603020202020204"/>
                <a:ea typeface="DejaVu Sans"/>
              </a:rPr>
              <a:t>w</a:t>
            </a:r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 panose="020B0603020202020204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 panose="020B0603020202020204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 panose="020B0603020202020204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 panose="020B0603020202020204"/>
              </a:rPr>
              <a:t>SOLUTION</a:t>
            </a:r>
            <a:endParaRPr lang="en-IN" sz="4250" b="0" strike="noStrike" spc="-1">
              <a:latin typeface="Arial" panose="020B0604020202020204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 panose="020B0603020202020204"/>
                <a:ea typeface="DejaVu Sans"/>
              </a:rPr>
            </a:fld>
            <a:endParaRPr lang="en-IN" sz="1100" b="0" strike="noStrike" spc="-1">
              <a:latin typeface="Arial" panose="020B0604020202020204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Performance level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  Z8&gt;=3,”MED”,TRUE,”LOW”)</a:t>
            </a:r>
            <a:endParaRPr lang="en-IN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WPS Presentation</Application>
  <PresentationFormat>Widescreen</PresentationFormat>
  <Paragraphs>159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SimSun</vt:lpstr>
      <vt:lpstr>Wingdings</vt:lpstr>
      <vt:lpstr>Arial</vt:lpstr>
      <vt:lpstr>Symbol</vt:lpstr>
      <vt:lpstr>Times New Roman</vt:lpstr>
      <vt:lpstr>Trebuchet MS</vt:lpstr>
      <vt:lpstr>Calibri</vt:lpstr>
      <vt:lpstr>DejaVu Sans</vt:lpstr>
      <vt:lpstr>Calibri</vt:lpstr>
      <vt:lpstr>Microsoft YaHei</vt:lpstr>
      <vt:lpstr>Bodoni MT</vt:lpstr>
      <vt:lpstr>Arial Unicode MS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bavan</cp:lastModifiedBy>
  <cp:revision>32</cp:revision>
  <dcterms:created xsi:type="dcterms:W3CDTF">2024-03-29T15:07:00Z</dcterms:created>
  <dcterms:modified xsi:type="dcterms:W3CDTF">2024-08-29T02:34:18Z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2024-03-21T05:30:00Z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2024-03-29T05:30:00Z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12B65B41A6094251A4BACCB2C51C8858_12</vt:lpwstr>
  </property>
  <property fmtid="{D5CDD505-2E9C-101B-9397-08002B2CF9AE}" pid="15" name="KSOProductBuildVer">
    <vt:lpwstr>1033-12.2.0.17562</vt:lpwstr>
  </property>
</Properties>
</file>