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.DESKTOP-5T86SGC\Downloads\Untitled%20spreadsheet_RAJESHWA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spreadsheet_RAJESHWARI.xlsx]Sheet2!PivotTable1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'[Untitled spreadsheet_RAJESHWARI.xlsx]Sheet2'!$E$4</c:f>
              <c:strCache>
                <c:ptCount val="1"/>
                <c:pt idx="0">
                  <c:v>Count of Work 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'[Untitled spreadsheet_RAJESHWARI.xlsx]Sheet2'!$A$5:$D$795</c:f>
              <c:multiLvlStrCache>
                <c:ptCount val="200"/>
                <c:lvl>
                  <c:pt idx="0">
                    <c:v>11/24/2020</c:v>
                  </c:pt>
                  <c:pt idx="1">
                    <c:v>9/9/2019</c:v>
                  </c:pt>
                  <c:pt idx="2">
                    <c:v>43305</c:v>
                  </c:pt>
                  <c:pt idx="3">
                    <c:v>44078</c:v>
                  </c:pt>
                  <c:pt idx="4">
                    <c:v>44473</c:v>
                  </c:pt>
                  <c:pt idx="5">
                    <c:v>88360.79</c:v>
                  </c:pt>
                  <c:pt idx="6">
                    <c:v>11/18/2019</c:v>
                  </c:pt>
                  <c:pt idx="7">
                    <c:v>7/5/2021</c:v>
                  </c:pt>
                  <c:pt idx="8">
                    <c:v>5/22/2020</c:v>
                  </c:pt>
                  <c:pt idx="9">
                    <c:v>43297</c:v>
                  </c:pt>
                  <c:pt idx="10">
                    <c:v>43949</c:v>
                  </c:pt>
                  <c:pt idx="11">
                    <c:v>43808</c:v>
                  </c:pt>
                  <c:pt idx="12">
                    <c:v>43255</c:v>
                  </c:pt>
                  <c:pt idx="13">
                    <c:v>12/31/2018</c:v>
                  </c:pt>
                  <c:pt idx="14">
                    <c:v>2/10/2021</c:v>
                  </c:pt>
                  <c:pt idx="15">
                    <c:v>10/16/2020</c:v>
                  </c:pt>
                  <c:pt idx="16">
                    <c:v>3/26/2019</c:v>
                  </c:pt>
                  <c:pt idx="17">
                    <c:v>8/10/2020</c:v>
                  </c:pt>
                  <c:pt idx="18">
                    <c:v>9/16/2019</c:v>
                  </c:pt>
                  <c:pt idx="19">
                    <c:v>11/12/2018</c:v>
                  </c:pt>
                  <c:pt idx="20">
                    <c:v>2/12/2021</c:v>
                  </c:pt>
                  <c:pt idx="21">
                    <c:v>4/29/2020</c:v>
                  </c:pt>
                  <c:pt idx="22">
                    <c:v>43801</c:v>
                  </c:pt>
                  <c:pt idx="23">
                    <c:v>9/3/2018</c:v>
                  </c:pt>
                  <c:pt idx="24">
                    <c:v>43504</c:v>
                  </c:pt>
                  <c:pt idx="25">
                    <c:v>43809</c:v>
                  </c:pt>
                  <c:pt idx="26">
                    <c:v>43563</c:v>
                  </c:pt>
                  <c:pt idx="27">
                    <c:v>43430</c:v>
                  </c:pt>
                  <c:pt idx="28">
                    <c:v>44195</c:v>
                  </c:pt>
                  <c:pt idx="29">
                    <c:v>10/1/2018</c:v>
                  </c:pt>
                  <c:pt idx="30">
                    <c:v>1/29/2018</c:v>
                  </c:pt>
                  <c:pt idx="31">
                    <c:v>4/24/2020</c:v>
                  </c:pt>
                  <c:pt idx="32">
                    <c:v>9/16/2020</c:v>
                  </c:pt>
                  <c:pt idx="33">
                    <c:v>1/28/2019</c:v>
                  </c:pt>
                  <c:pt idx="34">
                    <c:v>43972</c:v>
                  </c:pt>
                  <c:pt idx="35">
                    <c:v>7/8/2019</c:v>
                  </c:pt>
                  <c:pt idx="36">
                    <c:v>2/18/2019</c:v>
                  </c:pt>
                  <c:pt idx="37">
                    <c:v>43538</c:v>
                  </c:pt>
                  <c:pt idx="38">
                    <c:v>43397</c:v>
                  </c:pt>
                  <c:pt idx="39">
                    <c:v>44223</c:v>
                  </c:pt>
                  <c:pt idx="40">
                    <c:v>6/7/2018</c:v>
                  </c:pt>
                  <c:pt idx="41">
                    <c:v>4/18/2019</c:v>
                  </c:pt>
                  <c:pt idx="42">
                    <c:v>44285</c:v>
                  </c:pt>
                  <c:pt idx="43">
                    <c:v>5/11/2020</c:v>
                  </c:pt>
                  <c:pt idx="44">
                    <c:v>12/27/2019</c:v>
                  </c:pt>
                  <c:pt idx="45">
                    <c:v>44431</c:v>
                  </c:pt>
                  <c:pt idx="46">
                    <c:v>43669</c:v>
                  </c:pt>
                  <c:pt idx="47">
                    <c:v>10/4/2021</c:v>
                  </c:pt>
                  <c:pt idx="48">
                    <c:v>43794</c:v>
                  </c:pt>
                  <c:pt idx="49">
                    <c:v>43206</c:v>
                  </c:pt>
                  <c:pt idx="50">
                    <c:v>43943</c:v>
                  </c:pt>
                  <c:pt idx="51">
                    <c:v>66017.18</c:v>
                  </c:pt>
                  <c:pt idx="52">
                    <c:v>12/24/2019</c:v>
                  </c:pt>
                  <c:pt idx="53">
                    <c:v>12/10/2018</c:v>
                  </c:pt>
                  <c:pt idx="54">
                    <c:v>44393</c:v>
                  </c:pt>
                  <c:pt idx="55">
                    <c:v>43416</c:v>
                  </c:pt>
                  <c:pt idx="56">
                    <c:v>43146</c:v>
                  </c:pt>
                  <c:pt idx="57">
                    <c:v>8/13/2018</c:v>
                  </c:pt>
                  <c:pt idx="58">
                    <c:v>7/27/2020</c:v>
                  </c:pt>
                  <c:pt idx="59">
                    <c:v>10/18/2021</c:v>
                  </c:pt>
                  <c:pt idx="60">
                    <c:v>1/27/2020</c:v>
                  </c:pt>
                  <c:pt idx="61">
                    <c:v>8/29/2019</c:v>
                  </c:pt>
                  <c:pt idx="62">
                    <c:v>44494</c:v>
                  </c:pt>
                  <c:pt idx="63">
                    <c:v>43390</c:v>
                  </c:pt>
                  <c:pt idx="64">
                    <c:v>43808</c:v>
                  </c:pt>
                  <c:pt idx="65">
                    <c:v>43521</c:v>
                  </c:pt>
                  <c:pt idx="66">
                    <c:v>11/2/2018</c:v>
                  </c:pt>
                  <c:pt idx="67">
                    <c:v>4/30/2020</c:v>
                  </c:pt>
                  <c:pt idx="68">
                    <c:v>1/27/2020</c:v>
                  </c:pt>
                  <c:pt idx="69">
                    <c:v>44431</c:v>
                  </c:pt>
                  <c:pt idx="70">
                    <c:v>3/18/2020</c:v>
                  </c:pt>
                  <c:pt idx="71">
                    <c:v>12/21/2020</c:v>
                  </c:pt>
                  <c:pt idx="72">
                    <c:v>12/28/2020</c:v>
                  </c:pt>
                  <c:pt idx="73">
                    <c:v>43874</c:v>
                  </c:pt>
                  <c:pt idx="74">
                    <c:v>1/3/2019</c:v>
                  </c:pt>
                  <c:pt idx="75">
                    <c:v>43340</c:v>
                  </c:pt>
                  <c:pt idx="76">
                    <c:v>1/13/2020</c:v>
                  </c:pt>
                  <c:pt idx="77">
                    <c:v>12/24/2019</c:v>
                  </c:pt>
                  <c:pt idx="78">
                    <c:v>43602</c:v>
                  </c:pt>
                  <c:pt idx="79">
                    <c:v>43291</c:v>
                  </c:pt>
                  <c:pt idx="80">
                    <c:v>43643</c:v>
                  </c:pt>
                  <c:pt idx="81">
                    <c:v>2/1/2021</c:v>
                  </c:pt>
                  <c:pt idx="82">
                    <c:v>12/7/2020</c:v>
                  </c:pt>
                  <c:pt idx="83">
                    <c:v>44011</c:v>
                  </c:pt>
                  <c:pt idx="84">
                    <c:v>11/13/2020</c:v>
                  </c:pt>
                  <c:pt idx="85">
                    <c:v>43794</c:v>
                  </c:pt>
                  <c:pt idx="86">
                    <c:v>10/12/2020</c:v>
                  </c:pt>
                  <c:pt idx="87">
                    <c:v>43567</c:v>
                  </c:pt>
                  <c:pt idx="88">
                    <c:v>44501</c:v>
                  </c:pt>
                  <c:pt idx="89">
                    <c:v>43392</c:v>
                  </c:pt>
                  <c:pt idx="90">
                    <c:v>44077</c:v>
                  </c:pt>
                  <c:pt idx="91">
                    <c:v>8/10/2020</c:v>
                  </c:pt>
                  <c:pt idx="92">
                    <c:v>10/29/2018</c:v>
                  </c:pt>
                  <c:pt idx="93">
                    <c:v>43895</c:v>
                  </c:pt>
                  <c:pt idx="94">
                    <c:v>105468.7</c:v>
                  </c:pt>
                  <c:pt idx="95">
                    <c:v>43895</c:v>
                  </c:pt>
                  <c:pt idx="96">
                    <c:v>43280</c:v>
                  </c:pt>
                  <c:pt idx="97">
                    <c:v>10/1/2018</c:v>
                  </c:pt>
                  <c:pt idx="98">
                    <c:v>9/23/2021</c:v>
                  </c:pt>
                  <c:pt idx="99">
                    <c:v>44502</c:v>
                  </c:pt>
                  <c:pt idx="100">
                    <c:v>2/22/2021</c:v>
                  </c:pt>
                  <c:pt idx="101">
                    <c:v>1/25/2021</c:v>
                  </c:pt>
                  <c:pt idx="102">
                    <c:v>6/26/2019</c:v>
                  </c:pt>
                  <c:pt idx="103">
                    <c:v>9/30/2020</c:v>
                  </c:pt>
                  <c:pt idx="104">
                    <c:v>43489</c:v>
                  </c:pt>
                  <c:pt idx="105">
                    <c:v>2/5/2018</c:v>
                  </c:pt>
                  <c:pt idx="106">
                    <c:v>12/27/2019</c:v>
                  </c:pt>
                  <c:pt idx="107">
                    <c:v>44004</c:v>
                  </c:pt>
                  <c:pt idx="108">
                    <c:v>2/26/2020</c:v>
                  </c:pt>
                  <c:pt idx="109">
                    <c:v>43258</c:v>
                  </c:pt>
                  <c:pt idx="110">
                    <c:v>43164</c:v>
                  </c:pt>
                  <c:pt idx="111">
                    <c:v>4/15/2020</c:v>
                  </c:pt>
                  <c:pt idx="112">
                    <c:v>43521</c:v>
                  </c:pt>
                  <c:pt idx="113">
                    <c:v>1/29/2019</c:v>
                  </c:pt>
                  <c:pt idx="114">
                    <c:v>43250</c:v>
                  </c:pt>
                  <c:pt idx="115">
                    <c:v>4/2/2018</c:v>
                  </c:pt>
                  <c:pt idx="116">
                    <c:v>43466</c:v>
                  </c:pt>
                  <c:pt idx="117">
                    <c:v>44393</c:v>
                  </c:pt>
                  <c:pt idx="118">
                    <c:v>4/23/2018</c:v>
                  </c:pt>
                  <c:pt idx="119">
                    <c:v>104802.63</c:v>
                  </c:pt>
                  <c:pt idx="120">
                    <c:v>11/30/2018</c:v>
                  </c:pt>
                  <c:pt idx="121">
                    <c:v>43839</c:v>
                  </c:pt>
                  <c:pt idx="122">
                    <c:v>43902</c:v>
                  </c:pt>
                  <c:pt idx="123">
                    <c:v>3/15/2021</c:v>
                  </c:pt>
                  <c:pt idx="124">
                    <c:v>44203</c:v>
                  </c:pt>
                  <c:pt idx="125">
                    <c:v>43283</c:v>
                  </c:pt>
                  <c:pt idx="126">
                    <c:v>43815</c:v>
                  </c:pt>
                  <c:pt idx="127">
                    <c:v>44288</c:v>
                  </c:pt>
                  <c:pt idx="128">
                    <c:v>43563</c:v>
                  </c:pt>
                  <c:pt idx="129">
                    <c:v>44011</c:v>
                  </c:pt>
                  <c:pt idx="130">
                    <c:v>7/3/2019</c:v>
                  </c:pt>
                  <c:pt idx="131">
                    <c:v>44383</c:v>
                  </c:pt>
                  <c:pt idx="132">
                    <c:v>3/5/2018</c:v>
                  </c:pt>
                  <c:pt idx="133">
                    <c:v>10/21/2019</c:v>
                  </c:pt>
                  <c:pt idx="134">
                    <c:v>43700</c:v>
                  </c:pt>
                  <c:pt idx="135">
                    <c:v>44221</c:v>
                  </c:pt>
                  <c:pt idx="136">
                    <c:v>6/26/2018</c:v>
                  </c:pt>
                  <c:pt idx="137">
                    <c:v>43822</c:v>
                  </c:pt>
                  <c:pt idx="138">
                    <c:v>4/29/2021</c:v>
                  </c:pt>
                  <c:pt idx="139">
                    <c:v>43494</c:v>
                  </c:pt>
                  <c:pt idx="140">
                    <c:v>7/19/2021</c:v>
                  </c:pt>
                  <c:pt idx="141">
                    <c:v>8/12/2020</c:v>
                  </c:pt>
                  <c:pt idx="142">
                    <c:v>43972</c:v>
                  </c:pt>
                  <c:pt idx="143">
                    <c:v>8/26/2021</c:v>
                  </c:pt>
                  <c:pt idx="144">
                    <c:v>85879.23</c:v>
                  </c:pt>
                  <c:pt idx="145">
                    <c:v>43390</c:v>
                  </c:pt>
                  <c:pt idx="146">
                    <c:v>2/18/2019</c:v>
                  </c:pt>
                  <c:pt idx="147">
                    <c:v>43633</c:v>
                  </c:pt>
                  <c:pt idx="148">
                    <c:v>43311</c:v>
                  </c:pt>
                  <c:pt idx="149">
                    <c:v>43584</c:v>
                  </c:pt>
                  <c:pt idx="150">
                    <c:v>43914</c:v>
                  </c:pt>
                  <c:pt idx="151">
                    <c:v>1/8/2019</c:v>
                  </c:pt>
                  <c:pt idx="152">
                    <c:v>43458</c:v>
                  </c:pt>
                  <c:pt idx="153">
                    <c:v>74279.01</c:v>
                  </c:pt>
                  <c:pt idx="154">
                    <c:v>4/10/2020</c:v>
                  </c:pt>
                  <c:pt idx="155">
                    <c:v>7/19/2019</c:v>
                  </c:pt>
                  <c:pt idx="156">
                    <c:v>43791</c:v>
                  </c:pt>
                  <c:pt idx="157">
                    <c:v>7/16/2019</c:v>
                  </c:pt>
                  <c:pt idx="158">
                    <c:v>3/30/2021</c:v>
                  </c:pt>
                  <c:pt idx="159">
                    <c:v>43846</c:v>
                  </c:pt>
                  <c:pt idx="160">
                    <c:v>44062</c:v>
                  </c:pt>
                  <c:pt idx="161">
                    <c:v>5/5/2020</c:v>
                  </c:pt>
                  <c:pt idx="162">
                    <c:v>3/12/2018</c:v>
                  </c:pt>
                  <c:pt idx="163">
                    <c:v>9/16/2019</c:v>
                  </c:pt>
                  <c:pt idx="164">
                    <c:v>43508</c:v>
                  </c:pt>
                  <c:pt idx="165">
                    <c:v>43710</c:v>
                  </c:pt>
                  <c:pt idx="166">
                    <c:v>4/19/2021</c:v>
                  </c:pt>
                  <c:pt idx="167">
                    <c:v>43430</c:v>
                  </c:pt>
                  <c:pt idx="168">
                    <c:v>43250</c:v>
                  </c:pt>
                  <c:pt idx="169">
                    <c:v>3/12/2018</c:v>
                  </c:pt>
                  <c:pt idx="170">
                    <c:v>4/15/2019</c:v>
                  </c:pt>
                  <c:pt idx="171">
                    <c:v>10/2/2019</c:v>
                  </c:pt>
                  <c:pt idx="172">
                    <c:v>11/25/2019</c:v>
                  </c:pt>
                  <c:pt idx="173">
                    <c:v>5/11/2020</c:v>
                  </c:pt>
                  <c:pt idx="174">
                    <c:v>9/25/2019</c:v>
                  </c:pt>
                  <c:pt idx="175">
                    <c:v>43234</c:v>
                  </c:pt>
                  <c:pt idx="176">
                    <c:v>43458</c:v>
                  </c:pt>
                  <c:pt idx="177">
                    <c:v>43725</c:v>
                  </c:pt>
                  <c:pt idx="178">
                    <c:v>Salary</c:v>
                  </c:pt>
                  <c:pt idx="179">
                    <c:v>6/11/2021</c:v>
                  </c:pt>
                  <c:pt idx="180">
                    <c:v>43682</c:v>
                  </c:pt>
                  <c:pt idx="181">
                    <c:v>93128.34</c:v>
                  </c:pt>
                  <c:pt idx="182">
                    <c:v>43332</c:v>
                  </c:pt>
                  <c:pt idx="183">
                    <c:v>11/14/2018</c:v>
                  </c:pt>
                  <c:pt idx="184">
                    <c:v>57002.02</c:v>
                  </c:pt>
                  <c:pt idx="185">
                    <c:v>43916</c:v>
                  </c:pt>
                  <c:pt idx="186">
                    <c:v>43272</c:v>
                  </c:pt>
                  <c:pt idx="187">
                    <c:v>10/25/2019</c:v>
                  </c:pt>
                  <c:pt idx="188">
                    <c:v>118976.16</c:v>
                  </c:pt>
                  <c:pt idx="189">
                    <c:v>43504</c:v>
                  </c:pt>
                  <c:pt idx="190">
                    <c:v>43452</c:v>
                  </c:pt>
                  <c:pt idx="191">
                    <c:v>5/27/2019</c:v>
                  </c:pt>
                  <c:pt idx="192">
                    <c:v>43152</c:v>
                  </c:pt>
                  <c:pt idx="193">
                    <c:v>43416</c:v>
                  </c:pt>
                  <c:pt idx="194">
                    <c:v>44357</c:v>
                  </c:pt>
                  <c:pt idx="195">
                    <c:v>43397</c:v>
                  </c:pt>
                  <c:pt idx="196">
                    <c:v>43452</c:v>
                  </c:pt>
                  <c:pt idx="197">
                    <c:v>2/4/2019</c:v>
                  </c:pt>
                  <c:pt idx="198">
                    <c:v>44067</c:v>
                  </c:pt>
                  <c:pt idx="199">
                    <c:v>(blank)</c:v>
                  </c:pt>
                </c:lvl>
                <c:lvl>
                  <c:pt idx="0">
                    <c:v>63555.73</c:v>
                  </c:pt>
                  <c:pt idx="1">
                    <c:v>58935.92</c:v>
                  </c:pt>
                  <c:pt idx="2">
                    <c:v>57419.35</c:v>
                  </c:pt>
                  <c:pt idx="3">
                    <c:v>35943.62</c:v>
                  </c:pt>
                  <c:pt idx="4">
                    <c:v>31042.51</c:v>
                  </c:pt>
                  <c:pt idx="5">
                    <c:v>Business Development</c:v>
                  </c:pt>
                  <c:pt idx="6">
                    <c:v>80695.74</c:v>
                  </c:pt>
                  <c:pt idx="7">
                    <c:v>75733.74</c:v>
                  </c:pt>
                  <c:pt idx="8">
                    <c:v>47362.62</c:v>
                  </c:pt>
                  <c:pt idx="9">
                    <c:v>68887.84</c:v>
                  </c:pt>
                  <c:pt idx="10">
                    <c:v>116767.63</c:v>
                  </c:pt>
                  <c:pt idx="11">
                    <c:v>53949.26</c:v>
                  </c:pt>
                  <c:pt idx="12">
                    <c:v>113616.23</c:v>
                  </c:pt>
                  <c:pt idx="13">
                    <c:v>39784.24</c:v>
                  </c:pt>
                  <c:pt idx="14">
                    <c:v>51165.37</c:v>
                  </c:pt>
                  <c:pt idx="15">
                    <c:v>118976.16</c:v>
                  </c:pt>
                  <c:pt idx="16">
                    <c:v>49915.14</c:v>
                  </c:pt>
                  <c:pt idx="17">
                    <c:v>80169.42</c:v>
                  </c:pt>
                  <c:pt idx="18">
                    <c:v>(blank)</c:v>
                  </c:pt>
                  <c:pt idx="19">
                    <c:v>50000</c:v>
                  </c:pt>
                  <c:pt idx="20">
                    <c:v>74924.65</c:v>
                  </c:pt>
                  <c:pt idx="21">
                    <c:v>88511.17</c:v>
                  </c:pt>
                  <c:pt idx="22">
                    <c:v>100424.23</c:v>
                  </c:pt>
                  <c:pt idx="23">
                    <c:v>61688.77</c:v>
                  </c:pt>
                  <c:pt idx="24">
                    <c:v>(blank)</c:v>
                  </c:pt>
                  <c:pt idx="25">
                    <c:v>43329.22</c:v>
                  </c:pt>
                  <c:pt idx="26">
                    <c:v>106775.14</c:v>
                  </c:pt>
                  <c:pt idx="27">
                    <c:v>61624.77</c:v>
                  </c:pt>
                  <c:pt idx="28">
                    <c:v>69764.1</c:v>
                  </c:pt>
                  <c:pt idx="29">
                    <c:v>71823.56</c:v>
                  </c:pt>
                  <c:pt idx="30">
                    <c:v>28160.79</c:v>
                  </c:pt>
                  <c:pt idx="31">
                    <c:v>109143.17</c:v>
                  </c:pt>
                  <c:pt idx="32">
                    <c:v>70755.5</c:v>
                  </c:pt>
                  <c:pt idx="33">
                    <c:v>76932.6</c:v>
                  </c:pt>
                  <c:pt idx="34">
                    <c:v>73360.38</c:v>
                  </c:pt>
                  <c:pt idx="35">
                    <c:v>58861.19</c:v>
                  </c:pt>
                  <c:pt idx="36">
                    <c:v>66865.49</c:v>
                  </c:pt>
                  <c:pt idx="37">
                    <c:v>(blank)</c:v>
                  </c:pt>
                  <c:pt idx="38">
                    <c:v>39535.49</c:v>
                  </c:pt>
                  <c:pt idx="39">
                    <c:v>91645.04</c:v>
                  </c:pt>
                  <c:pt idx="40">
                    <c:v>89605.13</c:v>
                  </c:pt>
                  <c:pt idx="41">
                    <c:v>52246.29</c:v>
                  </c:pt>
                  <c:pt idx="42">
                    <c:v>50310.09</c:v>
                  </c:pt>
                  <c:pt idx="43">
                    <c:v>38438.24</c:v>
                  </c:pt>
                  <c:pt idx="44">
                    <c:v>90884.32</c:v>
                  </c:pt>
                  <c:pt idx="45">
                    <c:v>92336.08</c:v>
                  </c:pt>
                  <c:pt idx="46">
                    <c:v>88034.67</c:v>
                  </c:pt>
                  <c:pt idx="47">
                    <c:v>32192.15</c:v>
                  </c:pt>
                  <c:pt idx="48">
                    <c:v>61994.76</c:v>
                  </c:pt>
                  <c:pt idx="49">
                    <c:v>89690.38</c:v>
                  </c:pt>
                  <c:pt idx="50">
                    <c:v>41934.71</c:v>
                  </c:pt>
                  <c:pt idx="51">
                    <c:v>Marketing</c:v>
                  </c:pt>
                  <c:pt idx="52">
                    <c:v>37902.35</c:v>
                  </c:pt>
                  <c:pt idx="53">
                    <c:v>39969.72</c:v>
                  </c:pt>
                  <c:pt idx="54">
                    <c:v>40445.29</c:v>
                  </c:pt>
                  <c:pt idx="55">
                    <c:v>44403.77</c:v>
                  </c:pt>
                  <c:pt idx="56">
                    <c:v>81897.79</c:v>
                  </c:pt>
                  <c:pt idx="57">
                    <c:v>107107.6</c:v>
                  </c:pt>
                  <c:pt idx="58">
                    <c:v>114691.03</c:v>
                  </c:pt>
                  <c:pt idx="59">
                    <c:v>42314.39</c:v>
                  </c:pt>
                  <c:pt idx="60">
                    <c:v>52748.63</c:v>
                  </c:pt>
                  <c:pt idx="61">
                    <c:v>86233.83</c:v>
                  </c:pt>
                  <c:pt idx="62">
                    <c:v>96753.78</c:v>
                  </c:pt>
                  <c:pt idx="63">
                    <c:v>69057.32</c:v>
                  </c:pt>
                  <c:pt idx="64">
                    <c:v>53949.26</c:v>
                  </c:pt>
                  <c:pt idx="65">
                    <c:v>108872.77</c:v>
                  </c:pt>
                  <c:pt idx="66">
                    <c:v>67818.14</c:v>
                  </c:pt>
                  <c:pt idx="67">
                    <c:v>65699.02</c:v>
                  </c:pt>
                  <c:pt idx="68">
                    <c:v>114425.19</c:v>
                  </c:pt>
                  <c:pt idx="69">
                    <c:v>119022.49</c:v>
                  </c:pt>
                  <c:pt idx="70">
                    <c:v>114177.23</c:v>
                  </c:pt>
                  <c:pt idx="71">
                    <c:v>(blank)</c:v>
                  </c:pt>
                  <c:pt idx="72">
                    <c:v>66572.58</c:v>
                  </c:pt>
                  <c:pt idx="73">
                    <c:v>104335.04</c:v>
                  </c:pt>
                  <c:pt idx="74">
                    <c:v>33031.26</c:v>
                  </c:pt>
                  <c:pt idx="75">
                    <c:v>67633.85</c:v>
                  </c:pt>
                  <c:pt idx="76">
                    <c:v>70649.46</c:v>
                  </c:pt>
                  <c:pt idx="77">
                    <c:v>37902.35</c:v>
                  </c:pt>
                  <c:pt idx="78">
                    <c:v>89838.77</c:v>
                  </c:pt>
                  <c:pt idx="79">
                    <c:v>114465.93</c:v>
                  </c:pt>
                  <c:pt idx="80">
                    <c:v>66017.18</c:v>
                  </c:pt>
                  <c:pt idx="81">
                    <c:v>28481.16</c:v>
                  </c:pt>
                  <c:pt idx="82">
                    <c:v>75974.99</c:v>
                  </c:pt>
                  <c:pt idx="83">
                    <c:v>0</c:v>
                  </c:pt>
                  <c:pt idx="84">
                    <c:v>63447.07</c:v>
                  </c:pt>
                  <c:pt idx="85">
                    <c:v>89829.33</c:v>
                  </c:pt>
                  <c:pt idx="86">
                    <c:v>84598.88</c:v>
                  </c:pt>
                  <c:pt idx="87">
                    <c:v>95954.02</c:v>
                  </c:pt>
                  <c:pt idx="88">
                    <c:v>84309.95</c:v>
                  </c:pt>
                  <c:pt idx="89">
                    <c:v>71371.37</c:v>
                  </c:pt>
                  <c:pt idx="90">
                    <c:v>(blank)</c:v>
                  </c:pt>
                  <c:pt idx="91">
                    <c:v>80169.42</c:v>
                  </c:pt>
                  <c:pt idx="92">
                    <c:v>111229.47</c:v>
                  </c:pt>
                  <c:pt idx="93">
                    <c:v>111815.49</c:v>
                  </c:pt>
                  <c:pt idx="94">
                    <c:v>NULL</c:v>
                  </c:pt>
                  <c:pt idx="95">
                    <c:v>111815.49</c:v>
                  </c:pt>
                  <c:pt idx="96">
                    <c:v>72843.23</c:v>
                  </c:pt>
                  <c:pt idx="97">
                    <c:v>71823.56</c:v>
                  </c:pt>
                  <c:pt idx="98">
                    <c:v>0</c:v>
                  </c:pt>
                  <c:pt idx="99">
                    <c:v>104802.63</c:v>
                  </c:pt>
                  <c:pt idx="100">
                    <c:v>71570.99</c:v>
                  </c:pt>
                  <c:pt idx="101">
                    <c:v>50855.53</c:v>
                  </c:pt>
                  <c:pt idx="102">
                    <c:v>37362.3</c:v>
                  </c:pt>
                  <c:pt idx="103">
                    <c:v>86556.96</c:v>
                  </c:pt>
                  <c:pt idx="104">
                    <c:v>96555.53</c:v>
                  </c:pt>
                  <c:pt idx="105">
                    <c:v>85918.61</c:v>
                  </c:pt>
                  <c:pt idx="106">
                    <c:v>90884.32</c:v>
                  </c:pt>
                  <c:pt idx="107">
                    <c:v>115191.38</c:v>
                  </c:pt>
                  <c:pt idx="108">
                    <c:v>86558.58</c:v>
                  </c:pt>
                  <c:pt idx="109">
                    <c:v>101187.36</c:v>
                  </c:pt>
                  <c:pt idx="110">
                    <c:v>86010.54</c:v>
                  </c:pt>
                  <c:pt idx="111">
                    <c:v>100731.95</c:v>
                  </c:pt>
                  <c:pt idx="112">
                    <c:v>52270.22</c:v>
                  </c:pt>
                  <c:pt idx="113">
                    <c:v>42161.77</c:v>
                  </c:pt>
                  <c:pt idx="114">
                    <c:v>112778.28</c:v>
                  </c:pt>
                  <c:pt idx="115">
                    <c:v>57002.02</c:v>
                  </c:pt>
                  <c:pt idx="116">
                    <c:v>74279.01</c:v>
                  </c:pt>
                  <c:pt idx="117">
                    <c:v>111049.84</c:v>
                  </c:pt>
                  <c:pt idx="118">
                    <c:v>89690.38</c:v>
                  </c:pt>
                  <c:pt idx="119">
                    <c:v>Support</c:v>
                  </c:pt>
                  <c:pt idx="120">
                    <c:v>110906.35</c:v>
                  </c:pt>
                  <c:pt idx="121">
                    <c:v>85455.53</c:v>
                  </c:pt>
                  <c:pt idx="122">
                    <c:v>85879.23</c:v>
                  </c:pt>
                  <c:pt idx="123">
                    <c:v>113747.56</c:v>
                  </c:pt>
                  <c:pt idx="124">
                    <c:v>39700.82</c:v>
                  </c:pt>
                  <c:pt idx="125">
                    <c:v>95017.1</c:v>
                  </c:pt>
                  <c:pt idx="126">
                    <c:v>104038.9</c:v>
                  </c:pt>
                  <c:pt idx="127">
                    <c:v>52963.65</c:v>
                  </c:pt>
                  <c:pt idx="128">
                    <c:v>106775.14</c:v>
                  </c:pt>
                  <c:pt idx="129">
                    <c:v>(blank)</c:v>
                  </c:pt>
                  <c:pt idx="130">
                    <c:v>104903.79</c:v>
                  </c:pt>
                  <c:pt idx="131">
                    <c:v>76320.44</c:v>
                  </c:pt>
                  <c:pt idx="132">
                    <c:v>93128.34</c:v>
                  </c:pt>
                  <c:pt idx="133">
                    <c:v>112645.99</c:v>
                  </c:pt>
                  <c:pt idx="134">
                    <c:v>83191.95</c:v>
                  </c:pt>
                  <c:pt idx="135">
                    <c:v>90697.67</c:v>
                  </c:pt>
                  <c:pt idx="136">
                    <c:v>44845.33</c:v>
                  </c:pt>
                  <c:pt idx="137">
                    <c:v>71924.85</c:v>
                  </c:pt>
                  <c:pt idx="138">
                    <c:v>102934.09</c:v>
                  </c:pt>
                  <c:pt idx="139">
                    <c:v>68980.52</c:v>
                  </c:pt>
                  <c:pt idx="140">
                    <c:v>95677.9</c:v>
                  </c:pt>
                  <c:pt idx="141">
                    <c:v>(blank)</c:v>
                  </c:pt>
                  <c:pt idx="142">
                    <c:v>73360.38</c:v>
                  </c:pt>
                  <c:pt idx="143">
                    <c:v>62195.47</c:v>
                  </c:pt>
                  <c:pt idx="144">
                    <c:v>Services</c:v>
                  </c:pt>
                  <c:pt idx="145">
                    <c:v>69057.32</c:v>
                  </c:pt>
                  <c:pt idx="146">
                    <c:v>66865.49</c:v>
                  </c:pt>
                  <c:pt idx="147">
                    <c:v>78840.23</c:v>
                  </c:pt>
                  <c:pt idx="148">
                    <c:v>106665.67</c:v>
                  </c:pt>
                  <c:pt idx="149">
                    <c:v>69913.39</c:v>
                  </c:pt>
                  <c:pt idx="150">
                    <c:v>110042.37</c:v>
                  </c:pt>
                  <c:pt idx="151">
                    <c:v>99448.78</c:v>
                  </c:pt>
                  <c:pt idx="152">
                    <c:v>76303.82</c:v>
                  </c:pt>
                  <c:pt idx="153">
                    <c:v>Research and Development</c:v>
                  </c:pt>
                  <c:pt idx="154">
                    <c:v>59434.18</c:v>
                  </c:pt>
                  <c:pt idx="155">
                    <c:v>31172.77</c:v>
                  </c:pt>
                  <c:pt idx="156">
                    <c:v>47646.95</c:v>
                  </c:pt>
                  <c:pt idx="157">
                    <c:v>88425.08</c:v>
                  </c:pt>
                  <c:pt idx="158">
                    <c:v>83396.5</c:v>
                  </c:pt>
                  <c:pt idx="159">
                    <c:v>44447.26</c:v>
                  </c:pt>
                  <c:pt idx="160">
                    <c:v>68008.55</c:v>
                  </c:pt>
                  <c:pt idx="161">
                    <c:v>99460.78</c:v>
                  </c:pt>
                  <c:pt idx="162">
                    <c:v>61214.26</c:v>
                  </c:pt>
                  <c:pt idx="163">
                    <c:v>0</c:v>
                  </c:pt>
                  <c:pt idx="164">
                    <c:v>68860.4</c:v>
                  </c:pt>
                  <c:pt idx="165">
                    <c:v>88360.79</c:v>
                  </c:pt>
                  <c:pt idx="166">
                    <c:v>69192.85</c:v>
                  </c:pt>
                  <c:pt idx="167">
                    <c:v>67957.9</c:v>
                  </c:pt>
                  <c:pt idx="168">
                    <c:v>112778.28</c:v>
                  </c:pt>
                  <c:pt idx="169">
                    <c:v>58744.17</c:v>
                  </c:pt>
                  <c:pt idx="170">
                    <c:v>73488.68</c:v>
                  </c:pt>
                  <c:pt idx="171">
                    <c:v>88689.09</c:v>
                  </c:pt>
                  <c:pt idx="172">
                    <c:v>75475.93</c:v>
                  </c:pt>
                  <c:pt idx="173">
                    <c:v>38438.24</c:v>
                  </c:pt>
                  <c:pt idx="174">
                    <c:v>28974.03</c:v>
                  </c:pt>
                  <c:pt idx="175">
                    <c:v>32496.88</c:v>
                  </c:pt>
                  <c:pt idx="176">
                    <c:v>76303.82</c:v>
                  </c:pt>
                  <c:pt idx="177">
                    <c:v>31241.24</c:v>
                  </c:pt>
                  <c:pt idx="178">
                    <c:v>Department</c:v>
                  </c:pt>
                  <c:pt idx="179">
                    <c:v>36536.26</c:v>
                  </c:pt>
                  <c:pt idx="180">
                    <c:v>63705.4</c:v>
                  </c:pt>
                  <c:pt idx="181">
                    <c:v>Training</c:v>
                  </c:pt>
                  <c:pt idx="182">
                    <c:v>84762.76</c:v>
                  </c:pt>
                  <c:pt idx="183">
                    <c:v>50449.46</c:v>
                  </c:pt>
                  <c:pt idx="184">
                    <c:v>Training</c:v>
                  </c:pt>
                  <c:pt idx="185">
                    <c:v>28481.16</c:v>
                  </c:pt>
                  <c:pt idx="186">
                    <c:v>79567.69</c:v>
                  </c:pt>
                  <c:pt idx="187">
                    <c:v>54137.05</c:v>
                  </c:pt>
                  <c:pt idx="188">
                    <c:v>Engineering</c:v>
                  </c:pt>
                  <c:pt idx="189">
                    <c:v>0</c:v>
                  </c:pt>
                  <c:pt idx="190">
                    <c:v>59258.19</c:v>
                  </c:pt>
                  <c:pt idx="191">
                    <c:v>72876.91</c:v>
                  </c:pt>
                  <c:pt idx="192">
                    <c:v>40753.54</c:v>
                  </c:pt>
                  <c:pt idx="193">
                    <c:v>36547.58</c:v>
                  </c:pt>
                  <c:pt idx="194">
                    <c:v>37062.1</c:v>
                  </c:pt>
                  <c:pt idx="195">
                    <c:v>69163.39</c:v>
                  </c:pt>
                  <c:pt idx="196">
                    <c:v>59258.19</c:v>
                  </c:pt>
                  <c:pt idx="197">
                    <c:v>99683.67</c:v>
                  </c:pt>
                  <c:pt idx="198">
                    <c:v>100371.31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Male</c:v>
                  </c:pt>
                  <c:pt idx="21">
                    <c:v>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Female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Female</c:v>
                  </c:pt>
                  <c:pt idx="114">
                    <c:v>Male</c:v>
                  </c:pt>
                  <c:pt idx="115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Female</c:v>
                  </c:pt>
                  <c:pt idx="138">
                    <c:v>Male</c:v>
                  </c:pt>
                  <c:pt idx="139">
                    <c:v>Male</c:v>
                  </c:pt>
                  <c:pt idx="140">
                    <c:v>Female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Female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Female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Female</c:v>
                  </c:pt>
                  <c:pt idx="190">
                    <c:v>Male</c:v>
                  </c:pt>
                  <c:pt idx="191">
                    <c:v>Male</c:v>
                  </c:pt>
                  <c:pt idx="192">
                    <c:v>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Male</c:v>
                  </c:pt>
                  <c:pt idx="199">
                    <c:v>(blank)</c:v>
                  </c:pt>
                </c:lvl>
                <c:lvl>
                  <c:pt idx="0">
                    <c:v>aaron</c:v>
                  </c:pt>
                  <c:pt idx="1">
                    <c:v>abi</c:v>
                  </c:pt>
                  <c:pt idx="2">
                    <c:v>adley</c:v>
                  </c:pt>
                  <c:pt idx="3">
                    <c:v>ajay</c:v>
                  </c:pt>
                  <c:pt idx="4">
                    <c:v>akash</c:v>
                  </c:pt>
                  <c:pt idx="5">
                    <c:v>akshaykamal</c:v>
                  </c:pt>
                  <c:pt idx="6">
                    <c:v>Anandhi</c:v>
                  </c:pt>
                  <c:pt idx="7">
                    <c:v>Antony</c:v>
                  </c:pt>
                  <c:pt idx="8">
                    <c:v>anu</c:v>
                  </c:pt>
                  <c:pt idx="9">
                    <c:v>anuradha</c:v>
                  </c:pt>
                  <c:pt idx="10">
                    <c:v>Aravind </c:v>
                  </c:pt>
                  <c:pt idx="11">
                    <c:v>Arjun</c:v>
                  </c:pt>
                  <c:pt idx="12">
                    <c:v>arjundas</c:v>
                  </c:pt>
                  <c:pt idx="13">
                    <c:v>Arun</c:v>
                  </c:pt>
                  <c:pt idx="14">
                    <c:v>Arya</c:v>
                  </c:pt>
                  <c:pt idx="15">
                    <c:v>ashok</c:v>
                  </c:pt>
                  <c:pt idx="16">
                    <c:v>babu</c:v>
                  </c:pt>
                  <c:pt idx="17">
                    <c:v>bakiyaraj </c:v>
                  </c:pt>
                  <c:pt idx="18">
                    <c:v>bala</c:v>
                  </c:pt>
                  <c:pt idx="19">
                    <c:v>Balaji</c:v>
                  </c:pt>
                  <c:pt idx="20">
                    <c:v>balu</c:v>
                  </c:pt>
                  <c:pt idx="21">
                    <c:v>baskar</c:v>
                  </c:pt>
                  <c:pt idx="22">
                    <c:v>batcha</c:v>
                  </c:pt>
                  <c:pt idx="23">
                    <c:v>beulah</c:v>
                  </c:pt>
                  <c:pt idx="24">
                    <c:v>boomika</c:v>
                  </c:pt>
                  <c:pt idx="25">
                    <c:v>chandru </c:v>
                  </c:pt>
                  <c:pt idx="26">
                    <c:v>daniel</c:v>
                  </c:pt>
                  <c:pt idx="27">
                    <c:v>david</c:v>
                  </c:pt>
                  <c:pt idx="28">
                    <c:v>deepak</c:v>
                  </c:pt>
                  <c:pt idx="29">
                    <c:v>deepika</c:v>
                  </c:pt>
                  <c:pt idx="30">
                    <c:v>dev</c:v>
                  </c:pt>
                  <c:pt idx="31">
                    <c:v>devaraj</c:v>
                  </c:pt>
                  <c:pt idx="32">
                    <c:v>devayani</c:v>
                  </c:pt>
                  <c:pt idx="33">
                    <c:v>dhanush</c:v>
                  </c:pt>
                  <c:pt idx="34">
                    <c:v>dharshan</c:v>
                  </c:pt>
                  <c:pt idx="35">
                    <c:v>dharshika</c:v>
                  </c:pt>
                  <c:pt idx="36">
                    <c:v>divakar</c:v>
                  </c:pt>
                  <c:pt idx="37">
                    <c:v>Divya </c:v>
                  </c:pt>
                  <c:pt idx="38">
                    <c:v>elakiya</c:v>
                  </c:pt>
                  <c:pt idx="39">
                    <c:v>elumala</c:v>
                  </c:pt>
                  <c:pt idx="40">
                    <c:v>Ezhil</c:v>
                  </c:pt>
                  <c:pt idx="41">
                    <c:v>fayas</c:v>
                  </c:pt>
                  <c:pt idx="42">
                    <c:v>Ganapathi</c:v>
                  </c:pt>
                  <c:pt idx="43">
                    <c:v>gandhi</c:v>
                  </c:pt>
                  <c:pt idx="44">
                    <c:v>ganesan </c:v>
                  </c:pt>
                  <c:pt idx="45">
                    <c:v>Giffer Berlin</c:v>
                  </c:pt>
                  <c:pt idx="46">
                    <c:v>gopika</c:v>
                  </c:pt>
                  <c:pt idx="47">
                    <c:v>Gowri</c:v>
                  </c:pt>
                  <c:pt idx="48">
                    <c:v>Gowtham</c:v>
                  </c:pt>
                  <c:pt idx="49">
                    <c:v>harish</c:v>
                  </c:pt>
                  <c:pt idx="50">
                    <c:v>hema</c:v>
                  </c:pt>
                  <c:pt idx="51">
                    <c:v>irfan</c:v>
                  </c:pt>
                  <c:pt idx="52">
                    <c:v>jack</c:v>
                  </c:pt>
                  <c:pt idx="53">
                    <c:v>jackson</c:v>
                  </c:pt>
                  <c:pt idx="54">
                    <c:v>jagan</c:v>
                  </c:pt>
                  <c:pt idx="55">
                    <c:v>jai</c:v>
                  </c:pt>
                  <c:pt idx="56">
                    <c:v>jasmine</c:v>
                  </c:pt>
                  <c:pt idx="57">
                    <c:v>jayshree </c:v>
                  </c:pt>
                  <c:pt idx="58">
                    <c:v>jeevith</c:v>
                  </c:pt>
                  <c:pt idx="59">
                    <c:v>johnson</c:v>
                  </c:pt>
                  <c:pt idx="60">
                    <c:v>joshwa</c:v>
                  </c:pt>
                  <c:pt idx="61">
                    <c:v>kalai</c:v>
                  </c:pt>
                  <c:pt idx="62">
                    <c:v>kalaiarasan</c:v>
                  </c:pt>
                  <c:pt idx="63">
                    <c:v>kalaiselvi</c:v>
                  </c:pt>
                  <c:pt idx="64">
                    <c:v>kamal</c:v>
                  </c:pt>
                  <c:pt idx="65">
                    <c:v>karthi</c:v>
                  </c:pt>
                  <c:pt idx="66">
                    <c:v>karthick</c:v>
                  </c:pt>
                  <c:pt idx="67">
                    <c:v>kaushika</c:v>
                  </c:pt>
                  <c:pt idx="68">
                    <c:v>kavin</c:v>
                  </c:pt>
                  <c:pt idx="70">
                    <c:v>kavitha</c:v>
                  </c:pt>
                  <c:pt idx="71">
                    <c:v>keerthi</c:v>
                  </c:pt>
                  <c:pt idx="72">
                    <c:v>kowshik</c:v>
                  </c:pt>
                  <c:pt idx="73">
                    <c:v>krishna</c:v>
                  </c:pt>
                  <c:pt idx="74">
                    <c:v>krithika</c:v>
                  </c:pt>
                  <c:pt idx="75">
                    <c:v>kumar</c:v>
                  </c:pt>
                  <c:pt idx="76">
                    <c:v>lakshmi</c:v>
                  </c:pt>
                  <c:pt idx="77">
                    <c:v>leema</c:v>
                  </c:pt>
                  <c:pt idx="78">
                    <c:v>lokanathan</c:v>
                  </c:pt>
                  <c:pt idx="79">
                    <c:v>loksehwari</c:v>
                  </c:pt>
                  <c:pt idx="80">
                    <c:v>loskeshwaran</c:v>
                  </c:pt>
                  <c:pt idx="81">
                    <c:v>Madan</c:v>
                  </c:pt>
                  <c:pt idx="82">
                    <c:v>maha</c:v>
                  </c:pt>
                  <c:pt idx="83">
                    <c:v>Malar</c:v>
                  </c:pt>
                  <c:pt idx="84">
                    <c:v>manickam</c:v>
                  </c:pt>
                  <c:pt idx="85">
                    <c:v>manjula</c:v>
                  </c:pt>
                  <c:pt idx="86">
                    <c:v>mirsha</c:v>
                  </c:pt>
                  <c:pt idx="87">
                    <c:v>mithulesh</c:v>
                  </c:pt>
                  <c:pt idx="88">
                    <c:v>monisha</c:v>
                  </c:pt>
                  <c:pt idx="89">
                    <c:v>munusamy</c:v>
                  </c:pt>
                  <c:pt idx="90">
                    <c:v>Murthy </c:v>
                  </c:pt>
                  <c:pt idx="91">
                    <c:v>murugan</c:v>
                  </c:pt>
                  <c:pt idx="92">
                    <c:v>muthu</c:v>
                  </c:pt>
                  <c:pt idx="93">
                    <c:v>muthukumar</c:v>
                  </c:pt>
                  <c:pt idx="94">
                    <c:v>muthvel</c:v>
                  </c:pt>
                  <c:pt idx="95">
                    <c:v>nandha</c:v>
                  </c:pt>
                  <c:pt idx="96">
                    <c:v>nandha kumar</c:v>
                  </c:pt>
                  <c:pt idx="97">
                    <c:v>Nandhini</c:v>
                  </c:pt>
                  <c:pt idx="98">
                    <c:v>naren</c:v>
                  </c:pt>
                  <c:pt idx="99">
                    <c:v>Naresh </c:v>
                  </c:pt>
                  <c:pt idx="100">
                    <c:v>naveen</c:v>
                  </c:pt>
                  <c:pt idx="101">
                    <c:v>nehru</c:v>
                  </c:pt>
                  <c:pt idx="102">
                    <c:v>nethaji</c:v>
                  </c:pt>
                  <c:pt idx="103">
                    <c:v>nithish</c:v>
                  </c:pt>
                  <c:pt idx="104">
                    <c:v>nithya</c:v>
                  </c:pt>
                  <c:pt idx="105">
                    <c:v>Nivedha</c:v>
                  </c:pt>
                  <c:pt idx="106">
                    <c:v>niyas</c:v>
                  </c:pt>
                  <c:pt idx="107">
                    <c:v>nova</c:v>
                  </c:pt>
                  <c:pt idx="108">
                    <c:v>padma</c:v>
                  </c:pt>
                  <c:pt idx="109">
                    <c:v>pandian</c:v>
                  </c:pt>
                  <c:pt idx="110">
                    <c:v>parameshwari</c:v>
                  </c:pt>
                  <c:pt idx="111">
                    <c:v>pavithra</c:v>
                  </c:pt>
                  <c:pt idx="112">
                    <c:v>petter</c:v>
                  </c:pt>
                  <c:pt idx="113">
                    <c:v>pooja</c:v>
                  </c:pt>
                  <c:pt idx="114">
                    <c:v>prakash</c:v>
                  </c:pt>
                  <c:pt idx="115">
                    <c:v>praveen</c:v>
                  </c:pt>
                  <c:pt idx="117">
                    <c:v>priyanka</c:v>
                  </c:pt>
                  <c:pt idx="118">
                    <c:v>Radhai</c:v>
                  </c:pt>
                  <c:pt idx="119">
                    <c:v>raghav</c:v>
                  </c:pt>
                  <c:pt idx="120">
                    <c:v>Raghul</c:v>
                  </c:pt>
                  <c:pt idx="121">
                    <c:v>Rajendran</c:v>
                  </c:pt>
                  <c:pt idx="122">
                    <c:v>Rajesh</c:v>
                  </c:pt>
                  <c:pt idx="123">
                    <c:v>Rajeshwari</c:v>
                  </c:pt>
                  <c:pt idx="124">
                    <c:v>Rajinikanth</c:v>
                  </c:pt>
                  <c:pt idx="125">
                    <c:v>Rajkamal</c:v>
                  </c:pt>
                  <c:pt idx="127">
                    <c:v>Ramesh</c:v>
                  </c:pt>
                  <c:pt idx="128">
                    <c:v>ramya</c:v>
                  </c:pt>
                  <c:pt idx="130">
                    <c:v>rani</c:v>
                  </c:pt>
                  <c:pt idx="131">
                    <c:v>rishi</c:v>
                  </c:pt>
                  <c:pt idx="132">
                    <c:v>rithick</c:v>
                  </c:pt>
                  <c:pt idx="134">
                    <c:v>rithika</c:v>
                  </c:pt>
                  <c:pt idx="135">
                    <c:v>riyas</c:v>
                  </c:pt>
                  <c:pt idx="136">
                    <c:v>roshini</c:v>
                  </c:pt>
                  <c:pt idx="137">
                    <c:v>salomiya</c:v>
                  </c:pt>
                  <c:pt idx="138">
                    <c:v>samuvel</c:v>
                  </c:pt>
                  <c:pt idx="139">
                    <c:v>santhosh</c:v>
                  </c:pt>
                  <c:pt idx="140">
                    <c:v>saranya</c:v>
                  </c:pt>
                  <c:pt idx="141">
                    <c:v>sarath</c:v>
                  </c:pt>
                  <c:pt idx="142">
                    <c:v>sarathi</c:v>
                  </c:pt>
                  <c:pt idx="143">
                    <c:v>saravana</c:v>
                  </c:pt>
                  <c:pt idx="144">
                    <c:v>sasikala</c:v>
                  </c:pt>
                  <c:pt idx="145">
                    <c:v>sekar</c:v>
                  </c:pt>
                  <c:pt idx="146">
                    <c:v>selvi</c:v>
                  </c:pt>
                  <c:pt idx="147">
                    <c:v>shadow</c:v>
                  </c:pt>
                  <c:pt idx="148">
                    <c:v>shalini</c:v>
                  </c:pt>
                  <c:pt idx="149">
                    <c:v>sham</c:v>
                  </c:pt>
                  <c:pt idx="150">
                    <c:v>shankar</c:v>
                  </c:pt>
                  <c:pt idx="151">
                    <c:v>shanmugam</c:v>
                  </c:pt>
                  <c:pt idx="152">
                    <c:v>shanthi</c:v>
                  </c:pt>
                  <c:pt idx="153">
                    <c:v>shanthni</c:v>
                  </c:pt>
                  <c:pt idx="154">
                    <c:v>sherwin</c:v>
                  </c:pt>
                  <c:pt idx="155">
                    <c:v>shiva</c:v>
                  </c:pt>
                  <c:pt idx="156">
                    <c:v>shivamurthi</c:v>
                  </c:pt>
                  <c:pt idx="157">
                    <c:v>shivasankari</c:v>
                  </c:pt>
                  <c:pt idx="158">
                    <c:v>siddhu</c:v>
                  </c:pt>
                  <c:pt idx="159">
                    <c:v>sowmiya</c:v>
                  </c:pt>
                  <c:pt idx="160">
                    <c:v>sowndharya</c:v>
                  </c:pt>
                  <c:pt idx="161">
                    <c:v>sri</c:v>
                  </c:pt>
                  <c:pt idx="162">
                    <c:v>srikanth</c:v>
                  </c:pt>
                  <c:pt idx="163">
                    <c:v>subash</c:v>
                  </c:pt>
                  <c:pt idx="164">
                    <c:v>sundar</c:v>
                  </c:pt>
                  <c:pt idx="165">
                    <c:v>suresh</c:v>
                  </c:pt>
                  <c:pt idx="166">
                    <c:v>surya</c:v>
                  </c:pt>
                  <c:pt idx="167">
                    <c:v>sylviya</c:v>
                  </c:pt>
                  <c:pt idx="168">
                    <c:v>tamilselvan</c:v>
                  </c:pt>
                  <c:pt idx="169">
                    <c:v>thansri</c:v>
                  </c:pt>
                  <c:pt idx="170">
                    <c:v>tharani</c:v>
                  </c:pt>
                  <c:pt idx="171">
                    <c:v>tharun</c:v>
                  </c:pt>
                  <c:pt idx="172">
                    <c:v>thirsha</c:v>
                  </c:pt>
                  <c:pt idx="173">
                    <c:v>vadivelu</c:v>
                  </c:pt>
                  <c:pt idx="174">
                    <c:v>vadivkarasi</c:v>
                  </c:pt>
                  <c:pt idx="175">
                    <c:v>vaishnavi </c:v>
                  </c:pt>
                  <c:pt idx="176">
                    <c:v>vani</c:v>
                  </c:pt>
                  <c:pt idx="177">
                    <c:v>varun</c:v>
                  </c:pt>
                  <c:pt idx="178">
                    <c:v>velraj</c:v>
                  </c:pt>
                  <c:pt idx="179">
                    <c:v>velu</c:v>
                  </c:pt>
                  <c:pt idx="180">
                    <c:v>venson</c:v>
                  </c:pt>
                  <c:pt idx="181">
                    <c:v>vidhya</c:v>
                  </c:pt>
                  <c:pt idx="182">
                    <c:v>vignesh</c:v>
                  </c:pt>
                  <c:pt idx="183">
                    <c:v>vijay </c:v>
                  </c:pt>
                  <c:pt idx="184">
                    <c:v>vijaya</c:v>
                  </c:pt>
                  <c:pt idx="185">
                    <c:v>vijayakanth</c:v>
                  </c:pt>
                  <c:pt idx="186">
                    <c:v>vijaykumar</c:v>
                  </c:pt>
                  <c:pt idx="187">
                    <c:v>Vijayraj</c:v>
                  </c:pt>
                  <c:pt idx="188">
                    <c:v>viji</c:v>
                  </c:pt>
                  <c:pt idx="189">
                    <c:v>vikashini</c:v>
                  </c:pt>
                  <c:pt idx="190">
                    <c:v>vikram</c:v>
                  </c:pt>
                  <c:pt idx="191">
                    <c:v>vimal</c:v>
                  </c:pt>
                  <c:pt idx="192">
                    <c:v>vishnu</c:v>
                  </c:pt>
                  <c:pt idx="193">
                    <c:v>vithulesh</c:v>
                  </c:pt>
                  <c:pt idx="194">
                    <c:v>vivan</c:v>
                  </c:pt>
                  <c:pt idx="195">
                    <c:v>yashwanth</c:v>
                  </c:pt>
                  <c:pt idx="196">
                    <c:v>yathesh</c:v>
                  </c:pt>
                  <c:pt idx="197">
                    <c:v>yogesh</c:v>
                  </c:pt>
                  <c:pt idx="198">
                    <c:v>yukesh 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'[Untitled spreadsheet_RAJESHWARI.xlsx]Sheet2'!$E$5:$E$795</c:f>
              <c:numCache>
                <c:formatCode>General</c:formatCode>
                <c:ptCount val="2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</c:numCache>
            </c:numRef>
          </c:val>
        </c:ser>
        <c:ser>
          <c:idx val="1"/>
          <c:order val="1"/>
          <c:tx>
            <c:strRef>
              <c:f>'[Untitled spreadsheet_RAJESHWARI.xlsx]Sheet2'!$F$4</c:f>
              <c:strCache>
                <c:ptCount val="1"/>
                <c:pt idx="0">
                  <c:v>Count of FTE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'[Untitled spreadsheet_RAJESHWARI.xlsx]Sheet2'!$A$5:$D$795</c:f>
              <c:multiLvlStrCache>
                <c:ptCount val="200"/>
                <c:lvl>
                  <c:pt idx="0">
                    <c:v>11/24/2020</c:v>
                  </c:pt>
                  <c:pt idx="1">
                    <c:v>9/9/2019</c:v>
                  </c:pt>
                  <c:pt idx="2">
                    <c:v>43305</c:v>
                  </c:pt>
                  <c:pt idx="3">
                    <c:v>44078</c:v>
                  </c:pt>
                  <c:pt idx="4">
                    <c:v>44473</c:v>
                  </c:pt>
                  <c:pt idx="5">
                    <c:v>88360.79</c:v>
                  </c:pt>
                  <c:pt idx="6">
                    <c:v>11/18/2019</c:v>
                  </c:pt>
                  <c:pt idx="7">
                    <c:v>7/5/2021</c:v>
                  </c:pt>
                  <c:pt idx="8">
                    <c:v>5/22/2020</c:v>
                  </c:pt>
                  <c:pt idx="9">
                    <c:v>43297</c:v>
                  </c:pt>
                  <c:pt idx="10">
                    <c:v>43949</c:v>
                  </c:pt>
                  <c:pt idx="11">
                    <c:v>43808</c:v>
                  </c:pt>
                  <c:pt idx="12">
                    <c:v>43255</c:v>
                  </c:pt>
                  <c:pt idx="13">
                    <c:v>12/31/2018</c:v>
                  </c:pt>
                  <c:pt idx="14">
                    <c:v>2/10/2021</c:v>
                  </c:pt>
                  <c:pt idx="15">
                    <c:v>10/16/2020</c:v>
                  </c:pt>
                  <c:pt idx="16">
                    <c:v>3/26/2019</c:v>
                  </c:pt>
                  <c:pt idx="17">
                    <c:v>8/10/2020</c:v>
                  </c:pt>
                  <c:pt idx="18">
                    <c:v>9/16/2019</c:v>
                  </c:pt>
                  <c:pt idx="19">
                    <c:v>11/12/2018</c:v>
                  </c:pt>
                  <c:pt idx="20">
                    <c:v>2/12/2021</c:v>
                  </c:pt>
                  <c:pt idx="21">
                    <c:v>4/29/2020</c:v>
                  </c:pt>
                  <c:pt idx="22">
                    <c:v>43801</c:v>
                  </c:pt>
                  <c:pt idx="23">
                    <c:v>9/3/2018</c:v>
                  </c:pt>
                  <c:pt idx="24">
                    <c:v>43504</c:v>
                  </c:pt>
                  <c:pt idx="25">
                    <c:v>43809</c:v>
                  </c:pt>
                  <c:pt idx="26">
                    <c:v>43563</c:v>
                  </c:pt>
                  <c:pt idx="27">
                    <c:v>43430</c:v>
                  </c:pt>
                  <c:pt idx="28">
                    <c:v>44195</c:v>
                  </c:pt>
                  <c:pt idx="29">
                    <c:v>10/1/2018</c:v>
                  </c:pt>
                  <c:pt idx="30">
                    <c:v>1/29/2018</c:v>
                  </c:pt>
                  <c:pt idx="31">
                    <c:v>4/24/2020</c:v>
                  </c:pt>
                  <c:pt idx="32">
                    <c:v>9/16/2020</c:v>
                  </c:pt>
                  <c:pt idx="33">
                    <c:v>1/28/2019</c:v>
                  </c:pt>
                  <c:pt idx="34">
                    <c:v>43972</c:v>
                  </c:pt>
                  <c:pt idx="35">
                    <c:v>7/8/2019</c:v>
                  </c:pt>
                  <c:pt idx="36">
                    <c:v>2/18/2019</c:v>
                  </c:pt>
                  <c:pt idx="37">
                    <c:v>43538</c:v>
                  </c:pt>
                  <c:pt idx="38">
                    <c:v>43397</c:v>
                  </c:pt>
                  <c:pt idx="39">
                    <c:v>44223</c:v>
                  </c:pt>
                  <c:pt idx="40">
                    <c:v>6/7/2018</c:v>
                  </c:pt>
                  <c:pt idx="41">
                    <c:v>4/18/2019</c:v>
                  </c:pt>
                  <c:pt idx="42">
                    <c:v>44285</c:v>
                  </c:pt>
                  <c:pt idx="43">
                    <c:v>5/11/2020</c:v>
                  </c:pt>
                  <c:pt idx="44">
                    <c:v>12/27/2019</c:v>
                  </c:pt>
                  <c:pt idx="45">
                    <c:v>44431</c:v>
                  </c:pt>
                  <c:pt idx="46">
                    <c:v>43669</c:v>
                  </c:pt>
                  <c:pt idx="47">
                    <c:v>10/4/2021</c:v>
                  </c:pt>
                  <c:pt idx="48">
                    <c:v>43794</c:v>
                  </c:pt>
                  <c:pt idx="49">
                    <c:v>43206</c:v>
                  </c:pt>
                  <c:pt idx="50">
                    <c:v>43943</c:v>
                  </c:pt>
                  <c:pt idx="51">
                    <c:v>66017.18</c:v>
                  </c:pt>
                  <c:pt idx="52">
                    <c:v>12/24/2019</c:v>
                  </c:pt>
                  <c:pt idx="53">
                    <c:v>12/10/2018</c:v>
                  </c:pt>
                  <c:pt idx="54">
                    <c:v>44393</c:v>
                  </c:pt>
                  <c:pt idx="55">
                    <c:v>43416</c:v>
                  </c:pt>
                  <c:pt idx="56">
                    <c:v>43146</c:v>
                  </c:pt>
                  <c:pt idx="57">
                    <c:v>8/13/2018</c:v>
                  </c:pt>
                  <c:pt idx="58">
                    <c:v>7/27/2020</c:v>
                  </c:pt>
                  <c:pt idx="59">
                    <c:v>10/18/2021</c:v>
                  </c:pt>
                  <c:pt idx="60">
                    <c:v>1/27/2020</c:v>
                  </c:pt>
                  <c:pt idx="61">
                    <c:v>8/29/2019</c:v>
                  </c:pt>
                  <c:pt idx="62">
                    <c:v>44494</c:v>
                  </c:pt>
                  <c:pt idx="63">
                    <c:v>43390</c:v>
                  </c:pt>
                  <c:pt idx="64">
                    <c:v>43808</c:v>
                  </c:pt>
                  <c:pt idx="65">
                    <c:v>43521</c:v>
                  </c:pt>
                  <c:pt idx="66">
                    <c:v>11/2/2018</c:v>
                  </c:pt>
                  <c:pt idx="67">
                    <c:v>4/30/2020</c:v>
                  </c:pt>
                  <c:pt idx="68">
                    <c:v>1/27/2020</c:v>
                  </c:pt>
                  <c:pt idx="69">
                    <c:v>44431</c:v>
                  </c:pt>
                  <c:pt idx="70">
                    <c:v>3/18/2020</c:v>
                  </c:pt>
                  <c:pt idx="71">
                    <c:v>12/21/2020</c:v>
                  </c:pt>
                  <c:pt idx="72">
                    <c:v>12/28/2020</c:v>
                  </c:pt>
                  <c:pt idx="73">
                    <c:v>43874</c:v>
                  </c:pt>
                  <c:pt idx="74">
                    <c:v>1/3/2019</c:v>
                  </c:pt>
                  <c:pt idx="75">
                    <c:v>43340</c:v>
                  </c:pt>
                  <c:pt idx="76">
                    <c:v>1/13/2020</c:v>
                  </c:pt>
                  <c:pt idx="77">
                    <c:v>12/24/2019</c:v>
                  </c:pt>
                  <c:pt idx="78">
                    <c:v>43602</c:v>
                  </c:pt>
                  <c:pt idx="79">
                    <c:v>43291</c:v>
                  </c:pt>
                  <c:pt idx="80">
                    <c:v>43643</c:v>
                  </c:pt>
                  <c:pt idx="81">
                    <c:v>2/1/2021</c:v>
                  </c:pt>
                  <c:pt idx="82">
                    <c:v>12/7/2020</c:v>
                  </c:pt>
                  <c:pt idx="83">
                    <c:v>44011</c:v>
                  </c:pt>
                  <c:pt idx="84">
                    <c:v>11/13/2020</c:v>
                  </c:pt>
                  <c:pt idx="85">
                    <c:v>43794</c:v>
                  </c:pt>
                  <c:pt idx="86">
                    <c:v>10/12/2020</c:v>
                  </c:pt>
                  <c:pt idx="87">
                    <c:v>43567</c:v>
                  </c:pt>
                  <c:pt idx="88">
                    <c:v>44501</c:v>
                  </c:pt>
                  <c:pt idx="89">
                    <c:v>43392</c:v>
                  </c:pt>
                  <c:pt idx="90">
                    <c:v>44077</c:v>
                  </c:pt>
                  <c:pt idx="91">
                    <c:v>8/10/2020</c:v>
                  </c:pt>
                  <c:pt idx="92">
                    <c:v>10/29/2018</c:v>
                  </c:pt>
                  <c:pt idx="93">
                    <c:v>43895</c:v>
                  </c:pt>
                  <c:pt idx="94">
                    <c:v>105468.7</c:v>
                  </c:pt>
                  <c:pt idx="95">
                    <c:v>43895</c:v>
                  </c:pt>
                  <c:pt idx="96">
                    <c:v>43280</c:v>
                  </c:pt>
                  <c:pt idx="97">
                    <c:v>10/1/2018</c:v>
                  </c:pt>
                  <c:pt idx="98">
                    <c:v>9/23/2021</c:v>
                  </c:pt>
                  <c:pt idx="99">
                    <c:v>44502</c:v>
                  </c:pt>
                  <c:pt idx="100">
                    <c:v>2/22/2021</c:v>
                  </c:pt>
                  <c:pt idx="101">
                    <c:v>1/25/2021</c:v>
                  </c:pt>
                  <c:pt idx="102">
                    <c:v>6/26/2019</c:v>
                  </c:pt>
                  <c:pt idx="103">
                    <c:v>9/30/2020</c:v>
                  </c:pt>
                  <c:pt idx="104">
                    <c:v>43489</c:v>
                  </c:pt>
                  <c:pt idx="105">
                    <c:v>2/5/2018</c:v>
                  </c:pt>
                  <c:pt idx="106">
                    <c:v>12/27/2019</c:v>
                  </c:pt>
                  <c:pt idx="107">
                    <c:v>44004</c:v>
                  </c:pt>
                  <c:pt idx="108">
                    <c:v>2/26/2020</c:v>
                  </c:pt>
                  <c:pt idx="109">
                    <c:v>43258</c:v>
                  </c:pt>
                  <c:pt idx="110">
                    <c:v>43164</c:v>
                  </c:pt>
                  <c:pt idx="111">
                    <c:v>4/15/2020</c:v>
                  </c:pt>
                  <c:pt idx="112">
                    <c:v>43521</c:v>
                  </c:pt>
                  <c:pt idx="113">
                    <c:v>1/29/2019</c:v>
                  </c:pt>
                  <c:pt idx="114">
                    <c:v>43250</c:v>
                  </c:pt>
                  <c:pt idx="115">
                    <c:v>4/2/2018</c:v>
                  </c:pt>
                  <c:pt idx="116">
                    <c:v>43466</c:v>
                  </c:pt>
                  <c:pt idx="117">
                    <c:v>44393</c:v>
                  </c:pt>
                  <c:pt idx="118">
                    <c:v>4/23/2018</c:v>
                  </c:pt>
                  <c:pt idx="119">
                    <c:v>104802.63</c:v>
                  </c:pt>
                  <c:pt idx="120">
                    <c:v>11/30/2018</c:v>
                  </c:pt>
                  <c:pt idx="121">
                    <c:v>43839</c:v>
                  </c:pt>
                  <c:pt idx="122">
                    <c:v>43902</c:v>
                  </c:pt>
                  <c:pt idx="123">
                    <c:v>3/15/2021</c:v>
                  </c:pt>
                  <c:pt idx="124">
                    <c:v>44203</c:v>
                  </c:pt>
                  <c:pt idx="125">
                    <c:v>43283</c:v>
                  </c:pt>
                  <c:pt idx="126">
                    <c:v>43815</c:v>
                  </c:pt>
                  <c:pt idx="127">
                    <c:v>44288</c:v>
                  </c:pt>
                  <c:pt idx="128">
                    <c:v>43563</c:v>
                  </c:pt>
                  <c:pt idx="129">
                    <c:v>44011</c:v>
                  </c:pt>
                  <c:pt idx="130">
                    <c:v>7/3/2019</c:v>
                  </c:pt>
                  <c:pt idx="131">
                    <c:v>44383</c:v>
                  </c:pt>
                  <c:pt idx="132">
                    <c:v>3/5/2018</c:v>
                  </c:pt>
                  <c:pt idx="133">
                    <c:v>10/21/2019</c:v>
                  </c:pt>
                  <c:pt idx="134">
                    <c:v>43700</c:v>
                  </c:pt>
                  <c:pt idx="135">
                    <c:v>44221</c:v>
                  </c:pt>
                  <c:pt idx="136">
                    <c:v>6/26/2018</c:v>
                  </c:pt>
                  <c:pt idx="137">
                    <c:v>43822</c:v>
                  </c:pt>
                  <c:pt idx="138">
                    <c:v>4/29/2021</c:v>
                  </c:pt>
                  <c:pt idx="139">
                    <c:v>43494</c:v>
                  </c:pt>
                  <c:pt idx="140">
                    <c:v>7/19/2021</c:v>
                  </c:pt>
                  <c:pt idx="141">
                    <c:v>8/12/2020</c:v>
                  </c:pt>
                  <c:pt idx="142">
                    <c:v>43972</c:v>
                  </c:pt>
                  <c:pt idx="143">
                    <c:v>8/26/2021</c:v>
                  </c:pt>
                  <c:pt idx="144">
                    <c:v>85879.23</c:v>
                  </c:pt>
                  <c:pt idx="145">
                    <c:v>43390</c:v>
                  </c:pt>
                  <c:pt idx="146">
                    <c:v>2/18/2019</c:v>
                  </c:pt>
                  <c:pt idx="147">
                    <c:v>43633</c:v>
                  </c:pt>
                  <c:pt idx="148">
                    <c:v>43311</c:v>
                  </c:pt>
                  <c:pt idx="149">
                    <c:v>43584</c:v>
                  </c:pt>
                  <c:pt idx="150">
                    <c:v>43914</c:v>
                  </c:pt>
                  <c:pt idx="151">
                    <c:v>1/8/2019</c:v>
                  </c:pt>
                  <c:pt idx="152">
                    <c:v>43458</c:v>
                  </c:pt>
                  <c:pt idx="153">
                    <c:v>74279.01</c:v>
                  </c:pt>
                  <c:pt idx="154">
                    <c:v>4/10/2020</c:v>
                  </c:pt>
                  <c:pt idx="155">
                    <c:v>7/19/2019</c:v>
                  </c:pt>
                  <c:pt idx="156">
                    <c:v>43791</c:v>
                  </c:pt>
                  <c:pt idx="157">
                    <c:v>7/16/2019</c:v>
                  </c:pt>
                  <c:pt idx="158">
                    <c:v>3/30/2021</c:v>
                  </c:pt>
                  <c:pt idx="159">
                    <c:v>43846</c:v>
                  </c:pt>
                  <c:pt idx="160">
                    <c:v>44062</c:v>
                  </c:pt>
                  <c:pt idx="161">
                    <c:v>5/5/2020</c:v>
                  </c:pt>
                  <c:pt idx="162">
                    <c:v>3/12/2018</c:v>
                  </c:pt>
                  <c:pt idx="163">
                    <c:v>9/16/2019</c:v>
                  </c:pt>
                  <c:pt idx="164">
                    <c:v>43508</c:v>
                  </c:pt>
                  <c:pt idx="165">
                    <c:v>43710</c:v>
                  </c:pt>
                  <c:pt idx="166">
                    <c:v>4/19/2021</c:v>
                  </c:pt>
                  <c:pt idx="167">
                    <c:v>43430</c:v>
                  </c:pt>
                  <c:pt idx="168">
                    <c:v>43250</c:v>
                  </c:pt>
                  <c:pt idx="169">
                    <c:v>3/12/2018</c:v>
                  </c:pt>
                  <c:pt idx="170">
                    <c:v>4/15/2019</c:v>
                  </c:pt>
                  <c:pt idx="171">
                    <c:v>10/2/2019</c:v>
                  </c:pt>
                  <c:pt idx="172">
                    <c:v>11/25/2019</c:v>
                  </c:pt>
                  <c:pt idx="173">
                    <c:v>5/11/2020</c:v>
                  </c:pt>
                  <c:pt idx="174">
                    <c:v>9/25/2019</c:v>
                  </c:pt>
                  <c:pt idx="175">
                    <c:v>43234</c:v>
                  </c:pt>
                  <c:pt idx="176">
                    <c:v>43458</c:v>
                  </c:pt>
                  <c:pt idx="177">
                    <c:v>43725</c:v>
                  </c:pt>
                  <c:pt idx="178">
                    <c:v>Salary</c:v>
                  </c:pt>
                  <c:pt idx="179">
                    <c:v>6/11/2021</c:v>
                  </c:pt>
                  <c:pt idx="180">
                    <c:v>43682</c:v>
                  </c:pt>
                  <c:pt idx="181">
                    <c:v>93128.34</c:v>
                  </c:pt>
                  <c:pt idx="182">
                    <c:v>43332</c:v>
                  </c:pt>
                  <c:pt idx="183">
                    <c:v>11/14/2018</c:v>
                  </c:pt>
                  <c:pt idx="184">
                    <c:v>57002.02</c:v>
                  </c:pt>
                  <c:pt idx="185">
                    <c:v>43916</c:v>
                  </c:pt>
                  <c:pt idx="186">
                    <c:v>43272</c:v>
                  </c:pt>
                  <c:pt idx="187">
                    <c:v>10/25/2019</c:v>
                  </c:pt>
                  <c:pt idx="188">
                    <c:v>118976.16</c:v>
                  </c:pt>
                  <c:pt idx="189">
                    <c:v>43504</c:v>
                  </c:pt>
                  <c:pt idx="190">
                    <c:v>43452</c:v>
                  </c:pt>
                  <c:pt idx="191">
                    <c:v>5/27/2019</c:v>
                  </c:pt>
                  <c:pt idx="192">
                    <c:v>43152</c:v>
                  </c:pt>
                  <c:pt idx="193">
                    <c:v>43416</c:v>
                  </c:pt>
                  <c:pt idx="194">
                    <c:v>44357</c:v>
                  </c:pt>
                  <c:pt idx="195">
                    <c:v>43397</c:v>
                  </c:pt>
                  <c:pt idx="196">
                    <c:v>43452</c:v>
                  </c:pt>
                  <c:pt idx="197">
                    <c:v>2/4/2019</c:v>
                  </c:pt>
                  <c:pt idx="198">
                    <c:v>44067</c:v>
                  </c:pt>
                  <c:pt idx="199">
                    <c:v>(blank)</c:v>
                  </c:pt>
                </c:lvl>
                <c:lvl>
                  <c:pt idx="0">
                    <c:v>63555.73</c:v>
                  </c:pt>
                  <c:pt idx="1">
                    <c:v>58935.92</c:v>
                  </c:pt>
                  <c:pt idx="2">
                    <c:v>57419.35</c:v>
                  </c:pt>
                  <c:pt idx="3">
                    <c:v>35943.62</c:v>
                  </c:pt>
                  <c:pt idx="4">
                    <c:v>31042.51</c:v>
                  </c:pt>
                  <c:pt idx="5">
                    <c:v>Business Development</c:v>
                  </c:pt>
                  <c:pt idx="6">
                    <c:v>80695.74</c:v>
                  </c:pt>
                  <c:pt idx="7">
                    <c:v>75733.74</c:v>
                  </c:pt>
                  <c:pt idx="8">
                    <c:v>47362.62</c:v>
                  </c:pt>
                  <c:pt idx="9">
                    <c:v>68887.84</c:v>
                  </c:pt>
                  <c:pt idx="10">
                    <c:v>116767.63</c:v>
                  </c:pt>
                  <c:pt idx="11">
                    <c:v>53949.26</c:v>
                  </c:pt>
                  <c:pt idx="12">
                    <c:v>113616.23</c:v>
                  </c:pt>
                  <c:pt idx="13">
                    <c:v>39784.24</c:v>
                  </c:pt>
                  <c:pt idx="14">
                    <c:v>51165.37</c:v>
                  </c:pt>
                  <c:pt idx="15">
                    <c:v>118976.16</c:v>
                  </c:pt>
                  <c:pt idx="16">
                    <c:v>49915.14</c:v>
                  </c:pt>
                  <c:pt idx="17">
                    <c:v>80169.42</c:v>
                  </c:pt>
                  <c:pt idx="18">
                    <c:v>(blank)</c:v>
                  </c:pt>
                  <c:pt idx="19">
                    <c:v>50000</c:v>
                  </c:pt>
                  <c:pt idx="20">
                    <c:v>74924.65</c:v>
                  </c:pt>
                  <c:pt idx="21">
                    <c:v>88511.17</c:v>
                  </c:pt>
                  <c:pt idx="22">
                    <c:v>100424.23</c:v>
                  </c:pt>
                  <c:pt idx="23">
                    <c:v>61688.77</c:v>
                  </c:pt>
                  <c:pt idx="24">
                    <c:v>(blank)</c:v>
                  </c:pt>
                  <c:pt idx="25">
                    <c:v>43329.22</c:v>
                  </c:pt>
                  <c:pt idx="26">
                    <c:v>106775.14</c:v>
                  </c:pt>
                  <c:pt idx="27">
                    <c:v>61624.77</c:v>
                  </c:pt>
                  <c:pt idx="28">
                    <c:v>69764.1</c:v>
                  </c:pt>
                  <c:pt idx="29">
                    <c:v>71823.56</c:v>
                  </c:pt>
                  <c:pt idx="30">
                    <c:v>28160.79</c:v>
                  </c:pt>
                  <c:pt idx="31">
                    <c:v>109143.17</c:v>
                  </c:pt>
                  <c:pt idx="32">
                    <c:v>70755.5</c:v>
                  </c:pt>
                  <c:pt idx="33">
                    <c:v>76932.6</c:v>
                  </c:pt>
                  <c:pt idx="34">
                    <c:v>73360.38</c:v>
                  </c:pt>
                  <c:pt idx="35">
                    <c:v>58861.19</c:v>
                  </c:pt>
                  <c:pt idx="36">
                    <c:v>66865.49</c:v>
                  </c:pt>
                  <c:pt idx="37">
                    <c:v>(blank)</c:v>
                  </c:pt>
                  <c:pt idx="38">
                    <c:v>39535.49</c:v>
                  </c:pt>
                  <c:pt idx="39">
                    <c:v>91645.04</c:v>
                  </c:pt>
                  <c:pt idx="40">
                    <c:v>89605.13</c:v>
                  </c:pt>
                  <c:pt idx="41">
                    <c:v>52246.29</c:v>
                  </c:pt>
                  <c:pt idx="42">
                    <c:v>50310.09</c:v>
                  </c:pt>
                  <c:pt idx="43">
                    <c:v>38438.24</c:v>
                  </c:pt>
                  <c:pt idx="44">
                    <c:v>90884.32</c:v>
                  </c:pt>
                  <c:pt idx="45">
                    <c:v>92336.08</c:v>
                  </c:pt>
                  <c:pt idx="46">
                    <c:v>88034.67</c:v>
                  </c:pt>
                  <c:pt idx="47">
                    <c:v>32192.15</c:v>
                  </c:pt>
                  <c:pt idx="48">
                    <c:v>61994.76</c:v>
                  </c:pt>
                  <c:pt idx="49">
                    <c:v>89690.38</c:v>
                  </c:pt>
                  <c:pt idx="50">
                    <c:v>41934.71</c:v>
                  </c:pt>
                  <c:pt idx="51">
                    <c:v>Marketing</c:v>
                  </c:pt>
                  <c:pt idx="52">
                    <c:v>37902.35</c:v>
                  </c:pt>
                  <c:pt idx="53">
                    <c:v>39969.72</c:v>
                  </c:pt>
                  <c:pt idx="54">
                    <c:v>40445.29</c:v>
                  </c:pt>
                  <c:pt idx="55">
                    <c:v>44403.77</c:v>
                  </c:pt>
                  <c:pt idx="56">
                    <c:v>81897.79</c:v>
                  </c:pt>
                  <c:pt idx="57">
                    <c:v>107107.6</c:v>
                  </c:pt>
                  <c:pt idx="58">
                    <c:v>114691.03</c:v>
                  </c:pt>
                  <c:pt idx="59">
                    <c:v>42314.39</c:v>
                  </c:pt>
                  <c:pt idx="60">
                    <c:v>52748.63</c:v>
                  </c:pt>
                  <c:pt idx="61">
                    <c:v>86233.83</c:v>
                  </c:pt>
                  <c:pt idx="62">
                    <c:v>96753.78</c:v>
                  </c:pt>
                  <c:pt idx="63">
                    <c:v>69057.32</c:v>
                  </c:pt>
                  <c:pt idx="64">
                    <c:v>53949.26</c:v>
                  </c:pt>
                  <c:pt idx="65">
                    <c:v>108872.77</c:v>
                  </c:pt>
                  <c:pt idx="66">
                    <c:v>67818.14</c:v>
                  </c:pt>
                  <c:pt idx="67">
                    <c:v>65699.02</c:v>
                  </c:pt>
                  <c:pt idx="68">
                    <c:v>114425.19</c:v>
                  </c:pt>
                  <c:pt idx="69">
                    <c:v>119022.49</c:v>
                  </c:pt>
                  <c:pt idx="70">
                    <c:v>114177.23</c:v>
                  </c:pt>
                  <c:pt idx="71">
                    <c:v>(blank)</c:v>
                  </c:pt>
                  <c:pt idx="72">
                    <c:v>66572.58</c:v>
                  </c:pt>
                  <c:pt idx="73">
                    <c:v>104335.04</c:v>
                  </c:pt>
                  <c:pt idx="74">
                    <c:v>33031.26</c:v>
                  </c:pt>
                  <c:pt idx="75">
                    <c:v>67633.85</c:v>
                  </c:pt>
                  <c:pt idx="76">
                    <c:v>70649.46</c:v>
                  </c:pt>
                  <c:pt idx="77">
                    <c:v>37902.35</c:v>
                  </c:pt>
                  <c:pt idx="78">
                    <c:v>89838.77</c:v>
                  </c:pt>
                  <c:pt idx="79">
                    <c:v>114465.93</c:v>
                  </c:pt>
                  <c:pt idx="80">
                    <c:v>66017.18</c:v>
                  </c:pt>
                  <c:pt idx="81">
                    <c:v>28481.16</c:v>
                  </c:pt>
                  <c:pt idx="82">
                    <c:v>75974.99</c:v>
                  </c:pt>
                  <c:pt idx="83">
                    <c:v>0</c:v>
                  </c:pt>
                  <c:pt idx="84">
                    <c:v>63447.07</c:v>
                  </c:pt>
                  <c:pt idx="85">
                    <c:v>89829.33</c:v>
                  </c:pt>
                  <c:pt idx="86">
                    <c:v>84598.88</c:v>
                  </c:pt>
                  <c:pt idx="87">
                    <c:v>95954.02</c:v>
                  </c:pt>
                  <c:pt idx="88">
                    <c:v>84309.95</c:v>
                  </c:pt>
                  <c:pt idx="89">
                    <c:v>71371.37</c:v>
                  </c:pt>
                  <c:pt idx="90">
                    <c:v>(blank)</c:v>
                  </c:pt>
                  <c:pt idx="91">
                    <c:v>80169.42</c:v>
                  </c:pt>
                  <c:pt idx="92">
                    <c:v>111229.47</c:v>
                  </c:pt>
                  <c:pt idx="93">
                    <c:v>111815.49</c:v>
                  </c:pt>
                  <c:pt idx="94">
                    <c:v>NULL</c:v>
                  </c:pt>
                  <c:pt idx="95">
                    <c:v>111815.49</c:v>
                  </c:pt>
                  <c:pt idx="96">
                    <c:v>72843.23</c:v>
                  </c:pt>
                  <c:pt idx="97">
                    <c:v>71823.56</c:v>
                  </c:pt>
                  <c:pt idx="98">
                    <c:v>0</c:v>
                  </c:pt>
                  <c:pt idx="99">
                    <c:v>104802.63</c:v>
                  </c:pt>
                  <c:pt idx="100">
                    <c:v>71570.99</c:v>
                  </c:pt>
                  <c:pt idx="101">
                    <c:v>50855.53</c:v>
                  </c:pt>
                  <c:pt idx="102">
                    <c:v>37362.3</c:v>
                  </c:pt>
                  <c:pt idx="103">
                    <c:v>86556.96</c:v>
                  </c:pt>
                  <c:pt idx="104">
                    <c:v>96555.53</c:v>
                  </c:pt>
                  <c:pt idx="105">
                    <c:v>85918.61</c:v>
                  </c:pt>
                  <c:pt idx="106">
                    <c:v>90884.32</c:v>
                  </c:pt>
                  <c:pt idx="107">
                    <c:v>115191.38</c:v>
                  </c:pt>
                  <c:pt idx="108">
                    <c:v>86558.58</c:v>
                  </c:pt>
                  <c:pt idx="109">
                    <c:v>101187.36</c:v>
                  </c:pt>
                  <c:pt idx="110">
                    <c:v>86010.54</c:v>
                  </c:pt>
                  <c:pt idx="111">
                    <c:v>100731.95</c:v>
                  </c:pt>
                  <c:pt idx="112">
                    <c:v>52270.22</c:v>
                  </c:pt>
                  <c:pt idx="113">
                    <c:v>42161.77</c:v>
                  </c:pt>
                  <c:pt idx="114">
                    <c:v>112778.28</c:v>
                  </c:pt>
                  <c:pt idx="115">
                    <c:v>57002.02</c:v>
                  </c:pt>
                  <c:pt idx="116">
                    <c:v>74279.01</c:v>
                  </c:pt>
                  <c:pt idx="117">
                    <c:v>111049.84</c:v>
                  </c:pt>
                  <c:pt idx="118">
                    <c:v>89690.38</c:v>
                  </c:pt>
                  <c:pt idx="119">
                    <c:v>Support</c:v>
                  </c:pt>
                  <c:pt idx="120">
                    <c:v>110906.35</c:v>
                  </c:pt>
                  <c:pt idx="121">
                    <c:v>85455.53</c:v>
                  </c:pt>
                  <c:pt idx="122">
                    <c:v>85879.23</c:v>
                  </c:pt>
                  <c:pt idx="123">
                    <c:v>113747.56</c:v>
                  </c:pt>
                  <c:pt idx="124">
                    <c:v>39700.82</c:v>
                  </c:pt>
                  <c:pt idx="125">
                    <c:v>95017.1</c:v>
                  </c:pt>
                  <c:pt idx="126">
                    <c:v>104038.9</c:v>
                  </c:pt>
                  <c:pt idx="127">
                    <c:v>52963.65</c:v>
                  </c:pt>
                  <c:pt idx="128">
                    <c:v>106775.14</c:v>
                  </c:pt>
                  <c:pt idx="129">
                    <c:v>(blank)</c:v>
                  </c:pt>
                  <c:pt idx="130">
                    <c:v>104903.79</c:v>
                  </c:pt>
                  <c:pt idx="131">
                    <c:v>76320.44</c:v>
                  </c:pt>
                  <c:pt idx="132">
                    <c:v>93128.34</c:v>
                  </c:pt>
                  <c:pt idx="133">
                    <c:v>112645.99</c:v>
                  </c:pt>
                  <c:pt idx="134">
                    <c:v>83191.95</c:v>
                  </c:pt>
                  <c:pt idx="135">
                    <c:v>90697.67</c:v>
                  </c:pt>
                  <c:pt idx="136">
                    <c:v>44845.33</c:v>
                  </c:pt>
                  <c:pt idx="137">
                    <c:v>71924.85</c:v>
                  </c:pt>
                  <c:pt idx="138">
                    <c:v>102934.09</c:v>
                  </c:pt>
                  <c:pt idx="139">
                    <c:v>68980.52</c:v>
                  </c:pt>
                  <c:pt idx="140">
                    <c:v>95677.9</c:v>
                  </c:pt>
                  <c:pt idx="141">
                    <c:v>(blank)</c:v>
                  </c:pt>
                  <c:pt idx="142">
                    <c:v>73360.38</c:v>
                  </c:pt>
                  <c:pt idx="143">
                    <c:v>62195.47</c:v>
                  </c:pt>
                  <c:pt idx="144">
                    <c:v>Services</c:v>
                  </c:pt>
                  <c:pt idx="145">
                    <c:v>69057.32</c:v>
                  </c:pt>
                  <c:pt idx="146">
                    <c:v>66865.49</c:v>
                  </c:pt>
                  <c:pt idx="147">
                    <c:v>78840.23</c:v>
                  </c:pt>
                  <c:pt idx="148">
                    <c:v>106665.67</c:v>
                  </c:pt>
                  <c:pt idx="149">
                    <c:v>69913.39</c:v>
                  </c:pt>
                  <c:pt idx="150">
                    <c:v>110042.37</c:v>
                  </c:pt>
                  <c:pt idx="151">
                    <c:v>99448.78</c:v>
                  </c:pt>
                  <c:pt idx="152">
                    <c:v>76303.82</c:v>
                  </c:pt>
                  <c:pt idx="153">
                    <c:v>Research and Development</c:v>
                  </c:pt>
                  <c:pt idx="154">
                    <c:v>59434.18</c:v>
                  </c:pt>
                  <c:pt idx="155">
                    <c:v>31172.77</c:v>
                  </c:pt>
                  <c:pt idx="156">
                    <c:v>47646.95</c:v>
                  </c:pt>
                  <c:pt idx="157">
                    <c:v>88425.08</c:v>
                  </c:pt>
                  <c:pt idx="158">
                    <c:v>83396.5</c:v>
                  </c:pt>
                  <c:pt idx="159">
                    <c:v>44447.26</c:v>
                  </c:pt>
                  <c:pt idx="160">
                    <c:v>68008.55</c:v>
                  </c:pt>
                  <c:pt idx="161">
                    <c:v>99460.78</c:v>
                  </c:pt>
                  <c:pt idx="162">
                    <c:v>61214.26</c:v>
                  </c:pt>
                  <c:pt idx="163">
                    <c:v>0</c:v>
                  </c:pt>
                  <c:pt idx="164">
                    <c:v>68860.4</c:v>
                  </c:pt>
                  <c:pt idx="165">
                    <c:v>88360.79</c:v>
                  </c:pt>
                  <c:pt idx="166">
                    <c:v>69192.85</c:v>
                  </c:pt>
                  <c:pt idx="167">
                    <c:v>67957.9</c:v>
                  </c:pt>
                  <c:pt idx="168">
                    <c:v>112778.28</c:v>
                  </c:pt>
                  <c:pt idx="169">
                    <c:v>58744.17</c:v>
                  </c:pt>
                  <c:pt idx="170">
                    <c:v>73488.68</c:v>
                  </c:pt>
                  <c:pt idx="171">
                    <c:v>88689.09</c:v>
                  </c:pt>
                  <c:pt idx="172">
                    <c:v>75475.93</c:v>
                  </c:pt>
                  <c:pt idx="173">
                    <c:v>38438.24</c:v>
                  </c:pt>
                  <c:pt idx="174">
                    <c:v>28974.03</c:v>
                  </c:pt>
                  <c:pt idx="175">
                    <c:v>32496.88</c:v>
                  </c:pt>
                  <c:pt idx="176">
                    <c:v>76303.82</c:v>
                  </c:pt>
                  <c:pt idx="177">
                    <c:v>31241.24</c:v>
                  </c:pt>
                  <c:pt idx="178">
                    <c:v>Department</c:v>
                  </c:pt>
                  <c:pt idx="179">
                    <c:v>36536.26</c:v>
                  </c:pt>
                  <c:pt idx="180">
                    <c:v>63705.4</c:v>
                  </c:pt>
                  <c:pt idx="181">
                    <c:v>Training</c:v>
                  </c:pt>
                  <c:pt idx="182">
                    <c:v>84762.76</c:v>
                  </c:pt>
                  <c:pt idx="183">
                    <c:v>50449.46</c:v>
                  </c:pt>
                  <c:pt idx="184">
                    <c:v>Training</c:v>
                  </c:pt>
                  <c:pt idx="185">
                    <c:v>28481.16</c:v>
                  </c:pt>
                  <c:pt idx="186">
                    <c:v>79567.69</c:v>
                  </c:pt>
                  <c:pt idx="187">
                    <c:v>54137.05</c:v>
                  </c:pt>
                  <c:pt idx="188">
                    <c:v>Engineering</c:v>
                  </c:pt>
                  <c:pt idx="189">
                    <c:v>0</c:v>
                  </c:pt>
                  <c:pt idx="190">
                    <c:v>59258.19</c:v>
                  </c:pt>
                  <c:pt idx="191">
                    <c:v>72876.91</c:v>
                  </c:pt>
                  <c:pt idx="192">
                    <c:v>40753.54</c:v>
                  </c:pt>
                  <c:pt idx="193">
                    <c:v>36547.58</c:v>
                  </c:pt>
                  <c:pt idx="194">
                    <c:v>37062.1</c:v>
                  </c:pt>
                  <c:pt idx="195">
                    <c:v>69163.39</c:v>
                  </c:pt>
                  <c:pt idx="196">
                    <c:v>59258.19</c:v>
                  </c:pt>
                  <c:pt idx="197">
                    <c:v>99683.67</c:v>
                  </c:pt>
                  <c:pt idx="198">
                    <c:v>100371.31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Male</c:v>
                  </c:pt>
                  <c:pt idx="21">
                    <c:v>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Female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Female</c:v>
                  </c:pt>
                  <c:pt idx="114">
                    <c:v>Male</c:v>
                  </c:pt>
                  <c:pt idx="115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Female</c:v>
                  </c:pt>
                  <c:pt idx="138">
                    <c:v>Male</c:v>
                  </c:pt>
                  <c:pt idx="139">
                    <c:v>Male</c:v>
                  </c:pt>
                  <c:pt idx="140">
                    <c:v>Female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Female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Female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Female</c:v>
                  </c:pt>
                  <c:pt idx="190">
                    <c:v>Male</c:v>
                  </c:pt>
                  <c:pt idx="191">
                    <c:v>Male</c:v>
                  </c:pt>
                  <c:pt idx="192">
                    <c:v>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Male</c:v>
                  </c:pt>
                  <c:pt idx="199">
                    <c:v>(blank)</c:v>
                  </c:pt>
                </c:lvl>
                <c:lvl>
                  <c:pt idx="0">
                    <c:v>aaron</c:v>
                  </c:pt>
                  <c:pt idx="1">
                    <c:v>abi</c:v>
                  </c:pt>
                  <c:pt idx="2">
                    <c:v>adley</c:v>
                  </c:pt>
                  <c:pt idx="3">
                    <c:v>ajay</c:v>
                  </c:pt>
                  <c:pt idx="4">
                    <c:v>akash</c:v>
                  </c:pt>
                  <c:pt idx="5">
                    <c:v>akshaykamal</c:v>
                  </c:pt>
                  <c:pt idx="6">
                    <c:v>Anandhi</c:v>
                  </c:pt>
                  <c:pt idx="7">
                    <c:v>Antony</c:v>
                  </c:pt>
                  <c:pt idx="8">
                    <c:v>anu</c:v>
                  </c:pt>
                  <c:pt idx="9">
                    <c:v>anuradha</c:v>
                  </c:pt>
                  <c:pt idx="10">
                    <c:v>Aravind </c:v>
                  </c:pt>
                  <c:pt idx="11">
                    <c:v>Arjun</c:v>
                  </c:pt>
                  <c:pt idx="12">
                    <c:v>arjundas</c:v>
                  </c:pt>
                  <c:pt idx="13">
                    <c:v>Arun</c:v>
                  </c:pt>
                  <c:pt idx="14">
                    <c:v>Arya</c:v>
                  </c:pt>
                  <c:pt idx="15">
                    <c:v>ashok</c:v>
                  </c:pt>
                  <c:pt idx="16">
                    <c:v>babu</c:v>
                  </c:pt>
                  <c:pt idx="17">
                    <c:v>bakiyaraj </c:v>
                  </c:pt>
                  <c:pt idx="18">
                    <c:v>bala</c:v>
                  </c:pt>
                  <c:pt idx="19">
                    <c:v>Balaji</c:v>
                  </c:pt>
                  <c:pt idx="20">
                    <c:v>balu</c:v>
                  </c:pt>
                  <c:pt idx="21">
                    <c:v>baskar</c:v>
                  </c:pt>
                  <c:pt idx="22">
                    <c:v>batcha</c:v>
                  </c:pt>
                  <c:pt idx="23">
                    <c:v>beulah</c:v>
                  </c:pt>
                  <c:pt idx="24">
                    <c:v>boomika</c:v>
                  </c:pt>
                  <c:pt idx="25">
                    <c:v>chandru </c:v>
                  </c:pt>
                  <c:pt idx="26">
                    <c:v>daniel</c:v>
                  </c:pt>
                  <c:pt idx="27">
                    <c:v>david</c:v>
                  </c:pt>
                  <c:pt idx="28">
                    <c:v>deepak</c:v>
                  </c:pt>
                  <c:pt idx="29">
                    <c:v>deepika</c:v>
                  </c:pt>
                  <c:pt idx="30">
                    <c:v>dev</c:v>
                  </c:pt>
                  <c:pt idx="31">
                    <c:v>devaraj</c:v>
                  </c:pt>
                  <c:pt idx="32">
                    <c:v>devayani</c:v>
                  </c:pt>
                  <c:pt idx="33">
                    <c:v>dhanush</c:v>
                  </c:pt>
                  <c:pt idx="34">
                    <c:v>dharshan</c:v>
                  </c:pt>
                  <c:pt idx="35">
                    <c:v>dharshika</c:v>
                  </c:pt>
                  <c:pt idx="36">
                    <c:v>divakar</c:v>
                  </c:pt>
                  <c:pt idx="37">
                    <c:v>Divya </c:v>
                  </c:pt>
                  <c:pt idx="38">
                    <c:v>elakiya</c:v>
                  </c:pt>
                  <c:pt idx="39">
                    <c:v>elumala</c:v>
                  </c:pt>
                  <c:pt idx="40">
                    <c:v>Ezhil</c:v>
                  </c:pt>
                  <c:pt idx="41">
                    <c:v>fayas</c:v>
                  </c:pt>
                  <c:pt idx="42">
                    <c:v>Ganapathi</c:v>
                  </c:pt>
                  <c:pt idx="43">
                    <c:v>gandhi</c:v>
                  </c:pt>
                  <c:pt idx="44">
                    <c:v>ganesan </c:v>
                  </c:pt>
                  <c:pt idx="45">
                    <c:v>Giffer Berlin</c:v>
                  </c:pt>
                  <c:pt idx="46">
                    <c:v>gopika</c:v>
                  </c:pt>
                  <c:pt idx="47">
                    <c:v>Gowri</c:v>
                  </c:pt>
                  <c:pt idx="48">
                    <c:v>Gowtham</c:v>
                  </c:pt>
                  <c:pt idx="49">
                    <c:v>harish</c:v>
                  </c:pt>
                  <c:pt idx="50">
                    <c:v>hema</c:v>
                  </c:pt>
                  <c:pt idx="51">
                    <c:v>irfan</c:v>
                  </c:pt>
                  <c:pt idx="52">
                    <c:v>jack</c:v>
                  </c:pt>
                  <c:pt idx="53">
                    <c:v>jackson</c:v>
                  </c:pt>
                  <c:pt idx="54">
                    <c:v>jagan</c:v>
                  </c:pt>
                  <c:pt idx="55">
                    <c:v>jai</c:v>
                  </c:pt>
                  <c:pt idx="56">
                    <c:v>jasmine</c:v>
                  </c:pt>
                  <c:pt idx="57">
                    <c:v>jayshree </c:v>
                  </c:pt>
                  <c:pt idx="58">
                    <c:v>jeevith</c:v>
                  </c:pt>
                  <c:pt idx="59">
                    <c:v>johnson</c:v>
                  </c:pt>
                  <c:pt idx="60">
                    <c:v>joshwa</c:v>
                  </c:pt>
                  <c:pt idx="61">
                    <c:v>kalai</c:v>
                  </c:pt>
                  <c:pt idx="62">
                    <c:v>kalaiarasan</c:v>
                  </c:pt>
                  <c:pt idx="63">
                    <c:v>kalaiselvi</c:v>
                  </c:pt>
                  <c:pt idx="64">
                    <c:v>kamal</c:v>
                  </c:pt>
                  <c:pt idx="65">
                    <c:v>karthi</c:v>
                  </c:pt>
                  <c:pt idx="66">
                    <c:v>karthick</c:v>
                  </c:pt>
                  <c:pt idx="67">
                    <c:v>kaushika</c:v>
                  </c:pt>
                  <c:pt idx="68">
                    <c:v>kavin</c:v>
                  </c:pt>
                  <c:pt idx="70">
                    <c:v>kavitha</c:v>
                  </c:pt>
                  <c:pt idx="71">
                    <c:v>keerthi</c:v>
                  </c:pt>
                  <c:pt idx="72">
                    <c:v>kowshik</c:v>
                  </c:pt>
                  <c:pt idx="73">
                    <c:v>krishna</c:v>
                  </c:pt>
                  <c:pt idx="74">
                    <c:v>krithika</c:v>
                  </c:pt>
                  <c:pt idx="75">
                    <c:v>kumar</c:v>
                  </c:pt>
                  <c:pt idx="76">
                    <c:v>lakshmi</c:v>
                  </c:pt>
                  <c:pt idx="77">
                    <c:v>leema</c:v>
                  </c:pt>
                  <c:pt idx="78">
                    <c:v>lokanathan</c:v>
                  </c:pt>
                  <c:pt idx="79">
                    <c:v>loksehwari</c:v>
                  </c:pt>
                  <c:pt idx="80">
                    <c:v>loskeshwaran</c:v>
                  </c:pt>
                  <c:pt idx="81">
                    <c:v>Madan</c:v>
                  </c:pt>
                  <c:pt idx="82">
                    <c:v>maha</c:v>
                  </c:pt>
                  <c:pt idx="83">
                    <c:v>Malar</c:v>
                  </c:pt>
                  <c:pt idx="84">
                    <c:v>manickam</c:v>
                  </c:pt>
                  <c:pt idx="85">
                    <c:v>manjula</c:v>
                  </c:pt>
                  <c:pt idx="86">
                    <c:v>mirsha</c:v>
                  </c:pt>
                  <c:pt idx="87">
                    <c:v>mithulesh</c:v>
                  </c:pt>
                  <c:pt idx="88">
                    <c:v>monisha</c:v>
                  </c:pt>
                  <c:pt idx="89">
                    <c:v>munusamy</c:v>
                  </c:pt>
                  <c:pt idx="90">
                    <c:v>Murthy </c:v>
                  </c:pt>
                  <c:pt idx="91">
                    <c:v>murugan</c:v>
                  </c:pt>
                  <c:pt idx="92">
                    <c:v>muthu</c:v>
                  </c:pt>
                  <c:pt idx="93">
                    <c:v>muthukumar</c:v>
                  </c:pt>
                  <c:pt idx="94">
                    <c:v>muthvel</c:v>
                  </c:pt>
                  <c:pt idx="95">
                    <c:v>nandha</c:v>
                  </c:pt>
                  <c:pt idx="96">
                    <c:v>nandha kumar</c:v>
                  </c:pt>
                  <c:pt idx="97">
                    <c:v>Nandhini</c:v>
                  </c:pt>
                  <c:pt idx="98">
                    <c:v>naren</c:v>
                  </c:pt>
                  <c:pt idx="99">
                    <c:v>Naresh </c:v>
                  </c:pt>
                  <c:pt idx="100">
                    <c:v>naveen</c:v>
                  </c:pt>
                  <c:pt idx="101">
                    <c:v>nehru</c:v>
                  </c:pt>
                  <c:pt idx="102">
                    <c:v>nethaji</c:v>
                  </c:pt>
                  <c:pt idx="103">
                    <c:v>nithish</c:v>
                  </c:pt>
                  <c:pt idx="104">
                    <c:v>nithya</c:v>
                  </c:pt>
                  <c:pt idx="105">
                    <c:v>Nivedha</c:v>
                  </c:pt>
                  <c:pt idx="106">
                    <c:v>niyas</c:v>
                  </c:pt>
                  <c:pt idx="107">
                    <c:v>nova</c:v>
                  </c:pt>
                  <c:pt idx="108">
                    <c:v>padma</c:v>
                  </c:pt>
                  <c:pt idx="109">
                    <c:v>pandian</c:v>
                  </c:pt>
                  <c:pt idx="110">
                    <c:v>parameshwari</c:v>
                  </c:pt>
                  <c:pt idx="111">
                    <c:v>pavithra</c:v>
                  </c:pt>
                  <c:pt idx="112">
                    <c:v>petter</c:v>
                  </c:pt>
                  <c:pt idx="113">
                    <c:v>pooja</c:v>
                  </c:pt>
                  <c:pt idx="114">
                    <c:v>prakash</c:v>
                  </c:pt>
                  <c:pt idx="115">
                    <c:v>praveen</c:v>
                  </c:pt>
                  <c:pt idx="117">
                    <c:v>priyanka</c:v>
                  </c:pt>
                  <c:pt idx="118">
                    <c:v>Radhai</c:v>
                  </c:pt>
                  <c:pt idx="119">
                    <c:v>raghav</c:v>
                  </c:pt>
                  <c:pt idx="120">
                    <c:v>Raghul</c:v>
                  </c:pt>
                  <c:pt idx="121">
                    <c:v>Rajendran</c:v>
                  </c:pt>
                  <c:pt idx="122">
                    <c:v>Rajesh</c:v>
                  </c:pt>
                  <c:pt idx="123">
                    <c:v>Rajeshwari</c:v>
                  </c:pt>
                  <c:pt idx="124">
                    <c:v>Rajinikanth</c:v>
                  </c:pt>
                  <c:pt idx="125">
                    <c:v>Rajkamal</c:v>
                  </c:pt>
                  <c:pt idx="127">
                    <c:v>Ramesh</c:v>
                  </c:pt>
                  <c:pt idx="128">
                    <c:v>ramya</c:v>
                  </c:pt>
                  <c:pt idx="130">
                    <c:v>rani</c:v>
                  </c:pt>
                  <c:pt idx="131">
                    <c:v>rishi</c:v>
                  </c:pt>
                  <c:pt idx="132">
                    <c:v>rithick</c:v>
                  </c:pt>
                  <c:pt idx="134">
                    <c:v>rithika</c:v>
                  </c:pt>
                  <c:pt idx="135">
                    <c:v>riyas</c:v>
                  </c:pt>
                  <c:pt idx="136">
                    <c:v>roshini</c:v>
                  </c:pt>
                  <c:pt idx="137">
                    <c:v>salomiya</c:v>
                  </c:pt>
                  <c:pt idx="138">
                    <c:v>samuvel</c:v>
                  </c:pt>
                  <c:pt idx="139">
                    <c:v>santhosh</c:v>
                  </c:pt>
                  <c:pt idx="140">
                    <c:v>saranya</c:v>
                  </c:pt>
                  <c:pt idx="141">
                    <c:v>sarath</c:v>
                  </c:pt>
                  <c:pt idx="142">
                    <c:v>sarathi</c:v>
                  </c:pt>
                  <c:pt idx="143">
                    <c:v>saravana</c:v>
                  </c:pt>
                  <c:pt idx="144">
                    <c:v>sasikala</c:v>
                  </c:pt>
                  <c:pt idx="145">
                    <c:v>sekar</c:v>
                  </c:pt>
                  <c:pt idx="146">
                    <c:v>selvi</c:v>
                  </c:pt>
                  <c:pt idx="147">
                    <c:v>shadow</c:v>
                  </c:pt>
                  <c:pt idx="148">
                    <c:v>shalini</c:v>
                  </c:pt>
                  <c:pt idx="149">
                    <c:v>sham</c:v>
                  </c:pt>
                  <c:pt idx="150">
                    <c:v>shankar</c:v>
                  </c:pt>
                  <c:pt idx="151">
                    <c:v>shanmugam</c:v>
                  </c:pt>
                  <c:pt idx="152">
                    <c:v>shanthi</c:v>
                  </c:pt>
                  <c:pt idx="153">
                    <c:v>shanthni</c:v>
                  </c:pt>
                  <c:pt idx="154">
                    <c:v>sherwin</c:v>
                  </c:pt>
                  <c:pt idx="155">
                    <c:v>shiva</c:v>
                  </c:pt>
                  <c:pt idx="156">
                    <c:v>shivamurthi</c:v>
                  </c:pt>
                  <c:pt idx="157">
                    <c:v>shivasankari</c:v>
                  </c:pt>
                  <c:pt idx="158">
                    <c:v>siddhu</c:v>
                  </c:pt>
                  <c:pt idx="159">
                    <c:v>sowmiya</c:v>
                  </c:pt>
                  <c:pt idx="160">
                    <c:v>sowndharya</c:v>
                  </c:pt>
                  <c:pt idx="161">
                    <c:v>sri</c:v>
                  </c:pt>
                  <c:pt idx="162">
                    <c:v>srikanth</c:v>
                  </c:pt>
                  <c:pt idx="163">
                    <c:v>subash</c:v>
                  </c:pt>
                  <c:pt idx="164">
                    <c:v>sundar</c:v>
                  </c:pt>
                  <c:pt idx="165">
                    <c:v>suresh</c:v>
                  </c:pt>
                  <c:pt idx="166">
                    <c:v>surya</c:v>
                  </c:pt>
                  <c:pt idx="167">
                    <c:v>sylviya</c:v>
                  </c:pt>
                  <c:pt idx="168">
                    <c:v>tamilselvan</c:v>
                  </c:pt>
                  <c:pt idx="169">
                    <c:v>thansri</c:v>
                  </c:pt>
                  <c:pt idx="170">
                    <c:v>tharani</c:v>
                  </c:pt>
                  <c:pt idx="171">
                    <c:v>tharun</c:v>
                  </c:pt>
                  <c:pt idx="172">
                    <c:v>thirsha</c:v>
                  </c:pt>
                  <c:pt idx="173">
                    <c:v>vadivelu</c:v>
                  </c:pt>
                  <c:pt idx="174">
                    <c:v>vadivkarasi</c:v>
                  </c:pt>
                  <c:pt idx="175">
                    <c:v>vaishnavi </c:v>
                  </c:pt>
                  <c:pt idx="176">
                    <c:v>vani</c:v>
                  </c:pt>
                  <c:pt idx="177">
                    <c:v>varun</c:v>
                  </c:pt>
                  <c:pt idx="178">
                    <c:v>velraj</c:v>
                  </c:pt>
                  <c:pt idx="179">
                    <c:v>velu</c:v>
                  </c:pt>
                  <c:pt idx="180">
                    <c:v>venson</c:v>
                  </c:pt>
                  <c:pt idx="181">
                    <c:v>vidhya</c:v>
                  </c:pt>
                  <c:pt idx="182">
                    <c:v>vignesh</c:v>
                  </c:pt>
                  <c:pt idx="183">
                    <c:v>vijay </c:v>
                  </c:pt>
                  <c:pt idx="184">
                    <c:v>vijaya</c:v>
                  </c:pt>
                  <c:pt idx="185">
                    <c:v>vijayakanth</c:v>
                  </c:pt>
                  <c:pt idx="186">
                    <c:v>vijaykumar</c:v>
                  </c:pt>
                  <c:pt idx="187">
                    <c:v>Vijayraj</c:v>
                  </c:pt>
                  <c:pt idx="188">
                    <c:v>viji</c:v>
                  </c:pt>
                  <c:pt idx="189">
                    <c:v>vikashini</c:v>
                  </c:pt>
                  <c:pt idx="190">
                    <c:v>vikram</c:v>
                  </c:pt>
                  <c:pt idx="191">
                    <c:v>vimal</c:v>
                  </c:pt>
                  <c:pt idx="192">
                    <c:v>vishnu</c:v>
                  </c:pt>
                  <c:pt idx="193">
                    <c:v>vithulesh</c:v>
                  </c:pt>
                  <c:pt idx="194">
                    <c:v>vivan</c:v>
                  </c:pt>
                  <c:pt idx="195">
                    <c:v>yashwanth</c:v>
                  </c:pt>
                  <c:pt idx="196">
                    <c:v>yathesh</c:v>
                  </c:pt>
                  <c:pt idx="197">
                    <c:v>yogesh</c:v>
                  </c:pt>
                  <c:pt idx="198">
                    <c:v>yukesh 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'[Untitled spreadsheet_RAJESHWARI.xlsx]Sheet2'!$F$5:$F$795</c:f>
              <c:numCache>
                <c:formatCode>General</c:formatCode>
                <c:ptCount val="2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9532348"/>
        <c:axId val="761110786"/>
      </c:barChart>
      <c:catAx>
        <c:axId val="295323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1110786"/>
        <c:crosses val="autoZero"/>
        <c:auto val="1"/>
        <c:lblAlgn val="ctr"/>
        <c:lblOffset val="100"/>
        <c:noMultiLvlLbl val="0"/>
      </c:catAx>
      <c:valAx>
        <c:axId val="7611107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5323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</a:b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REGISTER NO:</a:t>
            </a:r>
            <a:r>
              <a:rPr lang="en-US" alt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US" altLang="en-IN" sz="2400" spc="-1" dirty="0" smtClean="0">
                <a:latin typeface="Bodoni MT" panose="02070603080606020203"/>
                <a:sym typeface="+mn-ea"/>
              </a:rPr>
              <a:t>ED94A06911D00188BF4E45C9679629B</a:t>
            </a:r>
            <a:endParaRPr lang="en-IN" sz="2400" b="0" strike="noStrike" spc="-1">
              <a:solidFill>
                <a:srgbClr val="000000"/>
              </a:solidFill>
              <a:latin typeface="Calibri" panose="020F05020202040302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DEPARTMENT: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:</a:t>
            </a:r>
            <a:r>
              <a:rPr lang="en-US" alt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VALLIAMMAL COLLEGE FOR WOMEN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79950" y="3379470"/>
            <a:ext cx="2951480" cy="3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 panose="02070603080606020203"/>
              </a:rPr>
              <a:t> </a:t>
            </a:r>
            <a:r>
              <a:rPr lang="en-US" altLang="en-IN" spc="-1" dirty="0">
                <a:latin typeface="Bodoni MT" panose="02070603080606020203"/>
              </a:rPr>
              <a:t>RAJESHWARI G</a:t>
            </a:r>
            <a:endParaRPr lang="en-US" altLang="en-IN" spc="-1" dirty="0">
              <a:latin typeface="Bodoni MT" panose="02070603080606020203"/>
            </a:endParaRPr>
          </a:p>
          <a:p>
            <a:pPr>
              <a:lnSpc>
                <a:spcPct val="100000"/>
              </a:lnSpc>
            </a:pPr>
            <a:endParaRPr lang="en-US" altLang="en-IN" sz="1800" b="0" strike="noStrike" spc="-1" dirty="0" smtClean="0">
              <a:latin typeface="Bodoni MT" panose="02070603080606020203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 panose="02070603080606020203"/>
              </a:rPr>
              <a:t>BCOM BANK MANAGEMENT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>
            <a:fillRect/>
          </a:stretch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Gender 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Start date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Salary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Department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FTE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Employee Type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2566</Words>
  <Application>WPS Presentation</Application>
  <PresentationFormat>Widescreen</PresentationFormat>
  <Paragraphs>158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Calibri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Dhanush .B</cp:lastModifiedBy>
  <cp:revision>34</cp:revision>
  <dcterms:created xsi:type="dcterms:W3CDTF">2024-03-29T15:07:00Z</dcterms:created>
  <dcterms:modified xsi:type="dcterms:W3CDTF">2024-08-29T17:21:16Z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2024-03-21T11:00:00Z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2024-03-29T11:00:00Z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DA159F185B8E4FC8AB91ECF58A2EFD4C_13</vt:lpwstr>
  </property>
  <property fmtid="{D5CDD505-2E9C-101B-9397-08002B2CF9AE}" pid="15" name="KSOProductBuildVer">
    <vt:lpwstr>1033-12.2.0.18165</vt:lpwstr>
  </property>
</Properties>
</file>