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</p:sldMasterIdLst>
  <p:notesMasterIdLst>
    <p:notesMasterId r:id="rId26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91720\OneDrive\Desktop\Untitled%20spreadsheet.xlsx%20SYLVIY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[Untitled spreadsheet.xlsx SYLVIYA.xlsx]Sheet2!PivotTable2</c:name>
    <c:fmtId val="3"/>
  </c:pivotSource>
  <c:chart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Sum of salary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Sheet2!$A$4:$A$1372</c:f>
              <c:multiLvlStrCache>
                <c:ptCount val="200"/>
                <c:lvl>
                  <c:pt idx="0">
                    <c:v>Wellington, New Zealand</c:v>
                  </c:pt>
                  <c:pt idx="1">
                    <c:v>Seattle, USA</c:v>
                  </c:pt>
                  <c:pt idx="2">
                    <c:v>Hyderabad, India</c:v>
                  </c:pt>
                  <c:pt idx="3">
                    <c:v>Wellington, New Zealand</c:v>
                  </c:pt>
                  <c:pt idx="4">
                    <c:v>Seattle, USA</c:v>
                  </c:pt>
                  <c:pt idx="5">
                    <c:v>Auckland, New Zealand</c:v>
                  </c:pt>
                  <c:pt idx="6">
                    <c:v>Auckland, New Zealand</c:v>
                  </c:pt>
                  <c:pt idx="7">
                    <c:v>Chennai, India</c:v>
                  </c:pt>
                  <c:pt idx="8">
                    <c:v>Hyderabad, India</c:v>
                  </c:pt>
                  <c:pt idx="9">
                    <c:v>Hyderabad, India</c:v>
                  </c:pt>
                  <c:pt idx="10">
                    <c:v>Auckland, New Zealand</c:v>
                  </c:pt>
                  <c:pt idx="11">
                    <c:v>Hyderabad, India</c:v>
                  </c:pt>
                  <c:pt idx="12">
                    <c:v>Wellington, New Zealand</c:v>
                  </c:pt>
                  <c:pt idx="13">
                    <c:v>Chennai, India</c:v>
                  </c:pt>
                  <c:pt idx="14">
                    <c:v>Wellington, New Zealand</c:v>
                  </c:pt>
                  <c:pt idx="15">
                    <c:v>Chennai, India</c:v>
                  </c:pt>
                  <c:pt idx="16">
                    <c:v>Hyderabad, India</c:v>
                  </c:pt>
                  <c:pt idx="17">
                    <c:v>Chennai, India</c:v>
                  </c:pt>
                  <c:pt idx="18">
                    <c:v>Hyderabad, India</c:v>
                  </c:pt>
                  <c:pt idx="19">
                    <c:v>Auckland, New Zealand</c:v>
                  </c:pt>
                  <c:pt idx="20">
                    <c:v>Auckland, New Zealand</c:v>
                  </c:pt>
                  <c:pt idx="21">
                    <c:v>Chennai, India</c:v>
                  </c:pt>
                  <c:pt idx="22">
                    <c:v>Wellington, New Zealand</c:v>
                  </c:pt>
                  <c:pt idx="23">
                    <c:v>Auckland, New Zealand</c:v>
                  </c:pt>
                  <c:pt idx="24">
                    <c:v>Hyderabad, India</c:v>
                  </c:pt>
                  <c:pt idx="25">
                    <c:v>Auckland, New Zealand</c:v>
                  </c:pt>
                  <c:pt idx="26">
                    <c:v>Chennai, India</c:v>
                  </c:pt>
                  <c:pt idx="27">
                    <c:v>Auckland, New Zealand</c:v>
                  </c:pt>
                  <c:pt idx="28">
                    <c:v>Wellington, New Zealand</c:v>
                  </c:pt>
                  <c:pt idx="29">
                    <c:v>Seattle, USA</c:v>
                  </c:pt>
                  <c:pt idx="30">
                    <c:v>Hyderabad, India</c:v>
                  </c:pt>
                  <c:pt idx="31">
                    <c:v>Wellington, New Zealand</c:v>
                  </c:pt>
                  <c:pt idx="32">
                    <c:v>Chennai, India</c:v>
                  </c:pt>
                  <c:pt idx="33">
                    <c:v>Hyderabad, India</c:v>
                  </c:pt>
                  <c:pt idx="34">
                    <c:v>Columbus, USA</c:v>
                  </c:pt>
                  <c:pt idx="35">
                    <c:v>Wellington, New Zealand</c:v>
                  </c:pt>
                  <c:pt idx="36">
                    <c:v>Seattle, USA</c:v>
                  </c:pt>
                  <c:pt idx="37">
                    <c:v>Wellington, New Zealand</c:v>
                  </c:pt>
                  <c:pt idx="38">
                    <c:v>Seattle, USA</c:v>
                  </c:pt>
                  <c:pt idx="39">
                    <c:v>Wellington, New Zealand</c:v>
                  </c:pt>
                  <c:pt idx="40">
                    <c:v>Auckland, New Zealand</c:v>
                  </c:pt>
                  <c:pt idx="41">
                    <c:v>Chennai, India</c:v>
                  </c:pt>
                  <c:pt idx="42">
                    <c:v>Seattle, USA</c:v>
                  </c:pt>
                  <c:pt idx="43">
                    <c:v>Seattle, USA</c:v>
                  </c:pt>
                  <c:pt idx="44">
                    <c:v>Hyderabad, India</c:v>
                  </c:pt>
                  <c:pt idx="45">
                    <c:v>Auckland, New Zealand</c:v>
                  </c:pt>
                  <c:pt idx="46">
                    <c:v>Hyderabad, India</c:v>
                  </c:pt>
                  <c:pt idx="47">
                    <c:v>Hyderabad, India</c:v>
                  </c:pt>
                  <c:pt idx="48">
                    <c:v>Auckland, New Zealand</c:v>
                  </c:pt>
                  <c:pt idx="49">
                    <c:v>Hyderabad, India</c:v>
                  </c:pt>
                  <c:pt idx="50">
                    <c:v>Chennai, India</c:v>
                  </c:pt>
                  <c:pt idx="51">
                    <c:v>Hyderabad, India</c:v>
                  </c:pt>
                  <c:pt idx="52">
                    <c:v>Seattle, USA</c:v>
                  </c:pt>
                  <c:pt idx="53">
                    <c:v>Hyderabad, India</c:v>
                  </c:pt>
                  <c:pt idx="54">
                    <c:v>Wellington, New Zealand</c:v>
                  </c:pt>
                  <c:pt idx="55">
                    <c:v>Auckland, New Zealand</c:v>
                  </c:pt>
                  <c:pt idx="56">
                    <c:v>Auckland, New Zealand</c:v>
                  </c:pt>
                  <c:pt idx="57">
                    <c:v>Seattle, USA</c:v>
                  </c:pt>
                  <c:pt idx="58">
                    <c:v>Seattle, USA</c:v>
                  </c:pt>
                  <c:pt idx="59">
                    <c:v>Chennai, India</c:v>
                  </c:pt>
                  <c:pt idx="60">
                    <c:v>Seattle, USA</c:v>
                  </c:pt>
                  <c:pt idx="61">
                    <c:v>Hyderabad, India</c:v>
                  </c:pt>
                  <c:pt idx="62">
                    <c:v>Hyderabad, India</c:v>
                  </c:pt>
                  <c:pt idx="63">
                    <c:v>Columbus, USA</c:v>
                  </c:pt>
                  <c:pt idx="64">
                    <c:v>Chennai, India</c:v>
                  </c:pt>
                  <c:pt idx="65">
                    <c:v>Auckland, New Zealand</c:v>
                  </c:pt>
                  <c:pt idx="66">
                    <c:v>Columbus, USA</c:v>
                  </c:pt>
                  <c:pt idx="67">
                    <c:v>Auckland, New Zealand</c:v>
                  </c:pt>
                  <c:pt idx="68">
                    <c:v>Wellington, New Zealand</c:v>
                  </c:pt>
                  <c:pt idx="69">
                    <c:v>Chennai, India</c:v>
                  </c:pt>
                  <c:pt idx="70">
                    <c:v>Auckland, New Zealand</c:v>
                  </c:pt>
                  <c:pt idx="71">
                    <c:v>Seattle, USA</c:v>
                  </c:pt>
                  <c:pt idx="72">
                    <c:v>Auckland, New Zealand</c:v>
                  </c:pt>
                  <c:pt idx="73">
                    <c:v>Wellington, New Zealand</c:v>
                  </c:pt>
                  <c:pt idx="74">
                    <c:v>Auckland, New Zealand</c:v>
                  </c:pt>
                  <c:pt idx="75">
                    <c:v>Seattle, USA</c:v>
                  </c:pt>
                  <c:pt idx="76">
                    <c:v>Seattle, USA</c:v>
                  </c:pt>
                  <c:pt idx="77">
                    <c:v>Auckland, New Zealand</c:v>
                  </c:pt>
                  <c:pt idx="78">
                    <c:v>Columbus, USA</c:v>
                  </c:pt>
                  <c:pt idx="79">
                    <c:v>Hyderabad, India</c:v>
                  </c:pt>
                  <c:pt idx="80">
                    <c:v>Hyderabad, India</c:v>
                  </c:pt>
                  <c:pt idx="81">
                    <c:v>Hyderabad, India</c:v>
                  </c:pt>
                  <c:pt idx="82">
                    <c:v>Auckland, New Zealand</c:v>
                  </c:pt>
                  <c:pt idx="83">
                    <c:v>Hyderabad, India</c:v>
                  </c:pt>
                  <c:pt idx="84">
                    <c:v>Wellington, New Zealand</c:v>
                  </c:pt>
                  <c:pt idx="85">
                    <c:v>Hyderabad, India</c:v>
                  </c:pt>
                  <c:pt idx="86">
                    <c:v>Chennai, India</c:v>
                  </c:pt>
                  <c:pt idx="87">
                    <c:v>Hyderabad, India</c:v>
                  </c:pt>
                  <c:pt idx="88">
                    <c:v>Chennai, India</c:v>
                  </c:pt>
                  <c:pt idx="89">
                    <c:v>Hyderabad, India</c:v>
                  </c:pt>
                  <c:pt idx="90">
                    <c:v>Seattle, USA</c:v>
                  </c:pt>
                  <c:pt idx="91">
                    <c:v>Auckland, New Zealand</c:v>
                  </c:pt>
                  <c:pt idx="92">
                    <c:v>Wellington, New Zealand</c:v>
                  </c:pt>
                  <c:pt idx="93">
                    <c:v>Auckland, New Zealand</c:v>
                  </c:pt>
                  <c:pt idx="94">
                    <c:v>Columbus, USA</c:v>
                  </c:pt>
                  <c:pt idx="95">
                    <c:v>Auckland, New Zealand</c:v>
                  </c:pt>
                  <c:pt idx="96">
                    <c:v>Columbus, USA</c:v>
                  </c:pt>
                  <c:pt idx="97">
                    <c:v>Columbus, USA</c:v>
                  </c:pt>
                  <c:pt idx="98">
                    <c:v>Columbus, USA</c:v>
                  </c:pt>
                  <c:pt idx="99">
                    <c:v>Wellington, New Zealand</c:v>
                  </c:pt>
                  <c:pt idx="100">
                    <c:v>Auckland, New Zealand</c:v>
                  </c:pt>
                  <c:pt idx="101">
                    <c:v>Hyderabad, India</c:v>
                  </c:pt>
                  <c:pt idx="102">
                    <c:v>Hyderabad, India</c:v>
                  </c:pt>
                  <c:pt idx="103">
                    <c:v>Auckland, New Zealand</c:v>
                  </c:pt>
                  <c:pt idx="104">
                    <c:v>Wellington, New Zealand</c:v>
                  </c:pt>
                  <c:pt idx="105">
                    <c:v>Auckland, New Zealand</c:v>
                  </c:pt>
                  <c:pt idx="106">
                    <c:v>Chennai, India</c:v>
                  </c:pt>
                  <c:pt idx="107">
                    <c:v>Wellington, New Zealand</c:v>
                  </c:pt>
                  <c:pt idx="108">
                    <c:v>Auckland, New Zealand</c:v>
                  </c:pt>
                  <c:pt idx="109">
                    <c:v>Auckland, New Zealand</c:v>
                  </c:pt>
                  <c:pt idx="110">
                    <c:v>Chennai, India</c:v>
                  </c:pt>
                  <c:pt idx="111">
                    <c:v>Auckland, New Zealand</c:v>
                  </c:pt>
                  <c:pt idx="112">
                    <c:v>Auckland, New Zealand</c:v>
                  </c:pt>
                  <c:pt idx="113">
                    <c:v>Auckland, New Zealand</c:v>
                  </c:pt>
                  <c:pt idx="114">
                    <c:v>Seattle, USA</c:v>
                  </c:pt>
                  <c:pt idx="115">
                    <c:v>Chennai, India</c:v>
                  </c:pt>
                  <c:pt idx="116">
                    <c:v>Auckland, New Zealand</c:v>
                  </c:pt>
                  <c:pt idx="117">
                    <c:v>Columbus, USA</c:v>
                  </c:pt>
                  <c:pt idx="118">
                    <c:v>Chennai, India</c:v>
                  </c:pt>
                  <c:pt idx="119">
                    <c:v>Hyderabad, India</c:v>
                  </c:pt>
                  <c:pt idx="120">
                    <c:v>Hyderabad, India</c:v>
                  </c:pt>
                  <c:pt idx="121">
                    <c:v>Columbus, USA</c:v>
                  </c:pt>
                  <c:pt idx="122">
                    <c:v>Hyderabad, India</c:v>
                  </c:pt>
                  <c:pt idx="123">
                    <c:v>Hyderabad, India</c:v>
                  </c:pt>
                  <c:pt idx="124">
                    <c:v>Hyderabad, India</c:v>
                  </c:pt>
                  <c:pt idx="125">
                    <c:v>Chennai, India</c:v>
                  </c:pt>
                  <c:pt idx="126">
                    <c:v>Hyderabad, India</c:v>
                  </c:pt>
                  <c:pt idx="127">
                    <c:v>Seattle, USA</c:v>
                  </c:pt>
                  <c:pt idx="128">
                    <c:v>Seattle, USA</c:v>
                  </c:pt>
                  <c:pt idx="129">
                    <c:v>Columbus, USA</c:v>
                  </c:pt>
                  <c:pt idx="130">
                    <c:v>Wellington, New Zealand</c:v>
                  </c:pt>
                  <c:pt idx="131">
                    <c:v>Auckland,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Chennai, India</c:v>
                  </c:pt>
                  <c:pt idx="135">
                    <c:v>Chennai, India</c:v>
                  </c:pt>
                  <c:pt idx="136">
                    <c:v>Columbus, USA</c:v>
                  </c:pt>
                  <c:pt idx="137">
                    <c:v>Auckland, New Zealand</c:v>
                  </c:pt>
                  <c:pt idx="138">
                    <c:v>Columbus, USA</c:v>
                  </c:pt>
                  <c:pt idx="139">
                    <c:v>Auckland, New Zealand</c:v>
                  </c:pt>
                  <c:pt idx="140">
                    <c:v>Columbus,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Auckland, New Zealand</c:v>
                  </c:pt>
                  <c:pt idx="144">
                    <c:v>Auckland, New Zealand</c:v>
                  </c:pt>
                  <c:pt idx="145">
                    <c:v>Columbus, USA</c:v>
                  </c:pt>
                  <c:pt idx="146">
                    <c:v>Wellington, New Zealand</c:v>
                  </c:pt>
                  <c:pt idx="147">
                    <c:v>Seattle, USA</c:v>
                  </c:pt>
                  <c:pt idx="148">
                    <c:v>Wellington, New Zealand</c:v>
                  </c:pt>
                  <c:pt idx="149">
                    <c:v>Chennai, India</c:v>
                  </c:pt>
                  <c:pt idx="150">
                    <c:v>Columbus, USA</c:v>
                  </c:pt>
                  <c:pt idx="151">
                    <c:v>Columbus, USA</c:v>
                  </c:pt>
                  <c:pt idx="152">
                    <c:v>Hyderabad, India</c:v>
                  </c:pt>
                  <c:pt idx="153">
                    <c:v>Auckland, New Zealand</c:v>
                  </c:pt>
                  <c:pt idx="154">
                    <c:v>Seattle, USA</c:v>
                  </c:pt>
                  <c:pt idx="155">
                    <c:v>Hyderabad, India</c:v>
                  </c:pt>
                  <c:pt idx="156">
                    <c:v>Auckland, New Zealand</c:v>
                  </c:pt>
                  <c:pt idx="157">
                    <c:v>Columbus, USA</c:v>
                  </c:pt>
                  <c:pt idx="158">
                    <c:v>Chennai, India</c:v>
                  </c:pt>
                  <c:pt idx="159">
                    <c:v>Chennai, India</c:v>
                  </c:pt>
                  <c:pt idx="160">
                    <c:v>Chennai, India</c:v>
                  </c:pt>
                  <c:pt idx="161">
                    <c:v>Wellington, New Zealand</c:v>
                  </c:pt>
                  <c:pt idx="162">
                    <c:v>Chennai, India</c:v>
                  </c:pt>
                  <c:pt idx="163">
                    <c:v>Auckland, New Zealand</c:v>
                  </c:pt>
                  <c:pt idx="164">
                    <c:v>Seattle, USA</c:v>
                  </c:pt>
                  <c:pt idx="165">
                    <c:v>Columbus, USA</c:v>
                  </c:pt>
                  <c:pt idx="166">
                    <c:v>Seattle, USA</c:v>
                  </c:pt>
                  <c:pt idx="167">
                    <c:v>Chennai, India</c:v>
                  </c:pt>
                  <c:pt idx="168">
                    <c:v>Auckland, New Zealand</c:v>
                  </c:pt>
                  <c:pt idx="169">
                    <c:v>Wellington, New Zealand</c:v>
                  </c:pt>
                  <c:pt idx="170">
                    <c:v>Auckland, New Zealand</c:v>
                  </c:pt>
                  <c:pt idx="171">
                    <c:v>Auckland, New Zealand</c:v>
                  </c:pt>
                  <c:pt idx="172">
                    <c:v>Columbus, USA</c:v>
                  </c:pt>
                  <c:pt idx="173">
                    <c:v>Auckland, New Zealand</c:v>
                  </c:pt>
                  <c:pt idx="174">
                    <c:v>Hyderabad, India</c:v>
                  </c:pt>
                  <c:pt idx="175">
                    <c:v>Seattle, USA</c:v>
                  </c:pt>
                  <c:pt idx="176">
                    <c:v>Wellington, New Zealand</c:v>
                  </c:pt>
                  <c:pt idx="177">
                    <c:v>Auckland, New Zealand</c:v>
                  </c:pt>
                  <c:pt idx="178">
                    <c:v>Seattle, USA</c:v>
                  </c:pt>
                  <c:pt idx="179">
                    <c:v>Wellington, New Zealand</c:v>
                  </c:pt>
                  <c:pt idx="180">
                    <c:v>Hyderabad, India</c:v>
                  </c:pt>
                  <c:pt idx="181">
                    <c:v>Auckland, New Zealand</c:v>
                  </c:pt>
                  <c:pt idx="182">
                    <c:v>Chennai, India</c:v>
                  </c:pt>
                  <c:pt idx="183">
                    <c:v>Hyderabad, India</c:v>
                  </c:pt>
                  <c:pt idx="184">
                    <c:v>Auckland, New Zealand</c:v>
                  </c:pt>
                  <c:pt idx="185">
                    <c:v>Columbus, USA</c:v>
                  </c:pt>
                  <c:pt idx="186">
                    <c:v>Wellington, New Zealand</c:v>
                  </c:pt>
                  <c:pt idx="187">
                    <c:v>Wellington, New Zealand</c:v>
                  </c:pt>
                  <c:pt idx="188">
                    <c:v>Columbus, USA</c:v>
                  </c:pt>
                  <c:pt idx="189">
                    <c:v>Columbus, USA</c:v>
                  </c:pt>
                  <c:pt idx="190">
                    <c:v>Chennai, India</c:v>
                  </c:pt>
                  <c:pt idx="191">
                    <c:v>Chennai, India</c:v>
                  </c:pt>
                  <c:pt idx="192">
                    <c:v>Chennai, India</c:v>
                  </c:pt>
                  <c:pt idx="193">
                    <c:v>Chennai, India</c:v>
                  </c:pt>
                  <c:pt idx="194">
                    <c:v>Hyderabad, India</c:v>
                  </c:pt>
                  <c:pt idx="195">
                    <c:v>Hyderabad, India</c:v>
                  </c:pt>
                  <c:pt idx="196">
                    <c:v>Seattle, USA</c:v>
                  </c:pt>
                  <c:pt idx="197">
                    <c:v>Hyderabad, India</c:v>
                  </c:pt>
                  <c:pt idx="198">
                    <c:v>Hyderabad, India</c:v>
                  </c:pt>
                  <c:pt idx="199">
                    <c:v>(blank)</c:v>
                  </c:pt>
                </c:lvl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Permanent</c:v>
                  </c:pt>
                  <c:pt idx="3">
                    <c:v>Permanent</c:v>
                  </c:pt>
                  <c:pt idx="4">
                    <c:v>Fixed Term</c:v>
                  </c:pt>
                  <c:pt idx="5">
                    <c:v>Permanent</c:v>
                  </c:pt>
                  <c:pt idx="6">
                    <c:v>Permanent</c:v>
                  </c:pt>
                  <c:pt idx="7">
                    <c:v>permanent </c:v>
                  </c:pt>
                  <c:pt idx="8">
                    <c:v>Permanent</c:v>
                  </c:pt>
                  <c:pt idx="9">
                    <c:v>Permanent</c:v>
                  </c:pt>
                  <c:pt idx="10">
                    <c:v>Permanent</c:v>
                  </c:pt>
                  <c:pt idx="11">
                    <c:v>Temporary</c:v>
                  </c:pt>
                  <c:pt idx="12">
                    <c:v>Permanent</c:v>
                  </c:pt>
                  <c:pt idx="13">
                    <c:v>Fixed Term</c:v>
                  </c:pt>
                  <c:pt idx="14">
                    <c:v>Fixed Term</c:v>
                  </c:pt>
                  <c:pt idx="15">
                    <c:v>Permanent</c:v>
                  </c:pt>
                  <c:pt idx="16">
                    <c:v>Permanent</c:v>
                  </c:pt>
                  <c:pt idx="17">
                    <c:v>Permanent</c:v>
                  </c:pt>
                  <c:pt idx="18">
                    <c:v>Fixed Term</c:v>
                  </c:pt>
                  <c:pt idx="19">
                    <c:v>Permanent</c:v>
                  </c:pt>
                  <c:pt idx="20">
                    <c:v>Temporary</c:v>
                  </c:pt>
                  <c:pt idx="21">
                    <c:v>Fixed Term</c:v>
                  </c:pt>
                  <c:pt idx="22">
                    <c:v>Fixed Term</c:v>
                  </c:pt>
                  <c:pt idx="23">
                    <c:v>Permanent</c:v>
                  </c:pt>
                  <c:pt idx="24">
                    <c:v>Temporary</c:v>
                  </c:pt>
                  <c:pt idx="25">
                    <c:v>Permanent</c:v>
                  </c:pt>
                  <c:pt idx="26">
                    <c:v>Permanent</c:v>
                  </c:pt>
                  <c:pt idx="27">
                    <c:v>Permanent</c:v>
                  </c:pt>
                  <c:pt idx="28">
                    <c:v>Fixed Term</c:v>
                  </c:pt>
                  <c:pt idx="29">
                    <c:v>Permanent</c:v>
                  </c:pt>
                  <c:pt idx="30">
                    <c:v>Fixed Term</c:v>
                  </c:pt>
                  <c:pt idx="31">
                    <c:v>Permanent</c:v>
                  </c:pt>
                  <c:pt idx="32">
                    <c:v>Permanent</c:v>
                  </c:pt>
                  <c:pt idx="33">
                    <c:v>Permanent</c:v>
                  </c:pt>
                  <c:pt idx="34">
                    <c:v>Permanent</c:v>
                  </c:pt>
                  <c:pt idx="35">
                    <c:v>Permanent</c:v>
                  </c:pt>
                  <c:pt idx="36">
                    <c:v>Permanent</c:v>
                  </c:pt>
                  <c:pt idx="37">
                    <c:v>Permanent</c:v>
                  </c:pt>
                  <c:pt idx="38">
                    <c:v>Temporary</c:v>
                  </c:pt>
                  <c:pt idx="39">
                    <c:v>Permanent</c:v>
                  </c:pt>
                  <c:pt idx="40">
                    <c:v>Fixed Term</c:v>
                  </c:pt>
                  <c:pt idx="41">
                    <c:v>Fixed Term</c:v>
                  </c:pt>
                  <c:pt idx="42">
                    <c:v>Permanent</c:v>
                  </c:pt>
                  <c:pt idx="43">
                    <c:v>Temporary</c:v>
                  </c:pt>
                  <c:pt idx="44">
                    <c:v>Fixed Term</c:v>
                  </c:pt>
                  <c:pt idx="45">
                    <c:v>Temporary</c:v>
                  </c:pt>
                  <c:pt idx="46">
                    <c:v>Temporary</c:v>
                  </c:pt>
                  <c:pt idx="47">
                    <c:v>Permanent</c:v>
                  </c:pt>
                  <c:pt idx="48">
                    <c:v>Permanent</c:v>
                  </c:pt>
                  <c:pt idx="49">
                    <c:v>Temporary</c:v>
                  </c:pt>
                  <c:pt idx="50">
                    <c:v>Permanent</c:v>
                  </c:pt>
                  <c:pt idx="51">
                    <c:v>Permanent</c:v>
                  </c:pt>
                  <c:pt idx="52">
                    <c:v>Permanent</c:v>
                  </c:pt>
                  <c:pt idx="53">
                    <c:v>Permanent</c:v>
                  </c:pt>
                  <c:pt idx="54">
                    <c:v>Permanent</c:v>
                  </c:pt>
                  <c:pt idx="55">
                    <c:v>Permanent</c:v>
                  </c:pt>
                  <c:pt idx="56">
                    <c:v>Permanent</c:v>
                  </c:pt>
                  <c:pt idx="57">
                    <c:v>Permanent</c:v>
                  </c:pt>
                  <c:pt idx="58">
                    <c:v>Permanent</c:v>
                  </c:pt>
                  <c:pt idx="59">
                    <c:v>Permanent</c:v>
                  </c:pt>
                  <c:pt idx="60">
                    <c:v>Permanent</c:v>
                  </c:pt>
                  <c:pt idx="61">
                    <c:v>Permanent</c:v>
                  </c:pt>
                  <c:pt idx="62">
                    <c:v>Permanent</c:v>
                  </c:pt>
                  <c:pt idx="63">
                    <c:v>Permanent</c:v>
                  </c:pt>
                  <c:pt idx="64">
                    <c:v>Permanent</c:v>
                  </c:pt>
                  <c:pt idx="65">
                    <c:v>Permanent</c:v>
                  </c:pt>
                  <c:pt idx="66">
                    <c:v>Permanent</c:v>
                  </c:pt>
                  <c:pt idx="67">
                    <c:v>Permanent</c:v>
                  </c:pt>
                  <c:pt idx="68">
                    <c:v>Permanent</c:v>
                  </c:pt>
                  <c:pt idx="69">
                    <c:v>Permanent</c:v>
                  </c:pt>
                  <c:pt idx="70">
                    <c:v>Permanent</c:v>
                  </c:pt>
                  <c:pt idx="71">
                    <c:v>Permanent</c:v>
                  </c:pt>
                  <c:pt idx="72">
                    <c:v>Permanent</c:v>
                  </c:pt>
                  <c:pt idx="73">
                    <c:v>Permanent</c:v>
                  </c:pt>
                  <c:pt idx="74">
                    <c:v>Permanent</c:v>
                  </c:pt>
                  <c:pt idx="75">
                    <c:v>Permanent</c:v>
                  </c:pt>
                  <c:pt idx="76">
                    <c:v>Permanent</c:v>
                  </c:pt>
                  <c:pt idx="77">
                    <c:v>Permanent</c:v>
                  </c:pt>
                  <c:pt idx="78">
                    <c:v>Permanent</c:v>
                  </c:pt>
                  <c:pt idx="79">
                    <c:v>Permanent</c:v>
                  </c:pt>
                  <c:pt idx="80">
                    <c:v>Permanent</c:v>
                  </c:pt>
                  <c:pt idx="81">
                    <c:v>Permanent</c:v>
                  </c:pt>
                  <c:pt idx="82">
                    <c:v>Permanent</c:v>
                  </c:pt>
                  <c:pt idx="83">
                    <c:v>Permanent</c:v>
                  </c:pt>
                  <c:pt idx="84">
                    <c:v>Permanent</c:v>
                  </c:pt>
                  <c:pt idx="85">
                    <c:v>Permanent</c:v>
                  </c:pt>
                  <c:pt idx="86">
                    <c:v>permanent </c:v>
                  </c:pt>
                  <c:pt idx="87">
                    <c:v>Permanent</c:v>
                  </c:pt>
                  <c:pt idx="88">
                    <c:v>Permanent</c:v>
                  </c:pt>
                  <c:pt idx="89">
                    <c:v>Permanent</c:v>
                  </c:pt>
                  <c:pt idx="90">
                    <c:v>Fixed Term</c:v>
                  </c:pt>
                  <c:pt idx="91">
                    <c:v>Permanent</c:v>
                  </c:pt>
                  <c:pt idx="92">
                    <c:v>Permanent</c:v>
                  </c:pt>
                  <c:pt idx="93">
                    <c:v>Permanent</c:v>
                  </c:pt>
                  <c:pt idx="94">
                    <c:v>Permanent</c:v>
                  </c:pt>
                  <c:pt idx="95">
                    <c:v>Permanent</c:v>
                  </c:pt>
                  <c:pt idx="96">
                    <c:v>Permanent</c:v>
                  </c:pt>
                  <c:pt idx="97">
                    <c:v>Permanent</c:v>
                  </c:pt>
                  <c:pt idx="98">
                    <c:v>Permanent</c:v>
                  </c:pt>
                  <c:pt idx="99">
                    <c:v>Permanent</c:v>
                  </c:pt>
                  <c:pt idx="100">
                    <c:v>Permanent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Permanent</c:v>
                  </c:pt>
                  <c:pt idx="106">
                    <c:v>Permanent</c:v>
                  </c:pt>
                  <c:pt idx="107">
                    <c:v>Permanent</c:v>
                  </c:pt>
                  <c:pt idx="108">
                    <c:v>Permanent</c:v>
                  </c:pt>
                  <c:pt idx="109">
                    <c:v>Permanent</c:v>
                  </c:pt>
                  <c:pt idx="110">
                    <c:v>Permanent</c:v>
                  </c:pt>
                  <c:pt idx="111">
                    <c:v>Permanent</c:v>
                  </c:pt>
                  <c:pt idx="112">
                    <c:v>Permanent</c:v>
                  </c:pt>
                  <c:pt idx="113">
                    <c:v>Permanent</c:v>
                  </c:pt>
                  <c:pt idx="114">
                    <c:v>Permanent</c:v>
                  </c:pt>
                  <c:pt idx="115">
                    <c:v>Permanent</c:v>
                  </c:pt>
                  <c:pt idx="116">
                    <c:v>Permanent</c:v>
                  </c:pt>
                  <c:pt idx="117">
                    <c:v>Permanent</c:v>
                  </c:pt>
                  <c:pt idx="118">
                    <c:v>Permanent</c:v>
                  </c:pt>
                  <c:pt idx="119">
                    <c:v>Permanent</c:v>
                  </c:pt>
                  <c:pt idx="120">
                    <c:v>Permanent</c:v>
                  </c:pt>
                  <c:pt idx="121">
                    <c:v>Permanent</c:v>
                  </c:pt>
                  <c:pt idx="122">
                    <c:v>Permanent</c:v>
                  </c:pt>
                  <c:pt idx="123">
                    <c:v>Permanent</c:v>
                  </c:pt>
                  <c:pt idx="124">
                    <c:v>Permanent</c:v>
                  </c:pt>
                  <c:pt idx="125">
                    <c:v>permanent </c:v>
                  </c:pt>
                  <c:pt idx="126">
                    <c:v>Permanent</c:v>
                  </c:pt>
                  <c:pt idx="127">
                    <c:v>Temporary</c:v>
                  </c:pt>
                  <c:pt idx="128">
                    <c:v>Permanent</c:v>
                  </c:pt>
                  <c:pt idx="129">
                    <c:v>Permanent</c:v>
                  </c:pt>
                  <c:pt idx="130">
                    <c:v>Permanent</c:v>
                  </c:pt>
                  <c:pt idx="131">
                    <c:v>Permanent</c:v>
                  </c:pt>
                  <c:pt idx="132">
                    <c:v>Permanent</c:v>
                  </c:pt>
                  <c:pt idx="133">
                    <c:v>Permanent</c:v>
                  </c:pt>
                  <c:pt idx="134">
                    <c:v>Permanent</c:v>
                  </c:pt>
                  <c:pt idx="135">
                    <c:v>Permanent</c:v>
                  </c:pt>
                  <c:pt idx="136">
                    <c:v>Permanent</c:v>
                  </c:pt>
                  <c:pt idx="137">
                    <c:v>Permanent</c:v>
                  </c:pt>
                  <c:pt idx="138">
                    <c:v>Permanent</c:v>
                  </c:pt>
                  <c:pt idx="139">
                    <c:v>Permanent</c:v>
                  </c:pt>
                  <c:pt idx="140">
                    <c:v>Permanent</c:v>
                  </c:pt>
                  <c:pt idx="141">
                    <c:v>Permanent</c:v>
                  </c:pt>
                  <c:pt idx="142">
                    <c:v>Permanent</c:v>
                  </c:pt>
                  <c:pt idx="143">
                    <c:v>Permanent</c:v>
                  </c:pt>
                  <c:pt idx="144">
                    <c:v>Permanent</c:v>
                  </c:pt>
                  <c:pt idx="145">
                    <c:v>Fixed Term</c:v>
                  </c:pt>
                  <c:pt idx="146">
                    <c:v>Fixed Term</c:v>
                  </c:pt>
                  <c:pt idx="147">
                    <c:v>Fixed Term</c:v>
                  </c:pt>
                  <c:pt idx="148">
                    <c:v>Permanent</c:v>
                  </c:pt>
                  <c:pt idx="149">
                    <c:v>Fixed Term</c:v>
                  </c:pt>
                  <c:pt idx="150">
                    <c:v>Fixed Term</c:v>
                  </c:pt>
                  <c:pt idx="151">
                    <c:v>Fixed Term</c:v>
                  </c:pt>
                  <c:pt idx="152">
                    <c:v>Fixed Term</c:v>
                  </c:pt>
                  <c:pt idx="153">
                    <c:v>Fixed Term</c:v>
                  </c:pt>
                  <c:pt idx="154">
                    <c:v>Fixed Term</c:v>
                  </c:pt>
                  <c:pt idx="155">
                    <c:v>Permanent</c:v>
                  </c:pt>
                  <c:pt idx="156">
                    <c:v>Permanent</c:v>
                  </c:pt>
                  <c:pt idx="157">
                    <c:v>Permanent</c:v>
                  </c:pt>
                  <c:pt idx="158">
                    <c:v>Fixed Term</c:v>
                  </c:pt>
                  <c:pt idx="159">
                    <c:v>Fixed Term</c:v>
                  </c:pt>
                  <c:pt idx="160">
                    <c:v>Permanent</c:v>
                  </c:pt>
                  <c:pt idx="161">
                    <c:v>Fixed Term</c:v>
                  </c:pt>
                  <c:pt idx="162">
                    <c:v>Fixed Term</c:v>
                  </c:pt>
                  <c:pt idx="163">
                    <c:v>Fixed Term</c:v>
                  </c:pt>
                  <c:pt idx="164">
                    <c:v>Fixed Term</c:v>
                  </c:pt>
                  <c:pt idx="165">
                    <c:v>Fixed Term</c:v>
                  </c:pt>
                  <c:pt idx="166">
                    <c:v>Fixed Term</c:v>
                  </c:pt>
                  <c:pt idx="167">
                    <c:v>Fixed Term</c:v>
                  </c:pt>
                  <c:pt idx="168">
                    <c:v>Fixed Term</c:v>
                  </c:pt>
                  <c:pt idx="169">
                    <c:v>Fixed Term</c:v>
                  </c:pt>
                  <c:pt idx="170">
                    <c:v>Fixed Term</c:v>
                  </c:pt>
                  <c:pt idx="171">
                    <c:v>Fixed Term</c:v>
                  </c:pt>
                  <c:pt idx="172">
                    <c:v>Temporary</c:v>
                  </c:pt>
                  <c:pt idx="173">
                    <c:v>Temporary</c:v>
                  </c:pt>
                  <c:pt idx="174">
                    <c:v>Temporary</c:v>
                  </c:pt>
                  <c:pt idx="175">
                    <c:v>Temporary</c:v>
                  </c:pt>
                  <c:pt idx="176">
                    <c:v>Temporary</c:v>
                  </c:pt>
                  <c:pt idx="177">
                    <c:v>Temporary</c:v>
                  </c:pt>
                  <c:pt idx="178">
                    <c:v>Temporary</c:v>
                  </c:pt>
                  <c:pt idx="179">
                    <c:v>Temporary</c:v>
                  </c:pt>
                  <c:pt idx="180">
                    <c:v>Temporary</c:v>
                  </c:pt>
                  <c:pt idx="181">
                    <c:v>Temporary</c:v>
                  </c:pt>
                  <c:pt idx="182">
                    <c:v>Temporary</c:v>
                  </c:pt>
                  <c:pt idx="183">
                    <c:v>Temporary</c:v>
                  </c:pt>
                  <c:pt idx="184">
                    <c:v>Temporary</c:v>
                  </c:pt>
                  <c:pt idx="185">
                    <c:v>Temporary</c:v>
                  </c:pt>
                  <c:pt idx="186">
                    <c:v>Temporary</c:v>
                  </c:pt>
                  <c:pt idx="187">
                    <c:v>Temporary</c:v>
                  </c:pt>
                  <c:pt idx="188">
                    <c:v>Temporary</c:v>
                  </c:pt>
                  <c:pt idx="189">
                    <c:v>Temporary</c:v>
                  </c:pt>
                  <c:pt idx="190">
                    <c:v>Temporary</c:v>
                  </c:pt>
                  <c:pt idx="191">
                    <c:v>Temporary</c:v>
                  </c:pt>
                  <c:pt idx="192">
                    <c:v>Temporary</c:v>
                  </c:pt>
                  <c:pt idx="193">
                    <c:v>Temporary</c:v>
                  </c:pt>
                  <c:pt idx="194">
                    <c:v>Temporary</c:v>
                  </c:pt>
                  <c:pt idx="195">
                    <c:v>Temporary</c:v>
                  </c:pt>
                  <c:pt idx="196">
                    <c:v>Temporary</c:v>
                  </c:pt>
                  <c:pt idx="197">
                    <c:v>Permanent</c:v>
                  </c:pt>
                  <c:pt idx="198">
                    <c:v>Permanent</c:v>
                  </c:pt>
                  <c:pt idx="199">
                    <c:v>(blank)</c:v>
                  </c:pt>
                </c:lvl>
                <c:lvl>
                  <c:pt idx="0">
                    <c:v>27-May-19</c:v>
                  </c:pt>
                  <c:pt idx="1">
                    <c:v>5-Feb-18</c:v>
                  </c:pt>
                  <c:pt idx="2">
                    <c:v>26-Aug-21</c:v>
                  </c:pt>
                  <c:pt idx="3">
                    <c:v>May 11, 2020</c:v>
                  </c:pt>
                  <c:pt idx="4">
                    <c:v>43563</c:v>
                  </c:pt>
                  <c:pt idx="5">
                    <c:v>Apr 15, 2020</c:v>
                  </c:pt>
                  <c:pt idx="6">
                    <c:v>Jul 5, 2021</c:v>
                  </c:pt>
                  <c:pt idx="7">
                    <c:v>1-Arp - 20</c:v>
                  </c:pt>
                  <c:pt idx="8">
                    <c:v>12-Nov-18</c:v>
                  </c:pt>
                  <c:pt idx="9">
                    <c:v>44285</c:v>
                  </c:pt>
                  <c:pt idx="10">
                    <c:v>3-Jul-19</c:v>
                  </c:pt>
                  <c:pt idx="11">
                    <c:v>43633</c:v>
                  </c:pt>
                  <c:pt idx="12">
                    <c:v>Jan 25, 2021</c:v>
                  </c:pt>
                  <c:pt idx="13">
                    <c:v>May 14, 2019</c:v>
                  </c:pt>
                  <c:pt idx="14">
                    <c:v>44473</c:v>
                  </c:pt>
                  <c:pt idx="15">
                    <c:v>3-Jan-19</c:v>
                  </c:pt>
                  <c:pt idx="16">
                    <c:v>43584</c:v>
                  </c:pt>
                  <c:pt idx="17">
                    <c:v>43914</c:v>
                  </c:pt>
                  <c:pt idx="18">
                    <c:v>43809</c:v>
                  </c:pt>
                  <c:pt idx="19">
                    <c:v>43602</c:v>
                  </c:pt>
                  <c:pt idx="20">
                    <c:v>Oct 1, 2018</c:v>
                  </c:pt>
                  <c:pt idx="21">
                    <c:v>26-Nov-18</c:v>
                  </c:pt>
                  <c:pt idx="22">
                    <c:v>8-Jan-19</c:v>
                  </c:pt>
                  <c:pt idx="23">
                    <c:v>43504</c:v>
                  </c:pt>
                  <c:pt idx="24">
                    <c:v>12-Mar-18</c:v>
                  </c:pt>
                  <c:pt idx="25">
                    <c:v>Sep 23, 2021</c:v>
                  </c:pt>
                  <c:pt idx="26">
                    <c:v>44193</c:v>
                  </c:pt>
                  <c:pt idx="27">
                    <c:v>43452</c:v>
                  </c:pt>
                  <c:pt idx="28">
                    <c:v>43272</c:v>
                  </c:pt>
                  <c:pt idx="29">
                    <c:v>10-Aug-20</c:v>
                  </c:pt>
                  <c:pt idx="30">
                    <c:v>Oct 18, 2021</c:v>
                  </c:pt>
                  <c:pt idx="31">
                    <c:v>26-Jun-19</c:v>
                  </c:pt>
                  <c:pt idx="32">
                    <c:v>43390</c:v>
                  </c:pt>
                  <c:pt idx="33">
                    <c:v>27-Jan-20</c:v>
                  </c:pt>
                  <c:pt idx="34">
                    <c:v>43297</c:v>
                  </c:pt>
                  <c:pt idx="35">
                    <c:v>43390</c:v>
                  </c:pt>
                  <c:pt idx="36">
                    <c:v>43430</c:v>
                  </c:pt>
                  <c:pt idx="37">
                    <c:v>16-Sep-19</c:v>
                  </c:pt>
                  <c:pt idx="38">
                    <c:v>43700</c:v>
                  </c:pt>
                  <c:pt idx="39">
                    <c:v>10-Aug-20</c:v>
                  </c:pt>
                  <c:pt idx="40">
                    <c:v>44077</c:v>
                  </c:pt>
                  <c:pt idx="41">
                    <c:v>1-Feb-19</c:v>
                  </c:pt>
                  <c:pt idx="42">
                    <c:v>18-Feb-19</c:v>
                  </c:pt>
                  <c:pt idx="43">
                    <c:v>15-Mar-21</c:v>
                  </c:pt>
                  <c:pt idx="44">
                    <c:v>Mar 5, 2018</c:v>
                  </c:pt>
                  <c:pt idx="45">
                    <c:v>44357</c:v>
                  </c:pt>
                  <c:pt idx="46">
                    <c:v>18-Apr-19</c:v>
                  </c:pt>
                  <c:pt idx="47">
                    <c:v>27-Jan-20</c:v>
                  </c:pt>
                  <c:pt idx="48">
                    <c:v>28-Jan-19</c:v>
                  </c:pt>
                  <c:pt idx="49">
                    <c:v>10-Dec-18</c:v>
                  </c:pt>
                  <c:pt idx="50">
                    <c:v>30-Aug-19</c:v>
                  </c:pt>
                  <c:pt idx="51">
                    <c:v>Dec 24, 2019</c:v>
                  </c:pt>
                  <c:pt idx="52">
                    <c:v>44011</c:v>
                  </c:pt>
                  <c:pt idx="53">
                    <c:v>22-Feb-21</c:v>
                  </c:pt>
                  <c:pt idx="54">
                    <c:v>43682</c:v>
                  </c:pt>
                  <c:pt idx="55">
                    <c:v>44011</c:v>
                  </c:pt>
                  <c:pt idx="56">
                    <c:v>13-Jan-20</c:v>
                  </c:pt>
                  <c:pt idx="57">
                    <c:v>44501</c:v>
                  </c:pt>
                  <c:pt idx="58">
                    <c:v>21-Oct-19</c:v>
                  </c:pt>
                  <c:pt idx="59">
                    <c:v>44425</c:v>
                  </c:pt>
                  <c:pt idx="60">
                    <c:v>44223</c:v>
                  </c:pt>
                  <c:pt idx="61">
                    <c:v>14-Nov-18</c:v>
                  </c:pt>
                  <c:pt idx="62">
                    <c:v>Aug 12, 2020</c:v>
                  </c:pt>
                  <c:pt idx="63">
                    <c:v>43416</c:v>
                  </c:pt>
                  <c:pt idx="64">
                    <c:v>8-Jul-19</c:v>
                  </c:pt>
                  <c:pt idx="65">
                    <c:v>44004</c:v>
                  </c:pt>
                  <c:pt idx="66">
                    <c:v>43567</c:v>
                  </c:pt>
                  <c:pt idx="67">
                    <c:v>7-Dec-20</c:v>
                  </c:pt>
                  <c:pt idx="68">
                    <c:v>29-Apr-21</c:v>
                  </c:pt>
                  <c:pt idx="69">
                    <c:v>43146</c:v>
                  </c:pt>
                  <c:pt idx="70">
                    <c:v>28-Dec-20</c:v>
                  </c:pt>
                  <c:pt idx="71">
                    <c:v>30-Apr-20</c:v>
                  </c:pt>
                  <c:pt idx="72">
                    <c:v>43397</c:v>
                  </c:pt>
                  <c:pt idx="73">
                    <c:v>44078</c:v>
                  </c:pt>
                  <c:pt idx="74">
                    <c:v>44431</c:v>
                  </c:pt>
                  <c:pt idx="75">
                    <c:v>4-Oct-21</c:v>
                  </c:pt>
                  <c:pt idx="76">
                    <c:v>18-Nov-19</c:v>
                  </c:pt>
                  <c:pt idx="77">
                    <c:v>18-Mar-20</c:v>
                  </c:pt>
                  <c:pt idx="78">
                    <c:v>44431</c:v>
                  </c:pt>
                  <c:pt idx="79">
                    <c:v>19-Apr-21</c:v>
                  </c:pt>
                  <c:pt idx="80">
                    <c:v>44502</c:v>
                  </c:pt>
                  <c:pt idx="81">
                    <c:v>43494</c:v>
                  </c:pt>
                  <c:pt idx="82">
                    <c:v>43943</c:v>
                  </c:pt>
                  <c:pt idx="83">
                    <c:v>44288</c:v>
                  </c:pt>
                  <c:pt idx="84">
                    <c:v>43332</c:v>
                  </c:pt>
                  <c:pt idx="85">
                    <c:v>43643</c:v>
                  </c:pt>
                  <c:pt idx="86">
                    <c:v>22586</c:v>
                  </c:pt>
                  <c:pt idx="87">
                    <c:v>43794</c:v>
                  </c:pt>
                  <c:pt idx="88">
                    <c:v>2-Oct-19</c:v>
                  </c:pt>
                  <c:pt idx="89">
                    <c:v>27-Dec-19</c:v>
                  </c:pt>
                  <c:pt idx="90">
                    <c:v>10-Feb-21</c:v>
                  </c:pt>
                  <c:pt idx="91">
                    <c:v>43164</c:v>
                  </c:pt>
                  <c:pt idx="92">
                    <c:v>43152</c:v>
                  </c:pt>
                  <c:pt idx="93">
                    <c:v>44393</c:v>
                  </c:pt>
                  <c:pt idx="94">
                    <c:v>23-Apr-18</c:v>
                  </c:pt>
                  <c:pt idx="95">
                    <c:v>May 11, 2020</c:v>
                  </c:pt>
                  <c:pt idx="96">
                    <c:v>43846</c:v>
                  </c:pt>
                  <c:pt idx="97">
                    <c:v>12-Feb-21</c:v>
                  </c:pt>
                  <c:pt idx="98">
                    <c:v>44062</c:v>
                  </c:pt>
                  <c:pt idx="99">
                    <c:v>43416</c:v>
                  </c:pt>
                  <c:pt idx="100">
                    <c:v>26-Mar-19</c:v>
                  </c:pt>
                  <c:pt idx="101">
                    <c:v>30-Sep-20</c:v>
                  </c:pt>
                  <c:pt idx="102">
                    <c:v>43255</c:v>
                  </c:pt>
                  <c:pt idx="103">
                    <c:v>43392</c:v>
                  </c:pt>
                  <c:pt idx="104">
                    <c:v>43508</c:v>
                  </c:pt>
                  <c:pt idx="105">
                    <c:v>43725</c:v>
                  </c:pt>
                  <c:pt idx="106">
                    <c:v>43504</c:v>
                  </c:pt>
                  <c:pt idx="107">
                    <c:v>43839</c:v>
                  </c:pt>
                  <c:pt idx="108">
                    <c:v>26-Jun-18</c:v>
                  </c:pt>
                  <c:pt idx="109">
                    <c:v>43521</c:v>
                  </c:pt>
                  <c:pt idx="110">
                    <c:v>7-Jun-18</c:v>
                  </c:pt>
                  <c:pt idx="111">
                    <c:v>Jul 16, 2019</c:v>
                  </c:pt>
                  <c:pt idx="112">
                    <c:v>43521</c:v>
                  </c:pt>
                  <c:pt idx="113">
                    <c:v>18-Feb-19</c:v>
                  </c:pt>
                  <c:pt idx="114">
                    <c:v>13-Aug-18</c:v>
                  </c:pt>
                  <c:pt idx="115">
                    <c:v>24-Apr-20</c:v>
                  </c:pt>
                  <c:pt idx="116">
                    <c:v>43801</c:v>
                  </c:pt>
                  <c:pt idx="117">
                    <c:v>29-Oct-18</c:v>
                  </c:pt>
                  <c:pt idx="118">
                    <c:v>43822</c:v>
                  </c:pt>
                  <c:pt idx="119">
                    <c:v>44221</c:v>
                  </c:pt>
                  <c:pt idx="120">
                    <c:v>Oct 16, 2020</c:v>
                  </c:pt>
                  <c:pt idx="121">
                    <c:v>44393</c:v>
                  </c:pt>
                  <c:pt idx="122">
                    <c:v>25-Oct-19</c:v>
                  </c:pt>
                  <c:pt idx="123">
                    <c:v>43466</c:v>
                  </c:pt>
                  <c:pt idx="124">
                    <c:v>43902</c:v>
                  </c:pt>
                  <c:pt idx="125">
                    <c:v>01-09-2021</c:v>
                  </c:pt>
                  <c:pt idx="126">
                    <c:v>43710</c:v>
                  </c:pt>
                  <c:pt idx="127">
                    <c:v>30-Mar-21</c:v>
                  </c:pt>
                  <c:pt idx="128">
                    <c:v>Nov 25, 2019</c:v>
                  </c:pt>
                  <c:pt idx="129">
                    <c:v>43538</c:v>
                  </c:pt>
                  <c:pt idx="130">
                    <c:v>24-Nov-20</c:v>
                  </c:pt>
                  <c:pt idx="131">
                    <c:v>Dec 24, 2019</c:v>
                  </c:pt>
                  <c:pt idx="132">
                    <c:v>43669</c:v>
                  </c:pt>
                  <c:pt idx="133">
                    <c:v>Jan 29, 2019</c:v>
                  </c:pt>
                  <c:pt idx="134">
                    <c:v>43452</c:v>
                  </c:pt>
                  <c:pt idx="135">
                    <c:v>3-Sep-18</c:v>
                  </c:pt>
                  <c:pt idx="136">
                    <c:v>43340</c:v>
                  </c:pt>
                  <c:pt idx="137">
                    <c:v>43916</c:v>
                  </c:pt>
                  <c:pt idx="138">
                    <c:v>May 5, 2020</c:v>
                  </c:pt>
                  <c:pt idx="139">
                    <c:v>21-Dec-20</c:v>
                  </c:pt>
                  <c:pt idx="140">
                    <c:v>Apr 29, 2020</c:v>
                  </c:pt>
                  <c:pt idx="141">
                    <c:v>43397</c:v>
                  </c:pt>
                  <c:pt idx="142">
                    <c:v>44494</c:v>
                  </c:pt>
                  <c:pt idx="143">
                    <c:v>16-Sep-19</c:v>
                  </c:pt>
                  <c:pt idx="144">
                    <c:v>25-Sep-19</c:v>
                  </c:pt>
                  <c:pt idx="145">
                    <c:v>31-Dec-18</c:v>
                  </c:pt>
                  <c:pt idx="146">
                    <c:v>Nov 2, 2018</c:v>
                  </c:pt>
                  <c:pt idx="147">
                    <c:v>4-Feb-19</c:v>
                  </c:pt>
                  <c:pt idx="148">
                    <c:v>44203</c:v>
                  </c:pt>
                  <c:pt idx="149">
                    <c:v>15-Apr-19</c:v>
                  </c:pt>
                  <c:pt idx="150">
                    <c:v>43563</c:v>
                  </c:pt>
                  <c:pt idx="151">
                    <c:v>43280</c:v>
                  </c:pt>
                  <c:pt idx="152">
                    <c:v>44067</c:v>
                  </c:pt>
                  <c:pt idx="153">
                    <c:v>44195</c:v>
                  </c:pt>
                  <c:pt idx="154">
                    <c:v>43815</c:v>
                  </c:pt>
                  <c:pt idx="155">
                    <c:v>2-Apr-18</c:v>
                  </c:pt>
                  <c:pt idx="156">
                    <c:v>27-Dec-19</c:v>
                  </c:pt>
                  <c:pt idx="157">
                    <c:v>19-Jul-21</c:v>
                  </c:pt>
                  <c:pt idx="158">
                    <c:v>43791</c:v>
                  </c:pt>
                  <c:pt idx="159">
                    <c:v>12-Oct-20</c:v>
                  </c:pt>
                  <c:pt idx="160">
                    <c:v>44019</c:v>
                  </c:pt>
                  <c:pt idx="161">
                    <c:v>43305</c:v>
                  </c:pt>
                  <c:pt idx="162">
                    <c:v>43283</c:v>
                  </c:pt>
                  <c:pt idx="163">
                    <c:v>29-Aug-19</c:v>
                  </c:pt>
                  <c:pt idx="164">
                    <c:v>26-Feb-20</c:v>
                  </c:pt>
                  <c:pt idx="165">
                    <c:v>43458</c:v>
                  </c:pt>
                  <c:pt idx="166">
                    <c:v>43258</c:v>
                  </c:pt>
                  <c:pt idx="167">
                    <c:v>43458</c:v>
                  </c:pt>
                  <c:pt idx="168">
                    <c:v>43430</c:v>
                  </c:pt>
                  <c:pt idx="169">
                    <c:v>19-Jul-19</c:v>
                  </c:pt>
                  <c:pt idx="170">
                    <c:v>43250</c:v>
                  </c:pt>
                  <c:pt idx="171">
                    <c:v>43250</c:v>
                  </c:pt>
                  <c:pt idx="172">
                    <c:v>Oct 1, 2018</c:v>
                  </c:pt>
                  <c:pt idx="173">
                    <c:v>43489</c:v>
                  </c:pt>
                  <c:pt idx="174">
                    <c:v>43808</c:v>
                  </c:pt>
                  <c:pt idx="175">
                    <c:v>43291</c:v>
                  </c:pt>
                  <c:pt idx="176">
                    <c:v>43808</c:v>
                  </c:pt>
                  <c:pt idx="177">
                    <c:v>43234</c:v>
                  </c:pt>
                  <c:pt idx="178">
                    <c:v>1-Feb-21</c:v>
                  </c:pt>
                  <c:pt idx="179">
                    <c:v>10-Apr-20</c:v>
                  </c:pt>
                  <c:pt idx="180">
                    <c:v>27-Jul-20</c:v>
                  </c:pt>
                  <c:pt idx="181">
                    <c:v>Jun 11, 2021</c:v>
                  </c:pt>
                  <c:pt idx="182">
                    <c:v>43972</c:v>
                  </c:pt>
                  <c:pt idx="183">
                    <c:v>43972</c:v>
                  </c:pt>
                  <c:pt idx="184">
                    <c:v>Nov 13, 2020</c:v>
                  </c:pt>
                  <c:pt idx="185">
                    <c:v>43794</c:v>
                  </c:pt>
                  <c:pt idx="186">
                    <c:v>9-Sep-19</c:v>
                  </c:pt>
                  <c:pt idx="187">
                    <c:v>43949</c:v>
                  </c:pt>
                  <c:pt idx="188">
                    <c:v>43895</c:v>
                  </c:pt>
                  <c:pt idx="189">
                    <c:v>43895</c:v>
                  </c:pt>
                  <c:pt idx="190">
                    <c:v>29-Jan-18</c:v>
                  </c:pt>
                  <c:pt idx="191">
                    <c:v>16-Sep-20</c:v>
                  </c:pt>
                  <c:pt idx="192">
                    <c:v>12-Mar-18</c:v>
                  </c:pt>
                  <c:pt idx="193">
                    <c:v>43311</c:v>
                  </c:pt>
                  <c:pt idx="194">
                    <c:v>44383</c:v>
                  </c:pt>
                  <c:pt idx="195">
                    <c:v>Nov 30, 2018</c:v>
                  </c:pt>
                  <c:pt idx="196">
                    <c:v>22-May-20</c:v>
                  </c:pt>
                  <c:pt idx="197">
                    <c:v>43874</c:v>
                  </c:pt>
                  <c:pt idx="198">
                    <c:v>43206</c:v>
                  </c:pt>
                  <c:pt idx="199">
                    <c:v>(blank)</c:v>
                  </c:pt>
                </c:lvl>
                <c:lvl>
                  <c:pt idx="0">
                    <c:v>Human Resources</c:v>
                  </c:pt>
                  <c:pt idx="1">
                    <c:v>Business Development</c:v>
                  </c:pt>
                  <c:pt idx="2">
                    <c:v>Sales</c:v>
                  </c:pt>
                  <c:pt idx="3">
                    <c:v>Product Management</c:v>
                  </c:pt>
                  <c:pt idx="4">
                    <c:v>Product Management</c:v>
                  </c:pt>
                  <c:pt idx="5">
                    <c:v>Human Resources</c:v>
                  </c:pt>
                  <c:pt idx="6">
                    <c:v>Legal</c:v>
                  </c:pt>
                  <c:pt idx="7">
                    <c:v>training.                                              </c:v>
                  </c:pt>
                  <c:pt idx="8">
                    <c:v>NULL</c:v>
                  </c:pt>
                  <c:pt idx="9">
                    <c:v>Human Resources</c:v>
                  </c:pt>
                  <c:pt idx="10">
                    <c:v>Marketing</c:v>
                  </c:pt>
                  <c:pt idx="11">
                    <c:v>Training</c:v>
                  </c:pt>
                  <c:pt idx="12">
                    <c:v>Engineering</c:v>
                  </c:pt>
                  <c:pt idx="13">
                    <c:v>Engineering</c:v>
                  </c:pt>
                  <c:pt idx="14">
                    <c:v>Legal</c:v>
                  </c:pt>
                  <c:pt idx="15">
                    <c:v>Business Development</c:v>
                  </c:pt>
                  <c:pt idx="16">
                    <c:v>Services</c:v>
                  </c:pt>
                  <c:pt idx="17">
                    <c:v>Business Development</c:v>
                  </c:pt>
                  <c:pt idx="18">
                    <c:v>Engineering</c:v>
                  </c:pt>
                  <c:pt idx="19">
                    <c:v>Legal</c:v>
                  </c:pt>
                  <c:pt idx="20">
                    <c:v>Accounting</c:v>
                  </c:pt>
                  <c:pt idx="21">
                    <c:v>Human Resources</c:v>
                  </c:pt>
                  <c:pt idx="22">
                    <c:v>Human Resources</c:v>
                  </c:pt>
                  <c:pt idx="23">
                    <c:v>Research and Development</c:v>
                  </c:pt>
                  <c:pt idx="24">
                    <c:v>Support</c:v>
                  </c:pt>
                  <c:pt idx="25">
                    <c:v>Legal</c:v>
                  </c:pt>
                  <c:pt idx="26">
                    <c:v>NULL</c:v>
                  </c:pt>
                  <c:pt idx="27">
                    <c:v>Support</c:v>
                  </c:pt>
                  <c:pt idx="28">
                    <c:v>Training</c:v>
                  </c:pt>
                  <c:pt idx="29">
                    <c:v>Business Development</c:v>
                  </c:pt>
                  <c:pt idx="30">
                    <c:v>Services</c:v>
                  </c:pt>
                  <c:pt idx="31">
                    <c:v>Marketing</c:v>
                  </c:pt>
                  <c:pt idx="32">
                    <c:v>Services</c:v>
                  </c:pt>
                  <c:pt idx="33">
                    <c:v>Research and Development</c:v>
                  </c:pt>
                  <c:pt idx="34">
                    <c:v>Accounting</c:v>
                  </c:pt>
                  <c:pt idx="35">
                    <c:v>Services</c:v>
                  </c:pt>
                  <c:pt idx="36">
                    <c:v>Human Resources</c:v>
                  </c:pt>
                  <c:pt idx="37">
                    <c:v>Support</c:v>
                  </c:pt>
                  <c:pt idx="38">
                    <c:v>Sales</c:v>
                  </c:pt>
                  <c:pt idx="39">
                    <c:v>Business Development</c:v>
                  </c:pt>
                  <c:pt idx="40">
                    <c:v>Accounting</c:v>
                  </c:pt>
                  <c:pt idx="41">
                    <c:v>Marketing</c:v>
                  </c:pt>
                  <c:pt idx="42">
                    <c:v>Product Management</c:v>
                  </c:pt>
                  <c:pt idx="43">
                    <c:v>Legal</c:v>
                  </c:pt>
                  <c:pt idx="44">
                    <c:v>Training</c:v>
                  </c:pt>
                  <c:pt idx="45">
                    <c:v>Support</c:v>
                  </c:pt>
                  <c:pt idx="46">
                    <c:v>Accounting</c:v>
                  </c:pt>
                  <c:pt idx="47">
                    <c:v>Engineering</c:v>
                  </c:pt>
                  <c:pt idx="48">
                    <c:v>Marketing</c:v>
                  </c:pt>
                  <c:pt idx="49">
                    <c:v>Engineering</c:v>
                  </c:pt>
                  <c:pt idx="50">
                    <c:v>Training</c:v>
                  </c:pt>
                  <c:pt idx="51">
                    <c:v>Training</c:v>
                  </c:pt>
                  <c:pt idx="52">
                    <c:v>Legal</c:v>
                  </c:pt>
                  <c:pt idx="53">
                    <c:v>Training</c:v>
                  </c:pt>
                  <c:pt idx="54">
                    <c:v>Legal</c:v>
                  </c:pt>
                  <c:pt idx="55">
                    <c:v>Legal</c:v>
                  </c:pt>
                  <c:pt idx="56">
                    <c:v>Business Development</c:v>
                  </c:pt>
                  <c:pt idx="57">
                    <c:v>Research and Development</c:v>
                  </c:pt>
                  <c:pt idx="58">
                    <c:v>NULL</c:v>
                  </c:pt>
                  <c:pt idx="59">
                    <c:v>Engineering</c:v>
                  </c:pt>
                  <c:pt idx="60">
                    <c:v>Accounting</c:v>
                  </c:pt>
                  <c:pt idx="61">
                    <c:v>Research and Development</c:v>
                  </c:pt>
                  <c:pt idx="62">
                    <c:v>NULL</c:v>
                  </c:pt>
                  <c:pt idx="63">
                    <c:v>Accounting</c:v>
                  </c:pt>
                  <c:pt idx="64">
                    <c:v>NULL</c:v>
                  </c:pt>
                  <c:pt idx="65">
                    <c:v>Product Management</c:v>
                  </c:pt>
                  <c:pt idx="66">
                    <c:v>Accounting</c:v>
                  </c:pt>
                  <c:pt idx="67">
                    <c:v>Support</c:v>
                  </c:pt>
                  <c:pt idx="68">
                    <c:v>Training</c:v>
                  </c:pt>
                  <c:pt idx="69">
                    <c:v>Services</c:v>
                  </c:pt>
                  <c:pt idx="70">
                    <c:v>Legal</c:v>
                  </c:pt>
                  <c:pt idx="71">
                    <c:v>Marketing</c:v>
                  </c:pt>
                  <c:pt idx="72">
                    <c:v>Sales</c:v>
                  </c:pt>
                  <c:pt idx="73">
                    <c:v>Human Resources</c:v>
                  </c:pt>
                  <c:pt idx="74">
                    <c:v>Accounting</c:v>
                  </c:pt>
                  <c:pt idx="75">
                    <c:v>Sales</c:v>
                  </c:pt>
                  <c:pt idx="76">
                    <c:v>Business Development</c:v>
                  </c:pt>
                  <c:pt idx="77">
                    <c:v>Accounting</c:v>
                  </c:pt>
                  <c:pt idx="78">
                    <c:v>Research and Development</c:v>
                  </c:pt>
                  <c:pt idx="79">
                    <c:v>Business Development</c:v>
                  </c:pt>
                  <c:pt idx="80">
                    <c:v>Support</c:v>
                  </c:pt>
                  <c:pt idx="81">
                    <c:v>Business Development</c:v>
                  </c:pt>
                  <c:pt idx="82">
                    <c:v>Sales</c:v>
                  </c:pt>
                  <c:pt idx="83">
                    <c:v>Accounting</c:v>
                  </c:pt>
                  <c:pt idx="84">
                    <c:v>Sales</c:v>
                  </c:pt>
                  <c:pt idx="85">
                    <c:v>Marketing</c:v>
                  </c:pt>
                  <c:pt idx="86">
                    <c:v>Null.</c:v>
                  </c:pt>
                  <c:pt idx="87">
                    <c:v>Human Resources</c:v>
                  </c:pt>
                  <c:pt idx="88">
                    <c:v>Services</c:v>
                  </c:pt>
                  <c:pt idx="89">
                    <c:v>Business Development</c:v>
                  </c:pt>
                  <c:pt idx="90">
                    <c:v>NULL</c:v>
                  </c:pt>
                  <c:pt idx="91">
                    <c:v>Training</c:v>
                  </c:pt>
                  <c:pt idx="92">
                    <c:v>Marketing</c:v>
                  </c:pt>
                  <c:pt idx="93">
                    <c:v>Legal</c:v>
                  </c:pt>
                  <c:pt idx="94">
                    <c:v>Services</c:v>
                  </c:pt>
                  <c:pt idx="95">
                    <c:v>Product Management</c:v>
                  </c:pt>
                  <c:pt idx="96">
                    <c:v>Research and Development</c:v>
                  </c:pt>
                  <c:pt idx="97">
                    <c:v>Product Management</c:v>
                  </c:pt>
                  <c:pt idx="98">
                    <c:v>Marketing</c:v>
                  </c:pt>
                  <c:pt idx="99">
                    <c:v>NULL</c:v>
                  </c:pt>
                  <c:pt idx="100">
                    <c:v>Accounting</c:v>
                  </c:pt>
                  <c:pt idx="101">
                    <c:v>Human Resources</c:v>
                  </c:pt>
                  <c:pt idx="102">
                    <c:v>Legal</c:v>
                  </c:pt>
                  <c:pt idx="103">
                    <c:v>Business Development</c:v>
                  </c:pt>
                  <c:pt idx="104">
                    <c:v>Sales</c:v>
                  </c:pt>
                  <c:pt idx="105">
                    <c:v>Product Management</c:v>
                  </c:pt>
                  <c:pt idx="106">
                    <c:v>Research and Development</c:v>
                  </c:pt>
                  <c:pt idx="107">
                    <c:v>Research and Development</c:v>
                  </c:pt>
                  <c:pt idx="108">
                    <c:v>Accounting</c:v>
                  </c:pt>
                  <c:pt idx="109">
                    <c:v>Accounting</c:v>
                  </c:pt>
                  <c:pt idx="110">
                    <c:v>Marketing</c:v>
                  </c:pt>
                  <c:pt idx="111">
                    <c:v>Engineering</c:v>
                  </c:pt>
                  <c:pt idx="112">
                    <c:v>Engineering</c:v>
                  </c:pt>
                  <c:pt idx="113">
                    <c:v>Product Management</c:v>
                  </c:pt>
                  <c:pt idx="114">
                    <c:v>Accounting</c:v>
                  </c:pt>
                  <c:pt idx="115">
                    <c:v>NULL</c:v>
                  </c:pt>
                  <c:pt idx="116">
                    <c:v>Services</c:v>
                  </c:pt>
                  <c:pt idx="117">
                    <c:v>Product Management</c:v>
                  </c:pt>
                  <c:pt idx="118">
                    <c:v>Support</c:v>
                  </c:pt>
                  <c:pt idx="119">
                    <c:v>Legal</c:v>
                  </c:pt>
                  <c:pt idx="120">
                    <c:v>Engineering</c:v>
                  </c:pt>
                  <c:pt idx="121">
                    <c:v>Product Management</c:v>
                  </c:pt>
                  <c:pt idx="122">
                    <c:v>Support</c:v>
                  </c:pt>
                  <c:pt idx="123">
                    <c:v>Research and Development</c:v>
                  </c:pt>
                  <c:pt idx="124">
                    <c:v>Services</c:v>
                  </c:pt>
                  <c:pt idx="125">
                    <c:v>Services</c:v>
                  </c:pt>
                  <c:pt idx="126">
                    <c:v>Business Development</c:v>
                  </c:pt>
                  <c:pt idx="127">
                    <c:v>Human Resources</c:v>
                  </c:pt>
                  <c:pt idx="128">
                    <c:v>Product Management</c:v>
                  </c:pt>
                  <c:pt idx="129">
                    <c:v>Research and Development</c:v>
                  </c:pt>
                  <c:pt idx="130">
                    <c:v>Support</c:v>
                  </c:pt>
                  <c:pt idx="131">
                    <c:v>Training</c:v>
                  </c:pt>
                  <c:pt idx="132">
                    <c:v>Support</c:v>
                  </c:pt>
                  <c:pt idx="133">
                    <c:v>Services</c:v>
                  </c:pt>
                  <c:pt idx="134">
                    <c:v>Support</c:v>
                  </c:pt>
                  <c:pt idx="135">
                    <c:v>Business Development</c:v>
                  </c:pt>
                  <c:pt idx="136">
                    <c:v>Accounting</c:v>
                  </c:pt>
                  <c:pt idx="137">
                    <c:v>Legal</c:v>
                  </c:pt>
                  <c:pt idx="138">
                    <c:v>Legal</c:v>
                  </c:pt>
                  <c:pt idx="139">
                    <c:v>Product Management</c:v>
                  </c:pt>
                  <c:pt idx="140">
                    <c:v>Business Development</c:v>
                  </c:pt>
                  <c:pt idx="141">
                    <c:v>Accounting</c:v>
                  </c:pt>
                  <c:pt idx="142">
                    <c:v>Sales</c:v>
                  </c:pt>
                  <c:pt idx="143">
                    <c:v>Support</c:v>
                  </c:pt>
                  <c:pt idx="144">
                    <c:v>Support</c:v>
                  </c:pt>
                  <c:pt idx="145">
                    <c:v>Business Development</c:v>
                  </c:pt>
                  <c:pt idx="146">
                    <c:v>Product Management</c:v>
                  </c:pt>
                  <c:pt idx="147">
                    <c:v>Research and Development</c:v>
                  </c:pt>
                  <c:pt idx="148">
                    <c:v>Research and Development</c:v>
                  </c:pt>
                  <c:pt idx="149">
                    <c:v>Human Resources</c:v>
                  </c:pt>
                  <c:pt idx="150">
                    <c:v>Product Management</c:v>
                  </c:pt>
                  <c:pt idx="151">
                    <c:v>Legal</c:v>
                  </c:pt>
                  <c:pt idx="152">
                    <c:v>Support</c:v>
                  </c:pt>
                  <c:pt idx="153">
                    <c:v>Business Development</c:v>
                  </c:pt>
                  <c:pt idx="154">
                    <c:v>Support</c:v>
                  </c:pt>
                  <c:pt idx="155">
                    <c:v>Training</c:v>
                  </c:pt>
                  <c:pt idx="156">
                    <c:v>Business Development</c:v>
                  </c:pt>
                  <c:pt idx="157">
                    <c:v>Training</c:v>
                  </c:pt>
                  <c:pt idx="158">
                    <c:v>Services</c:v>
                  </c:pt>
                  <c:pt idx="159">
                    <c:v>Sales</c:v>
                  </c:pt>
                  <c:pt idx="160">
                    <c:v>Services</c:v>
                  </c:pt>
                  <c:pt idx="161">
                    <c:v>Accounting</c:v>
                  </c:pt>
                  <c:pt idx="162">
                    <c:v>Support</c:v>
                  </c:pt>
                  <c:pt idx="163">
                    <c:v>Business Development</c:v>
                  </c:pt>
                  <c:pt idx="164">
                    <c:v>Business Development</c:v>
                  </c:pt>
                  <c:pt idx="165">
                    <c:v>Accounting</c:v>
                  </c:pt>
                  <c:pt idx="166">
                    <c:v>Training</c:v>
                  </c:pt>
                  <c:pt idx="167">
                    <c:v>Accounting</c:v>
                  </c:pt>
                  <c:pt idx="168">
                    <c:v>Engineering</c:v>
                  </c:pt>
                  <c:pt idx="169">
                    <c:v>Services</c:v>
                  </c:pt>
                  <c:pt idx="170">
                    <c:v>Training</c:v>
                  </c:pt>
                  <c:pt idx="171">
                    <c:v>Training</c:v>
                  </c:pt>
                  <c:pt idx="172">
                    <c:v>Accounting</c:v>
                  </c:pt>
                  <c:pt idx="173">
                    <c:v>Research and Development</c:v>
                  </c:pt>
                  <c:pt idx="174">
                    <c:v>Training</c:v>
                  </c:pt>
                  <c:pt idx="175">
                    <c:v>Engineering</c:v>
                  </c:pt>
                  <c:pt idx="176">
                    <c:v>Training</c:v>
                  </c:pt>
                  <c:pt idx="177">
                    <c:v>Legal</c:v>
                  </c:pt>
                  <c:pt idx="178">
                    <c:v>Legal</c:v>
                  </c:pt>
                  <c:pt idx="179">
                    <c:v>Research and Development</c:v>
                  </c:pt>
                  <c:pt idx="180">
                    <c:v>Training</c:v>
                  </c:pt>
                  <c:pt idx="181">
                    <c:v>Engineering</c:v>
                  </c:pt>
                  <c:pt idx="182">
                    <c:v>Business Development</c:v>
                  </c:pt>
                  <c:pt idx="183">
                    <c:v>Business Development</c:v>
                  </c:pt>
                  <c:pt idx="184">
                    <c:v>Legal</c:v>
                  </c:pt>
                  <c:pt idx="185">
                    <c:v>Product Management</c:v>
                  </c:pt>
                  <c:pt idx="186">
                    <c:v>Support</c:v>
                  </c:pt>
                  <c:pt idx="187">
                    <c:v>Training</c:v>
                  </c:pt>
                  <c:pt idx="188">
                    <c:v>Services</c:v>
                  </c:pt>
                  <c:pt idx="189">
                    <c:v>Services</c:v>
                  </c:pt>
                  <c:pt idx="190">
                    <c:v>Research and Development</c:v>
                  </c:pt>
                  <c:pt idx="191">
                    <c:v>Marketing</c:v>
                  </c:pt>
                  <c:pt idx="192">
                    <c:v>Training</c:v>
                  </c:pt>
                  <c:pt idx="193">
                    <c:v>Product Management</c:v>
                  </c:pt>
                  <c:pt idx="194">
                    <c:v>Human Resources</c:v>
                  </c:pt>
                  <c:pt idx="195">
                    <c:v>Product Management</c:v>
                  </c:pt>
                  <c:pt idx="196">
                    <c:v>Engineering</c:v>
                  </c:pt>
                  <c:pt idx="197">
                    <c:v>Product Management</c:v>
                  </c:pt>
                  <c:pt idx="198">
                    <c:v>Services</c:v>
                  </c:pt>
                  <c:pt idx="199">
                    <c:v>(blank)</c:v>
                  </c:pt>
                </c:lvl>
                <c:lvl>
                  <c:pt idx="0">
                    <c:v>Male</c:v>
                  </c:pt>
                  <c:pt idx="1">
                    <c:v>Male</c:v>
                  </c:pt>
                  <c:pt idx="2">
                    <c:v>Male</c:v>
                  </c:pt>
                  <c:pt idx="3">
                    <c:v>Female</c:v>
                  </c:pt>
                  <c:pt idx="4">
                    <c:v>Male</c:v>
                  </c:pt>
                  <c:pt idx="5">
                    <c:v>Female</c:v>
                  </c:pt>
                  <c:pt idx="6">
                    <c:v>Female</c:v>
                  </c:pt>
                  <c:pt idx="7">
                    <c:v>Male</c:v>
                  </c:pt>
                  <c:pt idx="8">
                    <c:v>Male</c:v>
                  </c:pt>
                  <c:pt idx="9">
                    <c:v>Male</c:v>
                  </c:pt>
                  <c:pt idx="10">
                    <c:v>Female</c:v>
                  </c:pt>
                  <c:pt idx="11">
                    <c:v>Female</c:v>
                  </c:pt>
                  <c:pt idx="12">
                    <c:v>Male</c:v>
                  </c:pt>
                  <c:pt idx="13">
                    <c:v>Male</c:v>
                  </c:pt>
                  <c:pt idx="14">
                    <c:v>Female</c:v>
                  </c:pt>
                  <c:pt idx="15">
                    <c:v>Female</c:v>
                  </c:pt>
                  <c:pt idx="16">
                    <c:v>Male</c:v>
                  </c:pt>
                  <c:pt idx="17">
                    <c:v>Male</c:v>
                  </c:pt>
                  <c:pt idx="18">
                    <c:v>Male</c:v>
                  </c:pt>
                  <c:pt idx="19">
                    <c:v>Male</c:v>
                  </c:pt>
                  <c:pt idx="20">
                    <c:v>Female</c:v>
                  </c:pt>
                  <c:pt idx="21">
                    <c:v>Female</c:v>
                  </c:pt>
                  <c:pt idx="22">
                    <c:v>female </c:v>
                  </c:pt>
                  <c:pt idx="23">
                    <c:v>Female</c:v>
                  </c:pt>
                  <c:pt idx="24">
                    <c:v>Male</c:v>
                  </c:pt>
                  <c:pt idx="25">
                    <c:v>Male</c:v>
                  </c:pt>
                  <c:pt idx="26">
                    <c:v>Female</c:v>
                  </c:pt>
                  <c:pt idx="27">
                    <c:v>Male</c:v>
                  </c:pt>
                  <c:pt idx="28">
                    <c:v>Male</c:v>
                  </c:pt>
                  <c:pt idx="29">
                    <c:v>Male</c:v>
                  </c:pt>
                  <c:pt idx="30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3">
                    <c:v>Male</c:v>
                  </c:pt>
                  <c:pt idx="34">
                    <c:v>Female</c:v>
                  </c:pt>
                  <c:pt idx="35">
                    <c:v>Female</c:v>
                  </c:pt>
                  <c:pt idx="36">
                    <c:v>Male</c:v>
                  </c:pt>
                  <c:pt idx="37">
                    <c:v>Male</c:v>
                  </c:pt>
                  <c:pt idx="38">
                    <c:v>Male</c:v>
                  </c:pt>
                  <c:pt idx="39">
                    <c:v>Male</c:v>
                  </c:pt>
                  <c:pt idx="40">
                    <c:v>Male</c:v>
                  </c:pt>
                  <c:pt idx="41">
                    <c:v>Male</c:v>
                  </c:pt>
                  <c:pt idx="42">
                    <c:v>Female</c:v>
                  </c:pt>
                  <c:pt idx="43">
                    <c:v>Male</c:v>
                  </c:pt>
                  <c:pt idx="44">
                    <c:v>Female</c:v>
                  </c:pt>
                  <c:pt idx="45">
                    <c:v>Male</c:v>
                  </c:pt>
                  <c:pt idx="46">
                    <c:v>Male</c:v>
                  </c:pt>
                  <c:pt idx="47">
                    <c:v>Female</c:v>
                  </c:pt>
                  <c:pt idx="48">
                    <c:v>Male</c:v>
                  </c:pt>
                  <c:pt idx="49">
                    <c:v>Male</c:v>
                  </c:pt>
                  <c:pt idx="50">
                    <c:v>Female</c:v>
                  </c:pt>
                  <c:pt idx="51">
                    <c:v>Female</c:v>
                  </c:pt>
                  <c:pt idx="52">
                    <c:v>Female</c:v>
                  </c:pt>
                  <c:pt idx="53">
                    <c:v>Female</c:v>
                  </c:pt>
                  <c:pt idx="54">
                    <c:v>Female</c:v>
                  </c:pt>
                  <c:pt idx="55">
                    <c:v>Female</c:v>
                  </c:pt>
                  <c:pt idx="56">
                    <c:v>Female</c:v>
                  </c:pt>
                  <c:pt idx="57">
                    <c:v>Female</c:v>
                  </c:pt>
                  <c:pt idx="58">
                    <c:v>Male</c:v>
                  </c:pt>
                  <c:pt idx="59">
                    <c:v>Female</c:v>
                  </c:pt>
                  <c:pt idx="60">
                    <c:v>Male</c:v>
                  </c:pt>
                  <c:pt idx="61">
                    <c:v>Female</c:v>
                  </c:pt>
                  <c:pt idx="62">
                    <c:v>Male</c:v>
                  </c:pt>
                  <c:pt idx="63">
                    <c:v>Male</c:v>
                  </c:pt>
                  <c:pt idx="64">
                    <c:v>Female</c:v>
                  </c:pt>
                  <c:pt idx="65">
                    <c:v>Male</c:v>
                  </c:pt>
                  <c:pt idx="66">
                    <c:v>Male</c:v>
                  </c:pt>
                  <c:pt idx="67">
                    <c:v>Female</c:v>
                  </c:pt>
                  <c:pt idx="68">
                    <c:v>Female</c:v>
                  </c:pt>
                  <c:pt idx="69">
                    <c:v>Female</c:v>
                  </c:pt>
                  <c:pt idx="70">
                    <c:v>Male</c:v>
                  </c:pt>
                  <c:pt idx="71">
                    <c:v>Male</c:v>
                  </c:pt>
                  <c:pt idx="72">
                    <c:v>Female</c:v>
                  </c:pt>
                  <c:pt idx="73">
                    <c:v>Female</c:v>
                  </c:pt>
                  <c:pt idx="74">
                    <c:v>Male</c:v>
                  </c:pt>
                  <c:pt idx="75">
                    <c:v>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Female</c:v>
                  </c:pt>
                  <c:pt idx="79">
                    <c:v>Female</c:v>
                  </c:pt>
                  <c:pt idx="80">
                    <c:v>Male </c:v>
                  </c:pt>
                  <c:pt idx="81">
                    <c:v>Female</c:v>
                  </c:pt>
                  <c:pt idx="82">
                    <c:v>Female</c:v>
                  </c:pt>
                  <c:pt idx="83">
                    <c:v>Male</c:v>
                  </c:pt>
                  <c:pt idx="84">
                    <c:v>Female</c:v>
                  </c:pt>
                  <c:pt idx="85">
                    <c:v>Female</c:v>
                  </c:pt>
                  <c:pt idx="86">
                    <c:v>female </c:v>
                  </c:pt>
                  <c:pt idx="87">
                    <c:v>Female</c:v>
                  </c:pt>
                  <c:pt idx="88">
                    <c:v>Male</c:v>
                  </c:pt>
                  <c:pt idx="89">
                    <c:v>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Male</c:v>
                  </c:pt>
                  <c:pt idx="93">
                    <c:v>Female</c:v>
                  </c:pt>
                  <c:pt idx="94">
                    <c:v>Female</c:v>
                  </c:pt>
                  <c:pt idx="95">
                    <c:v>Female</c:v>
                  </c:pt>
                  <c:pt idx="96">
                    <c:v>Female</c:v>
                  </c:pt>
                  <c:pt idx="97">
                    <c:v>Male</c:v>
                  </c:pt>
                  <c:pt idx="98">
                    <c:v>Female</c:v>
                  </c:pt>
                  <c:pt idx="99">
                    <c:v>Female</c:v>
                  </c:pt>
                  <c:pt idx="100">
                    <c:v>Male</c:v>
                  </c:pt>
                  <c:pt idx="101">
                    <c:v>Male</c:v>
                  </c:pt>
                  <c:pt idx="102">
                    <c:v>Male</c:v>
                  </c:pt>
                  <c:pt idx="103">
                    <c:v>Male</c:v>
                  </c:pt>
                  <c:pt idx="104">
                    <c:v>Male</c:v>
                  </c:pt>
                  <c:pt idx="105">
                    <c:v>Male</c:v>
                  </c:pt>
                  <c:pt idx="106">
                    <c:v>Female</c:v>
                  </c:pt>
                  <c:pt idx="107">
                    <c:v>Male</c:v>
                  </c:pt>
                  <c:pt idx="108">
                    <c:v>Female</c:v>
                  </c:pt>
                  <c:pt idx="109">
                    <c:v>Male</c:v>
                  </c:pt>
                  <c:pt idx="110">
                    <c:v>Male</c:v>
                  </c:pt>
                  <c:pt idx="111">
                    <c:v>Female</c:v>
                  </c:pt>
                  <c:pt idx="112">
                    <c:v>Male</c:v>
                  </c:pt>
                  <c:pt idx="113">
                    <c:v>Female</c:v>
                  </c:pt>
                  <c:pt idx="114">
                    <c:v>female </c:v>
                  </c:pt>
                  <c:pt idx="115">
                    <c:v>Male</c:v>
                  </c:pt>
                  <c:pt idx="116">
                    <c:v>Male</c:v>
                  </c:pt>
                  <c:pt idx="117">
                    <c:v>Male</c:v>
                  </c:pt>
                  <c:pt idx="118">
                    <c:v>Female</c:v>
                  </c:pt>
                  <c:pt idx="119">
                    <c:v>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Male</c:v>
                  </c:pt>
                  <c:pt idx="123">
                    <c:v>Male</c:v>
                  </c:pt>
                  <c:pt idx="124">
                    <c:v>Female</c:v>
                  </c:pt>
                  <c:pt idx="125">
                    <c:v>female </c:v>
                  </c:pt>
                  <c:pt idx="126">
                    <c:v>Female</c:v>
                  </c:pt>
                  <c:pt idx="127">
                    <c:v>Male</c:v>
                  </c:pt>
                  <c:pt idx="128">
                    <c:v>Female</c:v>
                  </c:pt>
                  <c:pt idx="129">
                    <c:v>Female</c:v>
                  </c:pt>
                  <c:pt idx="130">
                    <c:v>Female</c:v>
                  </c:pt>
                  <c:pt idx="131">
                    <c:v>Female</c:v>
                  </c:pt>
                  <c:pt idx="132">
                    <c:v>Female</c:v>
                  </c:pt>
                  <c:pt idx="133">
                    <c:v>Female</c:v>
                  </c:pt>
                  <c:pt idx="134">
                    <c:v>Male</c:v>
                  </c:pt>
                  <c:pt idx="135">
                    <c:v>Female</c:v>
                  </c:pt>
                  <c:pt idx="136">
                    <c:v>Male</c:v>
                  </c:pt>
                  <c:pt idx="137">
                    <c:v>Male</c:v>
                  </c:pt>
                  <c:pt idx="138">
                    <c:v>Male</c:v>
                  </c:pt>
                  <c:pt idx="139">
                    <c:v>Female</c:v>
                  </c:pt>
                  <c:pt idx="140">
                    <c:v>Male</c:v>
                  </c:pt>
                  <c:pt idx="141">
                    <c:v>Female</c:v>
                  </c:pt>
                  <c:pt idx="142">
                    <c:v>Male</c:v>
                  </c:pt>
                  <c:pt idx="143">
                    <c:v>Male</c:v>
                  </c:pt>
                  <c:pt idx="144">
                    <c:v>Female</c:v>
                  </c:pt>
                  <c:pt idx="145">
                    <c:v>Male</c:v>
                  </c:pt>
                  <c:pt idx="146">
                    <c:v>Female</c:v>
                  </c:pt>
                  <c:pt idx="147">
                    <c:v>Female</c:v>
                  </c:pt>
                  <c:pt idx="148">
                    <c:v>Female</c:v>
                  </c:pt>
                  <c:pt idx="149">
                    <c:v>Female</c:v>
                  </c:pt>
                  <c:pt idx="150">
                    <c:v>Male</c:v>
                  </c:pt>
                  <c:pt idx="151">
                    <c:v>Male</c:v>
                  </c:pt>
                  <c:pt idx="152">
                    <c:v>Female</c:v>
                  </c:pt>
                  <c:pt idx="153">
                    <c:v>Male</c:v>
                  </c:pt>
                  <c:pt idx="154">
                    <c:v>Female</c:v>
                  </c:pt>
                  <c:pt idx="155">
                    <c:v>Female</c:v>
                  </c:pt>
                  <c:pt idx="156">
                    <c:v>Male</c:v>
                  </c:pt>
                  <c:pt idx="157">
                    <c:v>Female</c:v>
                  </c:pt>
                  <c:pt idx="158">
                    <c:v>Male</c:v>
                  </c:pt>
                  <c:pt idx="159">
                    <c:v>Female</c:v>
                  </c:pt>
                  <c:pt idx="160">
                    <c:v>Female</c:v>
                  </c:pt>
                  <c:pt idx="161">
                    <c:v>Male</c:v>
                  </c:pt>
                  <c:pt idx="162">
                    <c:v>Male</c:v>
                  </c:pt>
                  <c:pt idx="163">
                    <c:v>Female</c:v>
                  </c:pt>
                  <c:pt idx="164">
                    <c:v>Female</c:v>
                  </c:pt>
                  <c:pt idx="165">
                    <c:v>Female</c:v>
                  </c:pt>
                  <c:pt idx="166">
                    <c:v>Female</c:v>
                  </c:pt>
                  <c:pt idx="167">
                    <c:v>Female</c:v>
                  </c:pt>
                  <c:pt idx="168">
                    <c:v>Male</c:v>
                  </c:pt>
                  <c:pt idx="169">
                    <c:v>Female</c:v>
                  </c:pt>
                  <c:pt idx="170">
                    <c:v>Male</c:v>
                  </c:pt>
                  <c:pt idx="171">
                    <c:v>Male</c:v>
                  </c:pt>
                  <c:pt idx="172">
                    <c:v>Female</c:v>
                  </c:pt>
                  <c:pt idx="173">
                    <c:v>Female</c:v>
                  </c:pt>
                  <c:pt idx="174">
                    <c:v>Male</c:v>
                  </c:pt>
                  <c:pt idx="175">
                    <c:v>Male</c:v>
                  </c:pt>
                  <c:pt idx="176">
                    <c:v>Male</c:v>
                  </c:pt>
                  <c:pt idx="177">
                    <c:v>Female</c:v>
                  </c:pt>
                  <c:pt idx="178">
                    <c:v>Male</c:v>
                  </c:pt>
                  <c:pt idx="179">
                    <c:v>Female</c:v>
                  </c:pt>
                  <c:pt idx="180">
                    <c:v>Male</c:v>
                  </c:pt>
                  <c:pt idx="181">
                    <c:v>Male</c:v>
                  </c:pt>
                  <c:pt idx="182">
                    <c:v>Male</c:v>
                  </c:pt>
                  <c:pt idx="183">
                    <c:v>Male</c:v>
                  </c:pt>
                  <c:pt idx="184">
                    <c:v>female </c:v>
                  </c:pt>
                  <c:pt idx="185">
                    <c:v>Female</c:v>
                  </c:pt>
                  <c:pt idx="186">
                    <c:v>Female</c:v>
                  </c:pt>
                  <c:pt idx="187">
                    <c:v>Female</c:v>
                  </c:pt>
                  <c:pt idx="188">
                    <c:v>Male</c:v>
                  </c:pt>
                  <c:pt idx="189">
                    <c:v>Male</c:v>
                  </c:pt>
                  <c:pt idx="190">
                    <c:v>Male</c:v>
                  </c:pt>
                  <c:pt idx="191">
                    <c:v>Female</c:v>
                  </c:pt>
                  <c:pt idx="192">
                    <c:v>Female</c:v>
                  </c:pt>
                  <c:pt idx="193">
                    <c:v>Female</c:v>
                  </c:pt>
                  <c:pt idx="194">
                    <c:v>Male</c:v>
                  </c:pt>
                  <c:pt idx="195">
                    <c:v>Female</c:v>
                  </c:pt>
                  <c:pt idx="196">
                    <c:v>Male</c:v>
                  </c:pt>
                  <c:pt idx="197">
                    <c:v>Male</c:v>
                  </c:pt>
                  <c:pt idx="198">
                    <c:v>Female</c:v>
                  </c:pt>
                  <c:pt idx="199">
                    <c:v>(blank)</c:v>
                  </c:pt>
                </c:lvl>
                <c:lvl>
                  <c:pt idx="0">
                    <c:v>Gowtham</c:v>
                  </c:pt>
                  <c:pt idx="1">
                    <c:v>Ajay</c:v>
                  </c:pt>
                  <c:pt idx="2">
                    <c:v>Paari</c:v>
                  </c:pt>
                  <c:pt idx="3">
                    <c:v>mownika</c:v>
                  </c:pt>
                  <c:pt idx="4">
                    <c:v>Palani </c:v>
                  </c:pt>
                  <c:pt idx="5">
                    <c:v>rokini </c:v>
                  </c:pt>
                  <c:pt idx="6">
                    <c:v>sakthi</c:v>
                  </c:pt>
                  <c:pt idx="7">
                    <c:v>watson</c:v>
                  </c:pt>
                  <c:pt idx="8">
                    <c:v>Ashok</c:v>
                  </c:pt>
                  <c:pt idx="9">
                    <c:v>Siva</c:v>
                  </c:pt>
                  <c:pt idx="10">
                    <c:v>sujitha</c:v>
                  </c:pt>
                  <c:pt idx="11">
                    <c:v>janani</c:v>
                  </c:pt>
                  <c:pt idx="12">
                    <c:v>Dev</c:v>
                  </c:pt>
                  <c:pt idx="13">
                    <c:v>vijayakanth</c:v>
                  </c:pt>
                  <c:pt idx="14">
                    <c:v>Gowri</c:v>
                  </c:pt>
                  <c:pt idx="15">
                    <c:v>Priyanka </c:v>
                  </c:pt>
                  <c:pt idx="16">
                    <c:v>vijay</c:v>
                  </c:pt>
                  <c:pt idx="17">
                    <c:v>Naveen </c:v>
                  </c:pt>
                  <c:pt idx="18">
                    <c:v>Selvan</c:v>
                  </c:pt>
                  <c:pt idx="19">
                    <c:v>manoj</c:v>
                  </c:pt>
                  <c:pt idx="20">
                    <c:v>lavanya</c:v>
                  </c:pt>
                  <c:pt idx="21">
                    <c:v>hindhu ja</c:v>
                  </c:pt>
                  <c:pt idx="22">
                    <c:v>keerthi</c:v>
                  </c:pt>
                  <c:pt idx="23">
                    <c:v>mohan</c:v>
                  </c:pt>
                  <c:pt idx="24">
                    <c:v>Mowshik</c:v>
                  </c:pt>
                  <c:pt idx="25">
                    <c:v>Dev raj</c:v>
                  </c:pt>
                  <c:pt idx="26">
                    <c:v>murugalakshi</c:v>
                  </c:pt>
                  <c:pt idx="27">
                    <c:v>Gowtham </c:v>
                  </c:pt>
                  <c:pt idx="28">
                    <c:v>Akshay</c:v>
                  </c:pt>
                  <c:pt idx="29">
                    <c:v>shankar</c:v>
                  </c:pt>
                  <c:pt idx="30">
                    <c:v>salomiya</c:v>
                  </c:pt>
                  <c:pt idx="31">
                    <c:v>Arul</c:v>
                  </c:pt>
                  <c:pt idx="32">
                    <c:v>Mullai</c:v>
                  </c:pt>
                  <c:pt idx="33">
                    <c:v>Ajith</c:v>
                  </c:pt>
                  <c:pt idx="34">
                    <c:v>magillini</c:v>
                  </c:pt>
                  <c:pt idx="35">
                    <c:v>Riya </c:v>
                  </c:pt>
                  <c:pt idx="36">
                    <c:v>vasan</c:v>
                  </c:pt>
                  <c:pt idx="37">
                    <c:v>kumar</c:v>
                  </c:pt>
                  <c:pt idx="38">
                    <c:v>sanjay </c:v>
                  </c:pt>
                  <c:pt idx="39">
                    <c:v>vasan</c:v>
                  </c:pt>
                  <c:pt idx="40">
                    <c:v>yaswant </c:v>
                  </c:pt>
                  <c:pt idx="41">
                    <c:v>David </c:v>
                  </c:pt>
                  <c:pt idx="42">
                    <c:v>Sindhu </c:v>
                  </c:pt>
                  <c:pt idx="43">
                    <c:v>Indran</c:v>
                  </c:pt>
                  <c:pt idx="44">
                    <c:v>swathi</c:v>
                  </c:pt>
                  <c:pt idx="45">
                    <c:v>mohan</c:v>
                  </c:pt>
                  <c:pt idx="46">
                    <c:v>Muthu </c:v>
                  </c:pt>
                  <c:pt idx="47">
                    <c:v>Ramya</c:v>
                  </c:pt>
                  <c:pt idx="48">
                    <c:v>monith</c:v>
                  </c:pt>
                  <c:pt idx="49">
                    <c:v>kavin</c:v>
                  </c:pt>
                  <c:pt idx="50">
                    <c:v>Agalya</c:v>
                  </c:pt>
                  <c:pt idx="51">
                    <c:v>Leena</c:v>
                  </c:pt>
                  <c:pt idx="52">
                    <c:v>valli</c:v>
                  </c:pt>
                  <c:pt idx="53">
                    <c:v>Selvi</c:v>
                  </c:pt>
                  <c:pt idx="54">
                    <c:v>lakshmi</c:v>
                  </c:pt>
                  <c:pt idx="55">
                    <c:v>Mallika </c:v>
                  </c:pt>
                  <c:pt idx="56">
                    <c:v>suriyani</c:v>
                  </c:pt>
                  <c:pt idx="57">
                    <c:v>Hema </c:v>
                  </c:pt>
                  <c:pt idx="58">
                    <c:v>tharun</c:v>
                  </c:pt>
                  <c:pt idx="59">
                    <c:v>Ramya </c:v>
                  </c:pt>
                  <c:pt idx="60">
                    <c:v>Gokul</c:v>
                  </c:pt>
                  <c:pt idx="61">
                    <c:v>Pavithra </c:v>
                  </c:pt>
                  <c:pt idx="62">
                    <c:v>Hari Vasan </c:v>
                  </c:pt>
                  <c:pt idx="63">
                    <c:v>vasan</c:v>
                  </c:pt>
                  <c:pt idx="64">
                    <c:v>Maha Lakshmi </c:v>
                  </c:pt>
                  <c:pt idx="65">
                    <c:v>Surya </c:v>
                  </c:pt>
                  <c:pt idx="66">
                    <c:v>Anthony</c:v>
                  </c:pt>
                  <c:pt idx="67">
                    <c:v>kowshika</c:v>
                  </c:pt>
                  <c:pt idx="68">
                    <c:v>jayasree </c:v>
                  </c:pt>
                  <c:pt idx="69">
                    <c:v>roshini</c:v>
                  </c:pt>
                  <c:pt idx="70">
                    <c:v>depan</c:v>
                  </c:pt>
                  <c:pt idx="71">
                    <c:v>Gokul</c:v>
                  </c:pt>
                  <c:pt idx="72">
                    <c:v>jasmeen</c:v>
                  </c:pt>
                  <c:pt idx="73">
                    <c:v>Deepika </c:v>
                  </c:pt>
                  <c:pt idx="74">
                    <c:v>manoj</c:v>
                  </c:pt>
                  <c:pt idx="75">
                    <c:v>linga </c:v>
                  </c:pt>
                  <c:pt idx="76">
                    <c:v>vijiya</c:v>
                  </c:pt>
                  <c:pt idx="77">
                    <c:v>Devi </c:v>
                  </c:pt>
                  <c:pt idx="78">
                    <c:v>Magi eshwari </c:v>
                  </c:pt>
                  <c:pt idx="79">
                    <c:v>sathana</c:v>
                  </c:pt>
                  <c:pt idx="80">
                    <c:v>Ganesh </c:v>
                  </c:pt>
                  <c:pt idx="81">
                    <c:v>Saranya </c:v>
                  </c:pt>
                  <c:pt idx="82">
                    <c:v>lithika</c:v>
                  </c:pt>
                  <c:pt idx="83">
                    <c:v>Mani</c:v>
                  </c:pt>
                  <c:pt idx="84">
                    <c:v>jeevika</c:v>
                  </c:pt>
                  <c:pt idx="85">
                    <c:v>Jesica</c:v>
                  </c:pt>
                  <c:pt idx="86">
                    <c:v>Rani </c:v>
                  </c:pt>
                  <c:pt idx="87">
                    <c:v>Daisy </c:v>
                  </c:pt>
                  <c:pt idx="88">
                    <c:v>shyam</c:v>
                  </c:pt>
                  <c:pt idx="89">
                    <c:v>sanjay</c:v>
                  </c:pt>
                  <c:pt idx="90">
                    <c:v>Malli </c:v>
                  </c:pt>
                  <c:pt idx="91">
                    <c:v>rokitha</c:v>
                  </c:pt>
                  <c:pt idx="92">
                    <c:v>Guru </c:v>
                  </c:pt>
                  <c:pt idx="93">
                    <c:v>Thrisha </c:v>
                  </c:pt>
                  <c:pt idx="94">
                    <c:v>priya</c:v>
                  </c:pt>
                  <c:pt idx="95">
                    <c:v>sree </c:v>
                  </c:pt>
                  <c:pt idx="96">
                    <c:v>Tamil selvi</c:v>
                  </c:pt>
                  <c:pt idx="97">
                    <c:v>deena selvan</c:v>
                  </c:pt>
                  <c:pt idx="98">
                    <c:v>Rajeshwari </c:v>
                  </c:pt>
                  <c:pt idx="99">
                    <c:v>prasana</c:v>
                  </c:pt>
                  <c:pt idx="100">
                    <c:v>parasuram </c:v>
                  </c:pt>
                  <c:pt idx="101">
                    <c:v>suthakar</c:v>
                  </c:pt>
                  <c:pt idx="102">
                    <c:v>karthic</c:v>
                  </c:pt>
                  <c:pt idx="103">
                    <c:v>lakshmanan</c:v>
                  </c:pt>
                  <c:pt idx="104">
                    <c:v>Deepak </c:v>
                  </c:pt>
                  <c:pt idx="105">
                    <c:v>Bala </c:v>
                  </c:pt>
                  <c:pt idx="106">
                    <c:v>Rithika </c:v>
                  </c:pt>
                  <c:pt idx="107">
                    <c:v>Abishek</c:v>
                  </c:pt>
                  <c:pt idx="108">
                    <c:v>Durga </c:v>
                  </c:pt>
                  <c:pt idx="109">
                    <c:v>Rokith</c:v>
                  </c:pt>
                  <c:pt idx="110">
                    <c:v>peter</c:v>
                  </c:pt>
                  <c:pt idx="111">
                    <c:v>Thanusri </c:v>
                  </c:pt>
                  <c:pt idx="112">
                    <c:v>Daniel </c:v>
                  </c:pt>
                  <c:pt idx="113">
                    <c:v>Nivedha </c:v>
                  </c:pt>
                  <c:pt idx="114">
                    <c:v>vaishunavi</c:v>
                  </c:pt>
                  <c:pt idx="115">
                    <c:v>Gokul </c:v>
                  </c:pt>
                  <c:pt idx="116">
                    <c:v>Jagan </c:v>
                  </c:pt>
                  <c:pt idx="117">
                    <c:v>Manoj </c:v>
                  </c:pt>
                  <c:pt idx="118">
                    <c:v>mathubala</c:v>
                  </c:pt>
                  <c:pt idx="119">
                    <c:v>Rithis</c:v>
                  </c:pt>
                  <c:pt idx="120">
                    <c:v>Dinesh </c:v>
                  </c:pt>
                  <c:pt idx="121">
                    <c:v>Dinesh </c:v>
                  </c:pt>
                  <c:pt idx="122">
                    <c:v>Hari</c:v>
                  </c:pt>
                  <c:pt idx="123">
                    <c:v>Deena</c:v>
                  </c:pt>
                  <c:pt idx="124">
                    <c:v>Merry </c:v>
                  </c:pt>
                  <c:pt idx="125">
                    <c:v>Rama </c:v>
                  </c:pt>
                  <c:pt idx="126">
                    <c:v>Divya</c:v>
                  </c:pt>
                  <c:pt idx="127">
                    <c:v>Siva </c:v>
                  </c:pt>
                  <c:pt idx="128">
                    <c:v>Nithya </c:v>
                  </c:pt>
                  <c:pt idx="129">
                    <c:v>suganya</c:v>
                  </c:pt>
                  <c:pt idx="130">
                    <c:v>kalpana</c:v>
                  </c:pt>
                  <c:pt idx="131">
                    <c:v>komathi</c:v>
                  </c:pt>
                  <c:pt idx="132">
                    <c:v>sharmila </c:v>
                  </c:pt>
                  <c:pt idx="133">
                    <c:v>janani </c:v>
                  </c:pt>
                  <c:pt idx="134">
                    <c:v>Lokesh</c:v>
                  </c:pt>
                  <c:pt idx="135">
                    <c:v>hemavathy</c:v>
                  </c:pt>
                  <c:pt idx="136">
                    <c:v>Ram </c:v>
                  </c:pt>
                  <c:pt idx="137">
                    <c:v>Suresh </c:v>
                  </c:pt>
                  <c:pt idx="138">
                    <c:v>Tamil</c:v>
                  </c:pt>
                  <c:pt idx="139">
                    <c:v>Tharani </c:v>
                  </c:pt>
                  <c:pt idx="140">
                    <c:v>kishore </c:v>
                  </c:pt>
                  <c:pt idx="141">
                    <c:v>sakila</c:v>
                  </c:pt>
                  <c:pt idx="142">
                    <c:v>Ashok </c:v>
                  </c:pt>
                  <c:pt idx="143">
                    <c:v>vinoth</c:v>
                  </c:pt>
                  <c:pt idx="144">
                    <c:v>Monika </c:v>
                  </c:pt>
                  <c:pt idx="145">
                    <c:v>Raja </c:v>
                  </c:pt>
                  <c:pt idx="146">
                    <c:v>Sulochana </c:v>
                  </c:pt>
                  <c:pt idx="147">
                    <c:v>Pooja </c:v>
                  </c:pt>
                  <c:pt idx="148">
                    <c:v>moni</c:v>
                  </c:pt>
                  <c:pt idx="149">
                    <c:v>Leya</c:v>
                  </c:pt>
                  <c:pt idx="150">
                    <c:v>sathis</c:v>
                  </c:pt>
                  <c:pt idx="151">
                    <c:v>Marline Wahncke</c:v>
                  </c:pt>
                  <c:pt idx="152">
                    <c:v>sakthi</c:v>
                  </c:pt>
                  <c:pt idx="153">
                    <c:v>prathap</c:v>
                  </c:pt>
                  <c:pt idx="154">
                    <c:v>Malini </c:v>
                  </c:pt>
                  <c:pt idx="155">
                    <c:v>Sowmiya </c:v>
                  </c:pt>
                  <c:pt idx="156">
                    <c:v>yathis</c:v>
                  </c:pt>
                  <c:pt idx="157">
                    <c:v>sweety</c:v>
                  </c:pt>
                  <c:pt idx="158">
                    <c:v>ramesh</c:v>
                  </c:pt>
                  <c:pt idx="159">
                    <c:v>nirmala</c:v>
                  </c:pt>
                  <c:pt idx="160">
                    <c:v>Nellavathi </c:v>
                  </c:pt>
                  <c:pt idx="161">
                    <c:v>Giri </c:v>
                  </c:pt>
                  <c:pt idx="162">
                    <c:v>mokit</c:v>
                  </c:pt>
                  <c:pt idx="163">
                    <c:v>Ramya </c:v>
                  </c:pt>
                  <c:pt idx="164">
                    <c:v>shantha</c:v>
                  </c:pt>
                  <c:pt idx="165">
                    <c:v>bindhu </c:v>
                  </c:pt>
                  <c:pt idx="166">
                    <c:v>Shalini </c:v>
                  </c:pt>
                  <c:pt idx="167">
                    <c:v>sylviya Nancy </c:v>
                  </c:pt>
                  <c:pt idx="168">
                    <c:v>daniel</c:v>
                  </c:pt>
                  <c:pt idx="169">
                    <c:v>sathya</c:v>
                  </c:pt>
                  <c:pt idx="170">
                    <c:v>Mari </c:v>
                  </c:pt>
                  <c:pt idx="171">
                    <c:v>parthiban </c:v>
                  </c:pt>
                  <c:pt idx="172">
                    <c:v>Dellipa</c:v>
                  </c:pt>
                  <c:pt idx="173">
                    <c:v>priya</c:v>
                  </c:pt>
                  <c:pt idx="174">
                    <c:v>Vicky </c:v>
                  </c:pt>
                  <c:pt idx="175">
                    <c:v>kishore</c:v>
                  </c:pt>
                  <c:pt idx="176">
                    <c:v>manoj</c:v>
                  </c:pt>
                  <c:pt idx="177">
                    <c:v>vinotha</c:v>
                  </c:pt>
                  <c:pt idx="178">
                    <c:v>Ashok</c:v>
                  </c:pt>
                  <c:pt idx="179">
                    <c:v>komala</c:v>
                  </c:pt>
                  <c:pt idx="180">
                    <c:v>parthiban</c:v>
                  </c:pt>
                  <c:pt idx="181">
                    <c:v>Girish </c:v>
                  </c:pt>
                  <c:pt idx="182">
                    <c:v>namakodi </c:v>
                  </c:pt>
                  <c:pt idx="183">
                    <c:v>Vinoth </c:v>
                  </c:pt>
                  <c:pt idx="184">
                    <c:v>keerthi </c:v>
                  </c:pt>
                  <c:pt idx="185">
                    <c:v>samanthi</c:v>
                  </c:pt>
                  <c:pt idx="186">
                    <c:v>lekha</c:v>
                  </c:pt>
                  <c:pt idx="187">
                    <c:v>Abi</c:v>
                  </c:pt>
                  <c:pt idx="188">
                    <c:v>Karthik </c:v>
                  </c:pt>
                  <c:pt idx="189">
                    <c:v>kishore </c:v>
                  </c:pt>
                  <c:pt idx="190">
                    <c:v>rajesh</c:v>
                  </c:pt>
                  <c:pt idx="191">
                    <c:v>bhavani</c:v>
                  </c:pt>
                  <c:pt idx="192">
                    <c:v>Vidhya </c:v>
                  </c:pt>
                  <c:pt idx="193">
                    <c:v>Sandhiya </c:v>
                  </c:pt>
                  <c:pt idx="194">
                    <c:v>Rahul </c:v>
                  </c:pt>
                  <c:pt idx="195">
                    <c:v>suji</c:v>
                  </c:pt>
                  <c:pt idx="196">
                    <c:v>Balaji </c:v>
                  </c:pt>
                  <c:pt idx="197">
                    <c:v>Manoj </c:v>
                  </c:pt>
                  <c:pt idx="198">
                    <c:v>Mithra </c:v>
                  </c:pt>
                  <c:pt idx="199">
                    <c:v>(blank)</c:v>
                  </c:pt>
                </c:lvl>
                <c:lvl>
                  <c:pt idx="0">
                    <c:v>AA123</c:v>
                  </c:pt>
                  <c:pt idx="1">
                    <c:v>AD236</c:v>
                  </c:pt>
                  <c:pt idx="2">
                    <c:v>AQ159</c:v>
                  </c:pt>
                  <c:pt idx="3">
                    <c:v>AS111</c:v>
                  </c:pt>
                  <c:pt idx="5">
                    <c:v>AS115</c:v>
                  </c:pt>
                  <c:pt idx="6">
                    <c:v>AS147</c:v>
                  </c:pt>
                  <c:pt idx="7">
                    <c:v>AS195</c:v>
                  </c:pt>
                  <c:pt idx="8">
                    <c:v>AS292</c:v>
                  </c:pt>
                  <c:pt idx="9">
                    <c:v>AS789</c:v>
                  </c:pt>
                  <c:pt idx="10">
                    <c:v>AX147</c:v>
                  </c:pt>
                  <c:pt idx="11">
                    <c:v>BK226</c:v>
                  </c:pt>
                  <c:pt idx="12">
                    <c:v>BQ777</c:v>
                  </c:pt>
                  <c:pt idx="13">
                    <c:v>BV135</c:v>
                  </c:pt>
                  <c:pt idx="14">
                    <c:v>BV166</c:v>
                  </c:pt>
                  <c:pt idx="15">
                    <c:v>DH563</c:v>
                  </c:pt>
                  <c:pt idx="16">
                    <c:v>DJ965</c:v>
                  </c:pt>
                  <c:pt idx="17">
                    <c:v>DR149</c:v>
                  </c:pt>
                  <c:pt idx="18">
                    <c:v>ER136</c:v>
                  </c:pt>
                  <c:pt idx="19">
                    <c:v>FB147</c:v>
                  </c:pt>
                  <c:pt idx="20">
                    <c:v>FD147</c:v>
                  </c:pt>
                  <c:pt idx="21">
                    <c:v>FD159</c:v>
                  </c:pt>
                  <c:pt idx="22">
                    <c:v>FF555</c:v>
                  </c:pt>
                  <c:pt idx="23">
                    <c:v>FN426</c:v>
                  </c:pt>
                  <c:pt idx="24">
                    <c:v>FR147</c:v>
                  </c:pt>
                  <c:pt idx="25">
                    <c:v>GC008</c:v>
                  </c:pt>
                  <c:pt idx="26">
                    <c:v>GF143</c:v>
                  </c:pt>
                  <c:pt idx="27">
                    <c:v>GK685</c:v>
                  </c:pt>
                  <c:pt idx="28">
                    <c:v>GV292</c:v>
                  </c:pt>
                  <c:pt idx="29">
                    <c:v>HG135</c:v>
                  </c:pt>
                  <c:pt idx="30">
                    <c:v>JH222</c:v>
                  </c:pt>
                  <c:pt idx="31">
                    <c:v>JH269</c:v>
                  </c:pt>
                  <c:pt idx="32">
                    <c:v>JJ580</c:v>
                  </c:pt>
                  <c:pt idx="33">
                    <c:v>JP102</c:v>
                  </c:pt>
                  <c:pt idx="34">
                    <c:v>KH863</c:v>
                  </c:pt>
                  <c:pt idx="35">
                    <c:v>KJ100</c:v>
                  </c:pt>
                  <c:pt idx="36">
                    <c:v>KL433</c:v>
                  </c:pt>
                  <c:pt idx="37">
                    <c:v>KP500</c:v>
                  </c:pt>
                  <c:pt idx="38">
                    <c:v>KT365</c:v>
                  </c:pt>
                  <c:pt idx="39">
                    <c:v>LT256</c:v>
                  </c:pt>
                  <c:pt idx="40">
                    <c:v>MB009</c:v>
                  </c:pt>
                  <c:pt idx="41">
                    <c:v>MG180</c:v>
                  </c:pt>
                  <c:pt idx="42">
                    <c:v>MH996</c:v>
                  </c:pt>
                  <c:pt idx="43">
                    <c:v>MO345</c:v>
                  </c:pt>
                  <c:pt idx="44">
                    <c:v>MT321</c:v>
                  </c:pt>
                  <c:pt idx="45">
                    <c:v>NB111</c:v>
                  </c:pt>
                  <c:pt idx="46">
                    <c:v>NB124</c:v>
                  </c:pt>
                  <c:pt idx="47">
                    <c:v>NJ631</c:v>
                  </c:pt>
                  <c:pt idx="48">
                    <c:v>NK357</c:v>
                  </c:pt>
                  <c:pt idx="49">
                    <c:v>NM085</c:v>
                  </c:pt>
                  <c:pt idx="50">
                    <c:v>NT106</c:v>
                  </c:pt>
                  <c:pt idx="51">
                    <c:v>OK369</c:v>
                  </c:pt>
                  <c:pt idx="52">
                    <c:v>OR136</c:v>
                  </c:pt>
                  <c:pt idx="53">
                    <c:v>PL236</c:v>
                  </c:pt>
                  <c:pt idx="54">
                    <c:v>PL333</c:v>
                  </c:pt>
                  <c:pt idx="55">
                    <c:v>PR003</c:v>
                  </c:pt>
                  <c:pt idx="56">
                    <c:v>PR006</c:v>
                  </c:pt>
                  <c:pt idx="57">
                    <c:v>PR009</c:v>
                  </c:pt>
                  <c:pt idx="58">
                    <c:v>PR011</c:v>
                  </c:pt>
                  <c:pt idx="59">
                    <c:v>PR012</c:v>
                  </c:pt>
                  <c:pt idx="60">
                    <c:v>PR015</c:v>
                  </c:pt>
                  <c:pt idx="61">
                    <c:v>PR016</c:v>
                  </c:pt>
                  <c:pt idx="62">
                    <c:v>PR019</c:v>
                  </c:pt>
                  <c:pt idx="64">
                    <c:v>PR020</c:v>
                  </c:pt>
                  <c:pt idx="66">
                    <c:v>PR021</c:v>
                  </c:pt>
                  <c:pt idx="68">
                    <c:v>PR022</c:v>
                  </c:pt>
                  <c:pt idx="69">
                    <c:v>PR023</c:v>
                  </c:pt>
                  <c:pt idx="70">
                    <c:v>PR030</c:v>
                  </c:pt>
                  <c:pt idx="71">
                    <c:v>PR036</c:v>
                  </c:pt>
                  <c:pt idx="72">
                    <c:v>PR037</c:v>
                  </c:pt>
                  <c:pt idx="73">
                    <c:v>PR038</c:v>
                  </c:pt>
                  <c:pt idx="75">
                    <c:v>PR039</c:v>
                  </c:pt>
                  <c:pt idx="76">
                    <c:v>PR043</c:v>
                  </c:pt>
                  <c:pt idx="77">
                    <c:v>PR044</c:v>
                  </c:pt>
                  <c:pt idx="79">
                    <c:v>PR280</c:v>
                  </c:pt>
                  <c:pt idx="80">
                    <c:v>PR332</c:v>
                  </c:pt>
                  <c:pt idx="81">
                    <c:v>PR667</c:v>
                  </c:pt>
                  <c:pt idx="82">
                    <c:v>RE456</c:v>
                  </c:pt>
                  <c:pt idx="83">
                    <c:v>RJJ258</c:v>
                  </c:pt>
                  <c:pt idx="84">
                    <c:v>RT207</c:v>
                  </c:pt>
                  <c:pt idx="85">
                    <c:v>SA101</c:v>
                  </c:pt>
                  <c:pt idx="86">
                    <c:v>SA444</c:v>
                  </c:pt>
                  <c:pt idx="87">
                    <c:v>SA598</c:v>
                  </c:pt>
                  <c:pt idx="88">
                    <c:v>SA856</c:v>
                  </c:pt>
                  <c:pt idx="89">
                    <c:v>SD258</c:v>
                  </c:pt>
                  <c:pt idx="90">
                    <c:v>SD563</c:v>
                  </c:pt>
                  <c:pt idx="91">
                    <c:v>SQ001</c:v>
                  </c:pt>
                  <c:pt idx="92">
                    <c:v>SQ003</c:v>
                  </c:pt>
                  <c:pt idx="93">
                    <c:v>SQ004</c:v>
                  </c:pt>
                  <c:pt idx="94">
                    <c:v>SQ008</c:v>
                  </c:pt>
                  <c:pt idx="95">
                    <c:v>SQ009</c:v>
                  </c:pt>
                  <c:pt idx="97">
                    <c:v>SQ010</c:v>
                  </c:pt>
                  <c:pt idx="98">
                    <c:v>SQ012</c:v>
                  </c:pt>
                  <c:pt idx="99">
                    <c:v>SQ014</c:v>
                  </c:pt>
                  <c:pt idx="100">
                    <c:v>SQ015</c:v>
                  </c:pt>
                  <c:pt idx="102">
                    <c:v>SQ016</c:v>
                  </c:pt>
                  <c:pt idx="104">
                    <c:v>SQ017</c:v>
                  </c:pt>
                  <c:pt idx="105">
                    <c:v>SQ018</c:v>
                  </c:pt>
                  <c:pt idx="106">
                    <c:v>SQ019</c:v>
                  </c:pt>
                  <c:pt idx="107">
                    <c:v>SQ022</c:v>
                  </c:pt>
                  <c:pt idx="109">
                    <c:v>SQ024</c:v>
                  </c:pt>
                  <c:pt idx="110">
                    <c:v>SQ026</c:v>
                  </c:pt>
                  <c:pt idx="112">
                    <c:v>SQ031</c:v>
                  </c:pt>
                  <c:pt idx="113">
                    <c:v>SQ033</c:v>
                  </c:pt>
                  <c:pt idx="114">
                    <c:v>SQ036</c:v>
                  </c:pt>
                  <c:pt idx="115">
                    <c:v>SQ037</c:v>
                  </c:pt>
                  <c:pt idx="116">
                    <c:v>SQ046</c:v>
                  </c:pt>
                  <c:pt idx="117">
                    <c:v>SQ047</c:v>
                  </c:pt>
                  <c:pt idx="119">
                    <c:v>SQ063</c:v>
                  </c:pt>
                  <c:pt idx="120">
                    <c:v>SQ066</c:v>
                  </c:pt>
                  <c:pt idx="121">
                    <c:v>SQ332</c:v>
                  </c:pt>
                  <c:pt idx="122">
                    <c:v>SU258</c:v>
                  </c:pt>
                  <c:pt idx="123">
                    <c:v>SV595</c:v>
                  </c:pt>
                  <c:pt idx="124">
                    <c:v>SW541</c:v>
                  </c:pt>
                  <c:pt idx="125">
                    <c:v>SY790</c:v>
                  </c:pt>
                  <c:pt idx="126">
                    <c:v>TF231</c:v>
                  </c:pt>
                  <c:pt idx="127">
                    <c:v>TH123</c:v>
                  </c:pt>
                  <c:pt idx="128">
                    <c:v>TN001</c:v>
                  </c:pt>
                  <c:pt idx="130">
                    <c:v>TN002</c:v>
                  </c:pt>
                  <c:pt idx="132">
                    <c:v>TN006</c:v>
                  </c:pt>
                  <c:pt idx="133">
                    <c:v>TN007</c:v>
                  </c:pt>
                  <c:pt idx="135">
                    <c:v>TN009</c:v>
                  </c:pt>
                  <c:pt idx="136">
                    <c:v>TN010</c:v>
                  </c:pt>
                  <c:pt idx="137">
                    <c:v>TN012</c:v>
                  </c:pt>
                  <c:pt idx="138">
                    <c:v>TN013</c:v>
                  </c:pt>
                  <c:pt idx="140">
                    <c:v>TN016</c:v>
                  </c:pt>
                  <c:pt idx="141">
                    <c:v>TN025</c:v>
                  </c:pt>
                  <c:pt idx="142">
                    <c:v>TN026</c:v>
                  </c:pt>
                  <c:pt idx="144">
                    <c:v>TN027</c:v>
                  </c:pt>
                  <c:pt idx="145">
                    <c:v>TN030</c:v>
                  </c:pt>
                  <c:pt idx="146">
                    <c:v>TN031</c:v>
                  </c:pt>
                  <c:pt idx="147">
                    <c:v>TN035</c:v>
                  </c:pt>
                  <c:pt idx="148">
                    <c:v>TN036</c:v>
                  </c:pt>
                  <c:pt idx="149">
                    <c:v>TN040</c:v>
                  </c:pt>
                  <c:pt idx="151">
                    <c:v>TN041</c:v>
                  </c:pt>
                  <c:pt idx="152">
                    <c:v>TN042</c:v>
                  </c:pt>
                  <c:pt idx="153">
                    <c:v>TN046</c:v>
                  </c:pt>
                  <c:pt idx="154">
                    <c:v>TN047</c:v>
                  </c:pt>
                  <c:pt idx="155">
                    <c:v>TN806</c:v>
                  </c:pt>
                  <c:pt idx="156">
                    <c:v>UH685</c:v>
                  </c:pt>
                  <c:pt idx="157">
                    <c:v>VC183</c:v>
                  </c:pt>
                  <c:pt idx="158">
                    <c:v>VT003</c:v>
                  </c:pt>
                  <c:pt idx="159">
                    <c:v>VT005</c:v>
                  </c:pt>
                  <c:pt idx="160">
                    <c:v>VT006</c:v>
                  </c:pt>
                  <c:pt idx="161">
                    <c:v>VT010</c:v>
                  </c:pt>
                  <c:pt idx="162">
                    <c:v>VT011</c:v>
                  </c:pt>
                  <c:pt idx="163">
                    <c:v>VT013</c:v>
                  </c:pt>
                  <c:pt idx="164">
                    <c:v>VT015</c:v>
                  </c:pt>
                  <c:pt idx="165">
                    <c:v>VT016</c:v>
                  </c:pt>
                  <c:pt idx="168">
                    <c:v>VT017</c:v>
                  </c:pt>
                  <c:pt idx="170">
                    <c:v>VT018</c:v>
                  </c:pt>
                  <c:pt idx="172">
                    <c:v>VT023</c:v>
                  </c:pt>
                  <c:pt idx="175">
                    <c:v>VT024</c:v>
                  </c:pt>
                  <c:pt idx="176">
                    <c:v>VT025</c:v>
                  </c:pt>
                  <c:pt idx="178">
                    <c:v>VT026</c:v>
                  </c:pt>
                  <c:pt idx="179">
                    <c:v>VT027</c:v>
                  </c:pt>
                  <c:pt idx="180">
                    <c:v>VT028</c:v>
                  </c:pt>
                  <c:pt idx="181">
                    <c:v>VT035</c:v>
                  </c:pt>
                  <c:pt idx="184">
                    <c:v>VT037</c:v>
                  </c:pt>
                  <c:pt idx="186">
                    <c:v>VT039</c:v>
                  </c:pt>
                  <c:pt idx="187">
                    <c:v>VT040</c:v>
                  </c:pt>
                  <c:pt idx="190">
                    <c:v>VT043</c:v>
                  </c:pt>
                  <c:pt idx="191">
                    <c:v>VT044</c:v>
                  </c:pt>
                  <c:pt idx="193">
                    <c:v>VT045</c:v>
                  </c:pt>
                  <c:pt idx="194">
                    <c:v>VT046</c:v>
                  </c:pt>
                  <c:pt idx="196">
                    <c:v>VT049</c:v>
                  </c:pt>
                  <c:pt idx="197">
                    <c:v>WE365</c:v>
                  </c:pt>
                  <c:pt idx="198">
                    <c:v>YU530</c:v>
                  </c:pt>
                  <c:pt idx="199">
                    <c:v>(blank)</c:v>
                  </c:pt>
                </c:lvl>
              </c:multiLvlStrCache>
            </c:multiLvlStrRef>
          </c:cat>
          <c:val>
            <c:numRef>
              <c:f>Sheet2!$B$4:$B$1372</c:f>
              <c:numCache>
                <c:formatCode>General</c:formatCode>
                <c:ptCount val="200"/>
                <c:pt idx="0">
                  <c:v>25000</c:v>
                </c:pt>
                <c:pt idx="1">
                  <c:v>25000</c:v>
                </c:pt>
                <c:pt idx="2">
                  <c:v>25000</c:v>
                </c:pt>
                <c:pt idx="3">
                  <c:v>25000</c:v>
                </c:pt>
                <c:pt idx="4">
                  <c:v>25000</c:v>
                </c:pt>
                <c:pt idx="5">
                  <c:v>10000</c:v>
                </c:pt>
                <c:pt idx="6">
                  <c:v>25000</c:v>
                </c:pt>
                <c:pt idx="7">
                  <c:v>5000</c:v>
                </c:pt>
                <c:pt idx="8">
                  <c:v>25000</c:v>
                </c:pt>
                <c:pt idx="9">
                  <c:v>25000</c:v>
                </c:pt>
                <c:pt idx="10">
                  <c:v>10000</c:v>
                </c:pt>
                <c:pt idx="11">
                  <c:v>25000</c:v>
                </c:pt>
                <c:pt idx="12">
                  <c:v>25000</c:v>
                </c:pt>
                <c:pt idx="13">
                  <c:v>10000</c:v>
                </c:pt>
                <c:pt idx="14">
                  <c:v>25000</c:v>
                </c:pt>
                <c:pt idx="15">
                  <c:v>10000</c:v>
                </c:pt>
                <c:pt idx="16">
                  <c:v>25000</c:v>
                </c:pt>
                <c:pt idx="17">
                  <c:v>10000</c:v>
                </c:pt>
                <c:pt idx="18">
                  <c:v>25000</c:v>
                </c:pt>
                <c:pt idx="19">
                  <c:v>10000</c:v>
                </c:pt>
                <c:pt idx="20">
                  <c:v>25000</c:v>
                </c:pt>
                <c:pt idx="21">
                  <c:v>10000</c:v>
                </c:pt>
                <c:pt idx="22">
                  <c:v>25000</c:v>
                </c:pt>
                <c:pt idx="23">
                  <c:v>10000</c:v>
                </c:pt>
                <c:pt idx="24">
                  <c:v>25000</c:v>
                </c:pt>
                <c:pt idx="25">
                  <c:v>10000</c:v>
                </c:pt>
                <c:pt idx="26">
                  <c:v>0</c:v>
                </c:pt>
                <c:pt idx="27">
                  <c:v>25000</c:v>
                </c:pt>
                <c:pt idx="28">
                  <c:v>25000</c:v>
                </c:pt>
                <c:pt idx="29">
                  <c:v>25000</c:v>
                </c:pt>
                <c:pt idx="30">
                  <c:v>25000</c:v>
                </c:pt>
                <c:pt idx="31">
                  <c:v>25000</c:v>
                </c:pt>
                <c:pt idx="32">
                  <c:v>10000</c:v>
                </c:pt>
                <c:pt idx="33">
                  <c:v>25000</c:v>
                </c:pt>
                <c:pt idx="34">
                  <c:v>10000</c:v>
                </c:pt>
                <c:pt idx="35">
                  <c:v>25000</c:v>
                </c:pt>
                <c:pt idx="36">
                  <c:v>25000</c:v>
                </c:pt>
                <c:pt idx="37">
                  <c:v>25000</c:v>
                </c:pt>
                <c:pt idx="38">
                  <c:v>25000</c:v>
                </c:pt>
                <c:pt idx="39">
                  <c:v>25000</c:v>
                </c:pt>
                <c:pt idx="40">
                  <c:v>10000</c:v>
                </c:pt>
                <c:pt idx="41">
                  <c:v>5000</c:v>
                </c:pt>
                <c:pt idx="42">
                  <c:v>25000</c:v>
                </c:pt>
                <c:pt idx="43">
                  <c:v>25000</c:v>
                </c:pt>
                <c:pt idx="44">
                  <c:v>25000</c:v>
                </c:pt>
                <c:pt idx="45">
                  <c:v>10000</c:v>
                </c:pt>
                <c:pt idx="46">
                  <c:v>25000</c:v>
                </c:pt>
                <c:pt idx="47">
                  <c:v>25000</c:v>
                </c:pt>
                <c:pt idx="48">
                  <c:v>25000</c:v>
                </c:pt>
                <c:pt idx="49">
                  <c:v>25000</c:v>
                </c:pt>
                <c:pt idx="50">
                  <c:v>5000</c:v>
                </c:pt>
                <c:pt idx="51">
                  <c:v>25000</c:v>
                </c:pt>
                <c:pt idx="52">
                  <c:v>25000</c:v>
                </c:pt>
                <c:pt idx="53">
                  <c:v>25000</c:v>
                </c:pt>
                <c:pt idx="54">
                  <c:v>25000</c:v>
                </c:pt>
                <c:pt idx="55">
                  <c:v>10000</c:v>
                </c:pt>
                <c:pt idx="56">
                  <c:v>25000</c:v>
                </c:pt>
                <c:pt idx="57">
                  <c:v>25000</c:v>
                </c:pt>
                <c:pt idx="58">
                  <c:v>0</c:v>
                </c:pt>
                <c:pt idx="59">
                  <c:v>10000</c:v>
                </c:pt>
                <c:pt idx="60">
                  <c:v>25000</c:v>
                </c:pt>
                <c:pt idx="61">
                  <c:v>25000</c:v>
                </c:pt>
                <c:pt idx="62">
                  <c:v>0</c:v>
                </c:pt>
                <c:pt idx="63">
                  <c:v>10000</c:v>
                </c:pt>
                <c:pt idx="64">
                  <c:v>0</c:v>
                </c:pt>
                <c:pt idx="65">
                  <c:v>10000</c:v>
                </c:pt>
                <c:pt idx="66">
                  <c:v>10000</c:v>
                </c:pt>
                <c:pt idx="67">
                  <c:v>10000</c:v>
                </c:pt>
                <c:pt idx="68">
                  <c:v>25000</c:v>
                </c:pt>
                <c:pt idx="69">
                  <c:v>10000</c:v>
                </c:pt>
                <c:pt idx="70">
                  <c:v>25000</c:v>
                </c:pt>
                <c:pt idx="71">
                  <c:v>25000</c:v>
                </c:pt>
                <c:pt idx="72">
                  <c:v>10000</c:v>
                </c:pt>
                <c:pt idx="73">
                  <c:v>25000</c:v>
                </c:pt>
                <c:pt idx="74">
                  <c:v>10000</c:v>
                </c:pt>
                <c:pt idx="75">
                  <c:v>25000</c:v>
                </c:pt>
                <c:pt idx="76">
                  <c:v>25000</c:v>
                </c:pt>
                <c:pt idx="77">
                  <c:v>10000</c:v>
                </c:pt>
                <c:pt idx="78">
                  <c:v>10000</c:v>
                </c:pt>
                <c:pt idx="79">
                  <c:v>25000</c:v>
                </c:pt>
                <c:pt idx="80">
                  <c:v>25000</c:v>
                </c:pt>
                <c:pt idx="81">
                  <c:v>25000</c:v>
                </c:pt>
                <c:pt idx="82">
                  <c:v>25000</c:v>
                </c:pt>
                <c:pt idx="83">
                  <c:v>25000</c:v>
                </c:pt>
                <c:pt idx="84">
                  <c:v>25000</c:v>
                </c:pt>
                <c:pt idx="85">
                  <c:v>25000</c:v>
                </c:pt>
                <c:pt idx="86">
                  <c:v>0</c:v>
                </c:pt>
                <c:pt idx="87">
                  <c:v>25000</c:v>
                </c:pt>
                <c:pt idx="88">
                  <c:v>10000</c:v>
                </c:pt>
                <c:pt idx="89">
                  <c:v>25000</c:v>
                </c:pt>
                <c:pt idx="90">
                  <c:v>0</c:v>
                </c:pt>
                <c:pt idx="91">
                  <c:v>10000</c:v>
                </c:pt>
                <c:pt idx="92">
                  <c:v>25000</c:v>
                </c:pt>
                <c:pt idx="93">
                  <c:v>10000</c:v>
                </c:pt>
                <c:pt idx="94">
                  <c:v>10000</c:v>
                </c:pt>
                <c:pt idx="95">
                  <c:v>10000</c:v>
                </c:pt>
                <c:pt idx="96">
                  <c:v>10000</c:v>
                </c:pt>
                <c:pt idx="97">
                  <c:v>10000</c:v>
                </c:pt>
                <c:pt idx="98">
                  <c:v>10000</c:v>
                </c:pt>
                <c:pt idx="99">
                  <c:v>0</c:v>
                </c:pt>
                <c:pt idx="100">
                  <c:v>10000</c:v>
                </c:pt>
                <c:pt idx="101">
                  <c:v>25000</c:v>
                </c:pt>
                <c:pt idx="102">
                  <c:v>25000</c:v>
                </c:pt>
                <c:pt idx="103">
                  <c:v>10000</c:v>
                </c:pt>
                <c:pt idx="104">
                  <c:v>25000</c:v>
                </c:pt>
                <c:pt idx="105">
                  <c:v>10000</c:v>
                </c:pt>
                <c:pt idx="106">
                  <c:v>10000</c:v>
                </c:pt>
                <c:pt idx="107">
                  <c:v>25000</c:v>
                </c:pt>
                <c:pt idx="108">
                  <c:v>10000</c:v>
                </c:pt>
                <c:pt idx="109">
                  <c:v>10000</c:v>
                </c:pt>
                <c:pt idx="110">
                  <c:v>10000</c:v>
                </c:pt>
                <c:pt idx="111">
                  <c:v>10000</c:v>
                </c:pt>
                <c:pt idx="112">
                  <c:v>10000</c:v>
                </c:pt>
                <c:pt idx="113">
                  <c:v>10000</c:v>
                </c:pt>
                <c:pt idx="114">
                  <c:v>25000</c:v>
                </c:pt>
                <c:pt idx="115">
                  <c:v>0</c:v>
                </c:pt>
                <c:pt idx="116">
                  <c:v>10000</c:v>
                </c:pt>
                <c:pt idx="117">
                  <c:v>10000</c:v>
                </c:pt>
                <c:pt idx="118">
                  <c:v>10000</c:v>
                </c:pt>
                <c:pt idx="119">
                  <c:v>25000</c:v>
                </c:pt>
                <c:pt idx="120">
                  <c:v>25000</c:v>
                </c:pt>
                <c:pt idx="121">
                  <c:v>10000</c:v>
                </c:pt>
                <c:pt idx="122">
                  <c:v>25000</c:v>
                </c:pt>
                <c:pt idx="123">
                  <c:v>25000</c:v>
                </c:pt>
                <c:pt idx="124">
                  <c:v>25000</c:v>
                </c:pt>
                <c:pt idx="125">
                  <c:v>5000</c:v>
                </c:pt>
                <c:pt idx="126">
                  <c:v>25000</c:v>
                </c:pt>
                <c:pt idx="127">
                  <c:v>25000</c:v>
                </c:pt>
                <c:pt idx="128">
                  <c:v>25000</c:v>
                </c:pt>
                <c:pt idx="129">
                  <c:v>10000</c:v>
                </c:pt>
                <c:pt idx="130">
                  <c:v>25000</c:v>
                </c:pt>
                <c:pt idx="131">
                  <c:v>10000</c:v>
                </c:pt>
                <c:pt idx="132">
                  <c:v>10000</c:v>
                </c:pt>
                <c:pt idx="133">
                  <c:v>10000</c:v>
                </c:pt>
                <c:pt idx="134">
                  <c:v>10000</c:v>
                </c:pt>
                <c:pt idx="135">
                  <c:v>10000</c:v>
                </c:pt>
                <c:pt idx="136">
                  <c:v>10000</c:v>
                </c:pt>
                <c:pt idx="137">
                  <c:v>10000</c:v>
                </c:pt>
                <c:pt idx="138">
                  <c:v>10000</c:v>
                </c:pt>
                <c:pt idx="139">
                  <c:v>10000</c:v>
                </c:pt>
                <c:pt idx="140">
                  <c:v>10000</c:v>
                </c:pt>
                <c:pt idx="141">
                  <c:v>25000</c:v>
                </c:pt>
                <c:pt idx="142">
                  <c:v>10000</c:v>
                </c:pt>
                <c:pt idx="143">
                  <c:v>10000</c:v>
                </c:pt>
                <c:pt idx="144">
                  <c:v>10000</c:v>
                </c:pt>
                <c:pt idx="145">
                  <c:v>10000</c:v>
                </c:pt>
                <c:pt idx="146">
                  <c:v>25000</c:v>
                </c:pt>
                <c:pt idx="147">
                  <c:v>25000</c:v>
                </c:pt>
                <c:pt idx="148">
                  <c:v>25000</c:v>
                </c:pt>
                <c:pt idx="149">
                  <c:v>10000</c:v>
                </c:pt>
                <c:pt idx="150">
                  <c:v>10000</c:v>
                </c:pt>
                <c:pt idx="151">
                  <c:v>10000</c:v>
                </c:pt>
                <c:pt idx="152">
                  <c:v>25000</c:v>
                </c:pt>
                <c:pt idx="153">
                  <c:v>10000</c:v>
                </c:pt>
                <c:pt idx="154">
                  <c:v>25000</c:v>
                </c:pt>
                <c:pt idx="155">
                  <c:v>25000</c:v>
                </c:pt>
                <c:pt idx="156">
                  <c:v>10000</c:v>
                </c:pt>
                <c:pt idx="157">
                  <c:v>10000</c:v>
                </c:pt>
                <c:pt idx="158">
                  <c:v>10000</c:v>
                </c:pt>
                <c:pt idx="159">
                  <c:v>10000</c:v>
                </c:pt>
                <c:pt idx="160">
                  <c:v>5000</c:v>
                </c:pt>
                <c:pt idx="161">
                  <c:v>25000</c:v>
                </c:pt>
                <c:pt idx="162">
                  <c:v>10000</c:v>
                </c:pt>
                <c:pt idx="163">
                  <c:v>10000</c:v>
                </c:pt>
                <c:pt idx="164">
                  <c:v>25000</c:v>
                </c:pt>
                <c:pt idx="165">
                  <c:v>10000</c:v>
                </c:pt>
                <c:pt idx="166">
                  <c:v>25000</c:v>
                </c:pt>
                <c:pt idx="167">
                  <c:v>10000</c:v>
                </c:pt>
                <c:pt idx="168">
                  <c:v>10000</c:v>
                </c:pt>
                <c:pt idx="169">
                  <c:v>25000</c:v>
                </c:pt>
                <c:pt idx="170">
                  <c:v>10000</c:v>
                </c:pt>
                <c:pt idx="171">
                  <c:v>10000</c:v>
                </c:pt>
                <c:pt idx="172">
                  <c:v>10000</c:v>
                </c:pt>
                <c:pt idx="173">
                  <c:v>10000</c:v>
                </c:pt>
                <c:pt idx="174">
                  <c:v>25000</c:v>
                </c:pt>
                <c:pt idx="175">
                  <c:v>25000</c:v>
                </c:pt>
                <c:pt idx="176">
                  <c:v>25000</c:v>
                </c:pt>
                <c:pt idx="177">
                  <c:v>10000</c:v>
                </c:pt>
                <c:pt idx="178">
                  <c:v>25000</c:v>
                </c:pt>
                <c:pt idx="179">
                  <c:v>25000</c:v>
                </c:pt>
                <c:pt idx="180">
                  <c:v>25000</c:v>
                </c:pt>
                <c:pt idx="181">
                  <c:v>10000</c:v>
                </c:pt>
                <c:pt idx="182">
                  <c:v>10000</c:v>
                </c:pt>
                <c:pt idx="183">
                  <c:v>25000</c:v>
                </c:pt>
                <c:pt idx="184">
                  <c:v>10000</c:v>
                </c:pt>
                <c:pt idx="185">
                  <c:v>10000</c:v>
                </c:pt>
                <c:pt idx="186">
                  <c:v>25000</c:v>
                </c:pt>
                <c:pt idx="187">
                  <c:v>25000</c:v>
                </c:pt>
                <c:pt idx="188">
                  <c:v>10000</c:v>
                </c:pt>
                <c:pt idx="189">
                  <c:v>10000</c:v>
                </c:pt>
                <c:pt idx="190">
                  <c:v>10000</c:v>
                </c:pt>
                <c:pt idx="191">
                  <c:v>10000</c:v>
                </c:pt>
                <c:pt idx="192">
                  <c:v>10000</c:v>
                </c:pt>
                <c:pt idx="193">
                  <c:v>10000</c:v>
                </c:pt>
                <c:pt idx="194">
                  <c:v>25000</c:v>
                </c:pt>
                <c:pt idx="195">
                  <c:v>25000</c:v>
                </c:pt>
                <c:pt idx="196">
                  <c:v>25000</c:v>
                </c:pt>
                <c:pt idx="197">
                  <c:v>25000</c:v>
                </c:pt>
                <c:pt idx="198">
                  <c:v>25000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5D-47C1-840D-83DC3D999DEB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Sum of FTE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Sheet2!$A$4:$A$1372</c:f>
              <c:multiLvlStrCache>
                <c:ptCount val="200"/>
                <c:lvl>
                  <c:pt idx="0">
                    <c:v>Wellington, New Zealand</c:v>
                  </c:pt>
                  <c:pt idx="1">
                    <c:v>Seattle, USA</c:v>
                  </c:pt>
                  <c:pt idx="2">
                    <c:v>Hyderabad, India</c:v>
                  </c:pt>
                  <c:pt idx="3">
                    <c:v>Wellington, New Zealand</c:v>
                  </c:pt>
                  <c:pt idx="4">
                    <c:v>Seattle, USA</c:v>
                  </c:pt>
                  <c:pt idx="5">
                    <c:v>Auckland, New Zealand</c:v>
                  </c:pt>
                  <c:pt idx="6">
                    <c:v>Auckland, New Zealand</c:v>
                  </c:pt>
                  <c:pt idx="7">
                    <c:v>Chennai, India</c:v>
                  </c:pt>
                  <c:pt idx="8">
                    <c:v>Hyderabad, India</c:v>
                  </c:pt>
                  <c:pt idx="9">
                    <c:v>Hyderabad, India</c:v>
                  </c:pt>
                  <c:pt idx="10">
                    <c:v>Auckland, New Zealand</c:v>
                  </c:pt>
                  <c:pt idx="11">
                    <c:v>Hyderabad, India</c:v>
                  </c:pt>
                  <c:pt idx="12">
                    <c:v>Wellington, New Zealand</c:v>
                  </c:pt>
                  <c:pt idx="13">
                    <c:v>Chennai, India</c:v>
                  </c:pt>
                  <c:pt idx="14">
                    <c:v>Wellington, New Zealand</c:v>
                  </c:pt>
                  <c:pt idx="15">
                    <c:v>Chennai, India</c:v>
                  </c:pt>
                  <c:pt idx="16">
                    <c:v>Hyderabad, India</c:v>
                  </c:pt>
                  <c:pt idx="17">
                    <c:v>Chennai, India</c:v>
                  </c:pt>
                  <c:pt idx="18">
                    <c:v>Hyderabad, India</c:v>
                  </c:pt>
                  <c:pt idx="19">
                    <c:v>Auckland, New Zealand</c:v>
                  </c:pt>
                  <c:pt idx="20">
                    <c:v>Auckland, New Zealand</c:v>
                  </c:pt>
                  <c:pt idx="21">
                    <c:v>Chennai, India</c:v>
                  </c:pt>
                  <c:pt idx="22">
                    <c:v>Wellington, New Zealand</c:v>
                  </c:pt>
                  <c:pt idx="23">
                    <c:v>Auckland, New Zealand</c:v>
                  </c:pt>
                  <c:pt idx="24">
                    <c:v>Hyderabad, India</c:v>
                  </c:pt>
                  <c:pt idx="25">
                    <c:v>Auckland, New Zealand</c:v>
                  </c:pt>
                  <c:pt idx="26">
                    <c:v>Chennai, India</c:v>
                  </c:pt>
                  <c:pt idx="27">
                    <c:v>Auckland, New Zealand</c:v>
                  </c:pt>
                  <c:pt idx="28">
                    <c:v>Wellington, New Zealand</c:v>
                  </c:pt>
                  <c:pt idx="29">
                    <c:v>Seattle, USA</c:v>
                  </c:pt>
                  <c:pt idx="30">
                    <c:v>Hyderabad, India</c:v>
                  </c:pt>
                  <c:pt idx="31">
                    <c:v>Wellington, New Zealand</c:v>
                  </c:pt>
                  <c:pt idx="32">
                    <c:v>Chennai, India</c:v>
                  </c:pt>
                  <c:pt idx="33">
                    <c:v>Hyderabad, India</c:v>
                  </c:pt>
                  <c:pt idx="34">
                    <c:v>Columbus, USA</c:v>
                  </c:pt>
                  <c:pt idx="35">
                    <c:v>Wellington, New Zealand</c:v>
                  </c:pt>
                  <c:pt idx="36">
                    <c:v>Seattle, USA</c:v>
                  </c:pt>
                  <c:pt idx="37">
                    <c:v>Wellington, New Zealand</c:v>
                  </c:pt>
                  <c:pt idx="38">
                    <c:v>Seattle, USA</c:v>
                  </c:pt>
                  <c:pt idx="39">
                    <c:v>Wellington, New Zealand</c:v>
                  </c:pt>
                  <c:pt idx="40">
                    <c:v>Auckland, New Zealand</c:v>
                  </c:pt>
                  <c:pt idx="41">
                    <c:v>Chennai, India</c:v>
                  </c:pt>
                  <c:pt idx="42">
                    <c:v>Seattle, USA</c:v>
                  </c:pt>
                  <c:pt idx="43">
                    <c:v>Seattle, USA</c:v>
                  </c:pt>
                  <c:pt idx="44">
                    <c:v>Hyderabad, India</c:v>
                  </c:pt>
                  <c:pt idx="45">
                    <c:v>Auckland, New Zealand</c:v>
                  </c:pt>
                  <c:pt idx="46">
                    <c:v>Hyderabad, India</c:v>
                  </c:pt>
                  <c:pt idx="47">
                    <c:v>Hyderabad, India</c:v>
                  </c:pt>
                  <c:pt idx="48">
                    <c:v>Auckland, New Zealand</c:v>
                  </c:pt>
                  <c:pt idx="49">
                    <c:v>Hyderabad, India</c:v>
                  </c:pt>
                  <c:pt idx="50">
                    <c:v>Chennai, India</c:v>
                  </c:pt>
                  <c:pt idx="51">
                    <c:v>Hyderabad, India</c:v>
                  </c:pt>
                  <c:pt idx="52">
                    <c:v>Seattle, USA</c:v>
                  </c:pt>
                  <c:pt idx="53">
                    <c:v>Hyderabad, India</c:v>
                  </c:pt>
                  <c:pt idx="54">
                    <c:v>Wellington, New Zealand</c:v>
                  </c:pt>
                  <c:pt idx="55">
                    <c:v>Auckland, New Zealand</c:v>
                  </c:pt>
                  <c:pt idx="56">
                    <c:v>Auckland, New Zealand</c:v>
                  </c:pt>
                  <c:pt idx="57">
                    <c:v>Seattle, USA</c:v>
                  </c:pt>
                  <c:pt idx="58">
                    <c:v>Seattle, USA</c:v>
                  </c:pt>
                  <c:pt idx="59">
                    <c:v>Chennai, India</c:v>
                  </c:pt>
                  <c:pt idx="60">
                    <c:v>Seattle, USA</c:v>
                  </c:pt>
                  <c:pt idx="61">
                    <c:v>Hyderabad, India</c:v>
                  </c:pt>
                  <c:pt idx="62">
                    <c:v>Hyderabad, India</c:v>
                  </c:pt>
                  <c:pt idx="63">
                    <c:v>Columbus, USA</c:v>
                  </c:pt>
                  <c:pt idx="64">
                    <c:v>Chennai, India</c:v>
                  </c:pt>
                  <c:pt idx="65">
                    <c:v>Auckland, New Zealand</c:v>
                  </c:pt>
                  <c:pt idx="66">
                    <c:v>Columbus, USA</c:v>
                  </c:pt>
                  <c:pt idx="67">
                    <c:v>Auckland, New Zealand</c:v>
                  </c:pt>
                  <c:pt idx="68">
                    <c:v>Wellington, New Zealand</c:v>
                  </c:pt>
                  <c:pt idx="69">
                    <c:v>Chennai, India</c:v>
                  </c:pt>
                  <c:pt idx="70">
                    <c:v>Auckland, New Zealand</c:v>
                  </c:pt>
                  <c:pt idx="71">
                    <c:v>Seattle, USA</c:v>
                  </c:pt>
                  <c:pt idx="72">
                    <c:v>Auckland, New Zealand</c:v>
                  </c:pt>
                  <c:pt idx="73">
                    <c:v>Wellington, New Zealand</c:v>
                  </c:pt>
                  <c:pt idx="74">
                    <c:v>Auckland, New Zealand</c:v>
                  </c:pt>
                  <c:pt idx="75">
                    <c:v>Seattle, USA</c:v>
                  </c:pt>
                  <c:pt idx="76">
                    <c:v>Seattle, USA</c:v>
                  </c:pt>
                  <c:pt idx="77">
                    <c:v>Auckland, New Zealand</c:v>
                  </c:pt>
                  <c:pt idx="78">
                    <c:v>Columbus, USA</c:v>
                  </c:pt>
                  <c:pt idx="79">
                    <c:v>Hyderabad, India</c:v>
                  </c:pt>
                  <c:pt idx="80">
                    <c:v>Hyderabad, India</c:v>
                  </c:pt>
                  <c:pt idx="81">
                    <c:v>Hyderabad, India</c:v>
                  </c:pt>
                  <c:pt idx="82">
                    <c:v>Auckland, New Zealand</c:v>
                  </c:pt>
                  <c:pt idx="83">
                    <c:v>Hyderabad, India</c:v>
                  </c:pt>
                  <c:pt idx="84">
                    <c:v>Wellington, New Zealand</c:v>
                  </c:pt>
                  <c:pt idx="85">
                    <c:v>Hyderabad, India</c:v>
                  </c:pt>
                  <c:pt idx="86">
                    <c:v>Chennai, India</c:v>
                  </c:pt>
                  <c:pt idx="87">
                    <c:v>Hyderabad, India</c:v>
                  </c:pt>
                  <c:pt idx="88">
                    <c:v>Chennai, India</c:v>
                  </c:pt>
                  <c:pt idx="89">
                    <c:v>Hyderabad, India</c:v>
                  </c:pt>
                  <c:pt idx="90">
                    <c:v>Seattle, USA</c:v>
                  </c:pt>
                  <c:pt idx="91">
                    <c:v>Auckland, New Zealand</c:v>
                  </c:pt>
                  <c:pt idx="92">
                    <c:v>Wellington, New Zealand</c:v>
                  </c:pt>
                  <c:pt idx="93">
                    <c:v>Auckland, New Zealand</c:v>
                  </c:pt>
                  <c:pt idx="94">
                    <c:v>Columbus, USA</c:v>
                  </c:pt>
                  <c:pt idx="95">
                    <c:v>Auckland, New Zealand</c:v>
                  </c:pt>
                  <c:pt idx="96">
                    <c:v>Columbus, USA</c:v>
                  </c:pt>
                  <c:pt idx="97">
                    <c:v>Columbus, USA</c:v>
                  </c:pt>
                  <c:pt idx="98">
                    <c:v>Columbus, USA</c:v>
                  </c:pt>
                  <c:pt idx="99">
                    <c:v>Wellington, New Zealand</c:v>
                  </c:pt>
                  <c:pt idx="100">
                    <c:v>Auckland, New Zealand</c:v>
                  </c:pt>
                  <c:pt idx="101">
                    <c:v>Hyderabad, India</c:v>
                  </c:pt>
                  <c:pt idx="102">
                    <c:v>Hyderabad, India</c:v>
                  </c:pt>
                  <c:pt idx="103">
                    <c:v>Auckland, New Zealand</c:v>
                  </c:pt>
                  <c:pt idx="104">
                    <c:v>Wellington, New Zealand</c:v>
                  </c:pt>
                  <c:pt idx="105">
                    <c:v>Auckland, New Zealand</c:v>
                  </c:pt>
                  <c:pt idx="106">
                    <c:v>Chennai, India</c:v>
                  </c:pt>
                  <c:pt idx="107">
                    <c:v>Wellington, New Zealand</c:v>
                  </c:pt>
                  <c:pt idx="108">
                    <c:v>Auckland, New Zealand</c:v>
                  </c:pt>
                  <c:pt idx="109">
                    <c:v>Auckland, New Zealand</c:v>
                  </c:pt>
                  <c:pt idx="110">
                    <c:v>Chennai, India</c:v>
                  </c:pt>
                  <c:pt idx="111">
                    <c:v>Auckland, New Zealand</c:v>
                  </c:pt>
                  <c:pt idx="112">
                    <c:v>Auckland, New Zealand</c:v>
                  </c:pt>
                  <c:pt idx="113">
                    <c:v>Auckland, New Zealand</c:v>
                  </c:pt>
                  <c:pt idx="114">
                    <c:v>Seattle, USA</c:v>
                  </c:pt>
                  <c:pt idx="115">
                    <c:v>Chennai, India</c:v>
                  </c:pt>
                  <c:pt idx="116">
                    <c:v>Auckland, New Zealand</c:v>
                  </c:pt>
                  <c:pt idx="117">
                    <c:v>Columbus, USA</c:v>
                  </c:pt>
                  <c:pt idx="118">
                    <c:v>Chennai, India</c:v>
                  </c:pt>
                  <c:pt idx="119">
                    <c:v>Hyderabad, India</c:v>
                  </c:pt>
                  <c:pt idx="120">
                    <c:v>Hyderabad, India</c:v>
                  </c:pt>
                  <c:pt idx="121">
                    <c:v>Columbus, USA</c:v>
                  </c:pt>
                  <c:pt idx="122">
                    <c:v>Hyderabad, India</c:v>
                  </c:pt>
                  <c:pt idx="123">
                    <c:v>Hyderabad, India</c:v>
                  </c:pt>
                  <c:pt idx="124">
                    <c:v>Hyderabad, India</c:v>
                  </c:pt>
                  <c:pt idx="125">
                    <c:v>Chennai, India</c:v>
                  </c:pt>
                  <c:pt idx="126">
                    <c:v>Hyderabad, India</c:v>
                  </c:pt>
                  <c:pt idx="127">
                    <c:v>Seattle, USA</c:v>
                  </c:pt>
                  <c:pt idx="128">
                    <c:v>Seattle, USA</c:v>
                  </c:pt>
                  <c:pt idx="129">
                    <c:v>Columbus, USA</c:v>
                  </c:pt>
                  <c:pt idx="130">
                    <c:v>Wellington, New Zealand</c:v>
                  </c:pt>
                  <c:pt idx="131">
                    <c:v>Auckland, New Zealand</c:v>
                  </c:pt>
                  <c:pt idx="132">
                    <c:v>Columbus, USA</c:v>
                  </c:pt>
                  <c:pt idx="133">
                    <c:v>Auckland, New Zealand</c:v>
                  </c:pt>
                  <c:pt idx="134">
                    <c:v>Chennai, India</c:v>
                  </c:pt>
                  <c:pt idx="135">
                    <c:v>Chennai, India</c:v>
                  </c:pt>
                  <c:pt idx="136">
                    <c:v>Columbus, USA</c:v>
                  </c:pt>
                  <c:pt idx="137">
                    <c:v>Auckland, New Zealand</c:v>
                  </c:pt>
                  <c:pt idx="138">
                    <c:v>Columbus, USA</c:v>
                  </c:pt>
                  <c:pt idx="139">
                    <c:v>Auckland, New Zealand</c:v>
                  </c:pt>
                  <c:pt idx="140">
                    <c:v>Columbus, USA</c:v>
                  </c:pt>
                  <c:pt idx="141">
                    <c:v>Hyderabad, India</c:v>
                  </c:pt>
                  <c:pt idx="142">
                    <c:v>Auckland, New Zealand</c:v>
                  </c:pt>
                  <c:pt idx="143">
                    <c:v>Auckland, New Zealand</c:v>
                  </c:pt>
                  <c:pt idx="144">
                    <c:v>Auckland, New Zealand</c:v>
                  </c:pt>
                  <c:pt idx="145">
                    <c:v>Columbus, USA</c:v>
                  </c:pt>
                  <c:pt idx="146">
                    <c:v>Wellington, New Zealand</c:v>
                  </c:pt>
                  <c:pt idx="147">
                    <c:v>Seattle, USA</c:v>
                  </c:pt>
                  <c:pt idx="148">
                    <c:v>Wellington, New Zealand</c:v>
                  </c:pt>
                  <c:pt idx="149">
                    <c:v>Chennai, India</c:v>
                  </c:pt>
                  <c:pt idx="150">
                    <c:v>Columbus, USA</c:v>
                  </c:pt>
                  <c:pt idx="151">
                    <c:v>Columbus, USA</c:v>
                  </c:pt>
                  <c:pt idx="152">
                    <c:v>Hyderabad, India</c:v>
                  </c:pt>
                  <c:pt idx="153">
                    <c:v>Auckland, New Zealand</c:v>
                  </c:pt>
                  <c:pt idx="154">
                    <c:v>Seattle, USA</c:v>
                  </c:pt>
                  <c:pt idx="155">
                    <c:v>Hyderabad, India</c:v>
                  </c:pt>
                  <c:pt idx="156">
                    <c:v>Auckland, New Zealand</c:v>
                  </c:pt>
                  <c:pt idx="157">
                    <c:v>Columbus, USA</c:v>
                  </c:pt>
                  <c:pt idx="158">
                    <c:v>Chennai, India</c:v>
                  </c:pt>
                  <c:pt idx="159">
                    <c:v>Chennai, India</c:v>
                  </c:pt>
                  <c:pt idx="160">
                    <c:v>Chennai, India</c:v>
                  </c:pt>
                  <c:pt idx="161">
                    <c:v>Wellington, New Zealand</c:v>
                  </c:pt>
                  <c:pt idx="162">
                    <c:v>Chennai, India</c:v>
                  </c:pt>
                  <c:pt idx="163">
                    <c:v>Auckland, New Zealand</c:v>
                  </c:pt>
                  <c:pt idx="164">
                    <c:v>Seattle, USA</c:v>
                  </c:pt>
                  <c:pt idx="165">
                    <c:v>Columbus, USA</c:v>
                  </c:pt>
                  <c:pt idx="166">
                    <c:v>Seattle, USA</c:v>
                  </c:pt>
                  <c:pt idx="167">
                    <c:v>Chennai, India</c:v>
                  </c:pt>
                  <c:pt idx="168">
                    <c:v>Auckland, New Zealand</c:v>
                  </c:pt>
                  <c:pt idx="169">
                    <c:v>Wellington, New Zealand</c:v>
                  </c:pt>
                  <c:pt idx="170">
                    <c:v>Auckland, New Zealand</c:v>
                  </c:pt>
                  <c:pt idx="171">
                    <c:v>Auckland, New Zealand</c:v>
                  </c:pt>
                  <c:pt idx="172">
                    <c:v>Columbus, USA</c:v>
                  </c:pt>
                  <c:pt idx="173">
                    <c:v>Auckland, New Zealand</c:v>
                  </c:pt>
                  <c:pt idx="174">
                    <c:v>Hyderabad, India</c:v>
                  </c:pt>
                  <c:pt idx="175">
                    <c:v>Seattle, USA</c:v>
                  </c:pt>
                  <c:pt idx="176">
                    <c:v>Wellington, New Zealand</c:v>
                  </c:pt>
                  <c:pt idx="177">
                    <c:v>Auckland, New Zealand</c:v>
                  </c:pt>
                  <c:pt idx="178">
                    <c:v>Seattle, USA</c:v>
                  </c:pt>
                  <c:pt idx="179">
                    <c:v>Wellington, New Zealand</c:v>
                  </c:pt>
                  <c:pt idx="180">
                    <c:v>Hyderabad, India</c:v>
                  </c:pt>
                  <c:pt idx="181">
                    <c:v>Auckland, New Zealand</c:v>
                  </c:pt>
                  <c:pt idx="182">
                    <c:v>Chennai, India</c:v>
                  </c:pt>
                  <c:pt idx="183">
                    <c:v>Hyderabad, India</c:v>
                  </c:pt>
                  <c:pt idx="184">
                    <c:v>Auckland, New Zealand</c:v>
                  </c:pt>
                  <c:pt idx="185">
                    <c:v>Columbus, USA</c:v>
                  </c:pt>
                  <c:pt idx="186">
                    <c:v>Wellington, New Zealand</c:v>
                  </c:pt>
                  <c:pt idx="187">
                    <c:v>Wellington, New Zealand</c:v>
                  </c:pt>
                  <c:pt idx="188">
                    <c:v>Columbus, USA</c:v>
                  </c:pt>
                  <c:pt idx="189">
                    <c:v>Columbus, USA</c:v>
                  </c:pt>
                  <c:pt idx="190">
                    <c:v>Chennai, India</c:v>
                  </c:pt>
                  <c:pt idx="191">
                    <c:v>Chennai, India</c:v>
                  </c:pt>
                  <c:pt idx="192">
                    <c:v>Chennai, India</c:v>
                  </c:pt>
                  <c:pt idx="193">
                    <c:v>Chennai, India</c:v>
                  </c:pt>
                  <c:pt idx="194">
                    <c:v>Hyderabad, India</c:v>
                  </c:pt>
                  <c:pt idx="195">
                    <c:v>Hyderabad, India</c:v>
                  </c:pt>
                  <c:pt idx="196">
                    <c:v>Seattle, USA</c:v>
                  </c:pt>
                  <c:pt idx="197">
                    <c:v>Hyderabad, India</c:v>
                  </c:pt>
                  <c:pt idx="198">
                    <c:v>Hyderabad, India</c:v>
                  </c:pt>
                  <c:pt idx="199">
                    <c:v>(blank)</c:v>
                  </c:pt>
                </c:lvl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Permanent</c:v>
                  </c:pt>
                  <c:pt idx="3">
                    <c:v>Permanent</c:v>
                  </c:pt>
                  <c:pt idx="4">
                    <c:v>Fixed Term</c:v>
                  </c:pt>
                  <c:pt idx="5">
                    <c:v>Permanent</c:v>
                  </c:pt>
                  <c:pt idx="6">
                    <c:v>Permanent</c:v>
                  </c:pt>
                  <c:pt idx="7">
                    <c:v>permanent </c:v>
                  </c:pt>
                  <c:pt idx="8">
                    <c:v>Permanent</c:v>
                  </c:pt>
                  <c:pt idx="9">
                    <c:v>Permanent</c:v>
                  </c:pt>
                  <c:pt idx="10">
                    <c:v>Permanent</c:v>
                  </c:pt>
                  <c:pt idx="11">
                    <c:v>Temporary</c:v>
                  </c:pt>
                  <c:pt idx="12">
                    <c:v>Permanent</c:v>
                  </c:pt>
                  <c:pt idx="13">
                    <c:v>Fixed Term</c:v>
                  </c:pt>
                  <c:pt idx="14">
                    <c:v>Fixed Term</c:v>
                  </c:pt>
                  <c:pt idx="15">
                    <c:v>Permanent</c:v>
                  </c:pt>
                  <c:pt idx="16">
                    <c:v>Permanent</c:v>
                  </c:pt>
                  <c:pt idx="17">
                    <c:v>Permanent</c:v>
                  </c:pt>
                  <c:pt idx="18">
                    <c:v>Fixed Term</c:v>
                  </c:pt>
                  <c:pt idx="19">
                    <c:v>Permanent</c:v>
                  </c:pt>
                  <c:pt idx="20">
                    <c:v>Temporary</c:v>
                  </c:pt>
                  <c:pt idx="21">
                    <c:v>Fixed Term</c:v>
                  </c:pt>
                  <c:pt idx="22">
                    <c:v>Fixed Term</c:v>
                  </c:pt>
                  <c:pt idx="23">
                    <c:v>Permanent</c:v>
                  </c:pt>
                  <c:pt idx="24">
                    <c:v>Temporary</c:v>
                  </c:pt>
                  <c:pt idx="25">
                    <c:v>Permanent</c:v>
                  </c:pt>
                  <c:pt idx="26">
                    <c:v>Permanent</c:v>
                  </c:pt>
                  <c:pt idx="27">
                    <c:v>Permanent</c:v>
                  </c:pt>
                  <c:pt idx="28">
                    <c:v>Fixed Term</c:v>
                  </c:pt>
                  <c:pt idx="29">
                    <c:v>Permanent</c:v>
                  </c:pt>
                  <c:pt idx="30">
                    <c:v>Fixed Term</c:v>
                  </c:pt>
                  <c:pt idx="31">
                    <c:v>Permanent</c:v>
                  </c:pt>
                  <c:pt idx="32">
                    <c:v>Permanent</c:v>
                  </c:pt>
                  <c:pt idx="33">
                    <c:v>Permanent</c:v>
                  </c:pt>
                  <c:pt idx="34">
                    <c:v>Permanent</c:v>
                  </c:pt>
                  <c:pt idx="35">
                    <c:v>Permanent</c:v>
                  </c:pt>
                  <c:pt idx="36">
                    <c:v>Permanent</c:v>
                  </c:pt>
                  <c:pt idx="37">
                    <c:v>Permanent</c:v>
                  </c:pt>
                  <c:pt idx="38">
                    <c:v>Temporary</c:v>
                  </c:pt>
                  <c:pt idx="39">
                    <c:v>Permanent</c:v>
                  </c:pt>
                  <c:pt idx="40">
                    <c:v>Fixed Term</c:v>
                  </c:pt>
                  <c:pt idx="41">
                    <c:v>Fixed Term</c:v>
                  </c:pt>
                  <c:pt idx="42">
                    <c:v>Permanent</c:v>
                  </c:pt>
                  <c:pt idx="43">
                    <c:v>Temporary</c:v>
                  </c:pt>
                  <c:pt idx="44">
                    <c:v>Fixed Term</c:v>
                  </c:pt>
                  <c:pt idx="45">
                    <c:v>Temporary</c:v>
                  </c:pt>
                  <c:pt idx="46">
                    <c:v>Temporary</c:v>
                  </c:pt>
                  <c:pt idx="47">
                    <c:v>Permanent</c:v>
                  </c:pt>
                  <c:pt idx="48">
                    <c:v>Permanent</c:v>
                  </c:pt>
                  <c:pt idx="49">
                    <c:v>Temporary</c:v>
                  </c:pt>
                  <c:pt idx="50">
                    <c:v>Permanent</c:v>
                  </c:pt>
                  <c:pt idx="51">
                    <c:v>Permanent</c:v>
                  </c:pt>
                  <c:pt idx="52">
                    <c:v>Permanent</c:v>
                  </c:pt>
                  <c:pt idx="53">
                    <c:v>Permanent</c:v>
                  </c:pt>
                  <c:pt idx="54">
                    <c:v>Permanent</c:v>
                  </c:pt>
                  <c:pt idx="55">
                    <c:v>Permanent</c:v>
                  </c:pt>
                  <c:pt idx="56">
                    <c:v>Permanent</c:v>
                  </c:pt>
                  <c:pt idx="57">
                    <c:v>Permanent</c:v>
                  </c:pt>
                  <c:pt idx="58">
                    <c:v>Permanent</c:v>
                  </c:pt>
                  <c:pt idx="59">
                    <c:v>Permanent</c:v>
                  </c:pt>
                  <c:pt idx="60">
                    <c:v>Permanent</c:v>
                  </c:pt>
                  <c:pt idx="61">
                    <c:v>Permanent</c:v>
                  </c:pt>
                  <c:pt idx="62">
                    <c:v>Permanent</c:v>
                  </c:pt>
                  <c:pt idx="63">
                    <c:v>Permanent</c:v>
                  </c:pt>
                  <c:pt idx="64">
                    <c:v>Permanent</c:v>
                  </c:pt>
                  <c:pt idx="65">
                    <c:v>Permanent</c:v>
                  </c:pt>
                  <c:pt idx="66">
                    <c:v>Permanent</c:v>
                  </c:pt>
                  <c:pt idx="67">
                    <c:v>Permanent</c:v>
                  </c:pt>
                  <c:pt idx="68">
                    <c:v>Permanent</c:v>
                  </c:pt>
                  <c:pt idx="69">
                    <c:v>Permanent</c:v>
                  </c:pt>
                  <c:pt idx="70">
                    <c:v>Permanent</c:v>
                  </c:pt>
                  <c:pt idx="71">
                    <c:v>Permanent</c:v>
                  </c:pt>
                  <c:pt idx="72">
                    <c:v>Permanent</c:v>
                  </c:pt>
                  <c:pt idx="73">
                    <c:v>Permanent</c:v>
                  </c:pt>
                  <c:pt idx="74">
                    <c:v>Permanent</c:v>
                  </c:pt>
                  <c:pt idx="75">
                    <c:v>Permanent</c:v>
                  </c:pt>
                  <c:pt idx="76">
                    <c:v>Permanent</c:v>
                  </c:pt>
                  <c:pt idx="77">
                    <c:v>Permanent</c:v>
                  </c:pt>
                  <c:pt idx="78">
                    <c:v>Permanent</c:v>
                  </c:pt>
                  <c:pt idx="79">
                    <c:v>Permanent</c:v>
                  </c:pt>
                  <c:pt idx="80">
                    <c:v>Permanent</c:v>
                  </c:pt>
                  <c:pt idx="81">
                    <c:v>Permanent</c:v>
                  </c:pt>
                  <c:pt idx="82">
                    <c:v>Permanent</c:v>
                  </c:pt>
                  <c:pt idx="83">
                    <c:v>Permanent</c:v>
                  </c:pt>
                  <c:pt idx="84">
                    <c:v>Permanent</c:v>
                  </c:pt>
                  <c:pt idx="85">
                    <c:v>Permanent</c:v>
                  </c:pt>
                  <c:pt idx="86">
                    <c:v>permanent </c:v>
                  </c:pt>
                  <c:pt idx="87">
                    <c:v>Permanent</c:v>
                  </c:pt>
                  <c:pt idx="88">
                    <c:v>Permanent</c:v>
                  </c:pt>
                  <c:pt idx="89">
                    <c:v>Permanent</c:v>
                  </c:pt>
                  <c:pt idx="90">
                    <c:v>Fixed Term</c:v>
                  </c:pt>
                  <c:pt idx="91">
                    <c:v>Permanent</c:v>
                  </c:pt>
                  <c:pt idx="92">
                    <c:v>Permanent</c:v>
                  </c:pt>
                  <c:pt idx="93">
                    <c:v>Permanent</c:v>
                  </c:pt>
                  <c:pt idx="94">
                    <c:v>Permanent</c:v>
                  </c:pt>
                  <c:pt idx="95">
                    <c:v>Permanent</c:v>
                  </c:pt>
                  <c:pt idx="96">
                    <c:v>Permanent</c:v>
                  </c:pt>
                  <c:pt idx="97">
                    <c:v>Permanent</c:v>
                  </c:pt>
                  <c:pt idx="98">
                    <c:v>Permanent</c:v>
                  </c:pt>
                  <c:pt idx="99">
                    <c:v>Permanent</c:v>
                  </c:pt>
                  <c:pt idx="100">
                    <c:v>Permanent</c:v>
                  </c:pt>
                  <c:pt idx="101">
                    <c:v>Permanent</c:v>
                  </c:pt>
                  <c:pt idx="102">
                    <c:v>Permanent</c:v>
                  </c:pt>
                  <c:pt idx="103">
                    <c:v>Permanent</c:v>
                  </c:pt>
                  <c:pt idx="104">
                    <c:v>Permanent</c:v>
                  </c:pt>
                  <c:pt idx="105">
                    <c:v>Permanent</c:v>
                  </c:pt>
                  <c:pt idx="106">
                    <c:v>Permanent</c:v>
                  </c:pt>
                  <c:pt idx="107">
                    <c:v>Permanent</c:v>
                  </c:pt>
                  <c:pt idx="108">
                    <c:v>Permanent</c:v>
                  </c:pt>
                  <c:pt idx="109">
                    <c:v>Permanent</c:v>
                  </c:pt>
                  <c:pt idx="110">
                    <c:v>Permanent</c:v>
                  </c:pt>
                  <c:pt idx="111">
                    <c:v>Permanent</c:v>
                  </c:pt>
                  <c:pt idx="112">
                    <c:v>Permanent</c:v>
                  </c:pt>
                  <c:pt idx="113">
                    <c:v>Permanent</c:v>
                  </c:pt>
                  <c:pt idx="114">
                    <c:v>Permanent</c:v>
                  </c:pt>
                  <c:pt idx="115">
                    <c:v>Permanent</c:v>
                  </c:pt>
                  <c:pt idx="116">
                    <c:v>Permanent</c:v>
                  </c:pt>
                  <c:pt idx="117">
                    <c:v>Permanent</c:v>
                  </c:pt>
                  <c:pt idx="118">
                    <c:v>Permanent</c:v>
                  </c:pt>
                  <c:pt idx="119">
                    <c:v>Permanent</c:v>
                  </c:pt>
                  <c:pt idx="120">
                    <c:v>Permanent</c:v>
                  </c:pt>
                  <c:pt idx="121">
                    <c:v>Permanent</c:v>
                  </c:pt>
                  <c:pt idx="122">
                    <c:v>Permanent</c:v>
                  </c:pt>
                  <c:pt idx="123">
                    <c:v>Permanent</c:v>
                  </c:pt>
                  <c:pt idx="124">
                    <c:v>Permanent</c:v>
                  </c:pt>
                  <c:pt idx="125">
                    <c:v>permanent </c:v>
                  </c:pt>
                  <c:pt idx="126">
                    <c:v>Permanent</c:v>
                  </c:pt>
                  <c:pt idx="127">
                    <c:v>Temporary</c:v>
                  </c:pt>
                  <c:pt idx="128">
                    <c:v>Permanent</c:v>
                  </c:pt>
                  <c:pt idx="129">
                    <c:v>Permanent</c:v>
                  </c:pt>
                  <c:pt idx="130">
                    <c:v>Permanent</c:v>
                  </c:pt>
                  <c:pt idx="131">
                    <c:v>Permanent</c:v>
                  </c:pt>
                  <c:pt idx="132">
                    <c:v>Permanent</c:v>
                  </c:pt>
                  <c:pt idx="133">
                    <c:v>Permanent</c:v>
                  </c:pt>
                  <c:pt idx="134">
                    <c:v>Permanent</c:v>
                  </c:pt>
                  <c:pt idx="135">
                    <c:v>Permanent</c:v>
                  </c:pt>
                  <c:pt idx="136">
                    <c:v>Permanent</c:v>
                  </c:pt>
                  <c:pt idx="137">
                    <c:v>Permanent</c:v>
                  </c:pt>
                  <c:pt idx="138">
                    <c:v>Permanent</c:v>
                  </c:pt>
                  <c:pt idx="139">
                    <c:v>Permanent</c:v>
                  </c:pt>
                  <c:pt idx="140">
                    <c:v>Permanent</c:v>
                  </c:pt>
                  <c:pt idx="141">
                    <c:v>Permanent</c:v>
                  </c:pt>
                  <c:pt idx="142">
                    <c:v>Permanent</c:v>
                  </c:pt>
                  <c:pt idx="143">
                    <c:v>Permanent</c:v>
                  </c:pt>
                  <c:pt idx="144">
                    <c:v>Permanent</c:v>
                  </c:pt>
                  <c:pt idx="145">
                    <c:v>Fixed Term</c:v>
                  </c:pt>
                  <c:pt idx="146">
                    <c:v>Fixed Term</c:v>
                  </c:pt>
                  <c:pt idx="147">
                    <c:v>Fixed Term</c:v>
                  </c:pt>
                  <c:pt idx="148">
                    <c:v>Permanent</c:v>
                  </c:pt>
                  <c:pt idx="149">
                    <c:v>Fixed Term</c:v>
                  </c:pt>
                  <c:pt idx="150">
                    <c:v>Fixed Term</c:v>
                  </c:pt>
                  <c:pt idx="151">
                    <c:v>Fixed Term</c:v>
                  </c:pt>
                  <c:pt idx="152">
                    <c:v>Fixed Term</c:v>
                  </c:pt>
                  <c:pt idx="153">
                    <c:v>Fixed Term</c:v>
                  </c:pt>
                  <c:pt idx="154">
                    <c:v>Fixed Term</c:v>
                  </c:pt>
                  <c:pt idx="155">
                    <c:v>Permanent</c:v>
                  </c:pt>
                  <c:pt idx="156">
                    <c:v>Permanent</c:v>
                  </c:pt>
                  <c:pt idx="157">
                    <c:v>Permanent</c:v>
                  </c:pt>
                  <c:pt idx="158">
                    <c:v>Fixed Term</c:v>
                  </c:pt>
                  <c:pt idx="159">
                    <c:v>Fixed Term</c:v>
                  </c:pt>
                  <c:pt idx="160">
                    <c:v>Permanent</c:v>
                  </c:pt>
                  <c:pt idx="161">
                    <c:v>Fixed Term</c:v>
                  </c:pt>
                  <c:pt idx="162">
                    <c:v>Fixed Term</c:v>
                  </c:pt>
                  <c:pt idx="163">
                    <c:v>Fixed Term</c:v>
                  </c:pt>
                  <c:pt idx="164">
                    <c:v>Fixed Term</c:v>
                  </c:pt>
                  <c:pt idx="165">
                    <c:v>Fixed Term</c:v>
                  </c:pt>
                  <c:pt idx="166">
                    <c:v>Fixed Term</c:v>
                  </c:pt>
                  <c:pt idx="167">
                    <c:v>Fixed Term</c:v>
                  </c:pt>
                  <c:pt idx="168">
                    <c:v>Fixed Term</c:v>
                  </c:pt>
                  <c:pt idx="169">
                    <c:v>Fixed Term</c:v>
                  </c:pt>
                  <c:pt idx="170">
                    <c:v>Fixed Term</c:v>
                  </c:pt>
                  <c:pt idx="171">
                    <c:v>Fixed Term</c:v>
                  </c:pt>
                  <c:pt idx="172">
                    <c:v>Temporary</c:v>
                  </c:pt>
                  <c:pt idx="173">
                    <c:v>Temporary</c:v>
                  </c:pt>
                  <c:pt idx="174">
                    <c:v>Temporary</c:v>
                  </c:pt>
                  <c:pt idx="175">
                    <c:v>Temporary</c:v>
                  </c:pt>
                  <c:pt idx="176">
                    <c:v>Temporary</c:v>
                  </c:pt>
                  <c:pt idx="177">
                    <c:v>Temporary</c:v>
                  </c:pt>
                  <c:pt idx="178">
                    <c:v>Temporary</c:v>
                  </c:pt>
                  <c:pt idx="179">
                    <c:v>Temporary</c:v>
                  </c:pt>
                  <c:pt idx="180">
                    <c:v>Temporary</c:v>
                  </c:pt>
                  <c:pt idx="181">
                    <c:v>Temporary</c:v>
                  </c:pt>
                  <c:pt idx="182">
                    <c:v>Temporary</c:v>
                  </c:pt>
                  <c:pt idx="183">
                    <c:v>Temporary</c:v>
                  </c:pt>
                  <c:pt idx="184">
                    <c:v>Temporary</c:v>
                  </c:pt>
                  <c:pt idx="185">
                    <c:v>Temporary</c:v>
                  </c:pt>
                  <c:pt idx="186">
                    <c:v>Temporary</c:v>
                  </c:pt>
                  <c:pt idx="187">
                    <c:v>Temporary</c:v>
                  </c:pt>
                  <c:pt idx="188">
                    <c:v>Temporary</c:v>
                  </c:pt>
                  <c:pt idx="189">
                    <c:v>Temporary</c:v>
                  </c:pt>
                  <c:pt idx="190">
                    <c:v>Temporary</c:v>
                  </c:pt>
                  <c:pt idx="191">
                    <c:v>Temporary</c:v>
                  </c:pt>
                  <c:pt idx="192">
                    <c:v>Temporary</c:v>
                  </c:pt>
                  <c:pt idx="193">
                    <c:v>Temporary</c:v>
                  </c:pt>
                  <c:pt idx="194">
                    <c:v>Temporary</c:v>
                  </c:pt>
                  <c:pt idx="195">
                    <c:v>Temporary</c:v>
                  </c:pt>
                  <c:pt idx="196">
                    <c:v>Temporary</c:v>
                  </c:pt>
                  <c:pt idx="197">
                    <c:v>Permanent</c:v>
                  </c:pt>
                  <c:pt idx="198">
                    <c:v>Permanent</c:v>
                  </c:pt>
                  <c:pt idx="199">
                    <c:v>(blank)</c:v>
                  </c:pt>
                </c:lvl>
                <c:lvl>
                  <c:pt idx="0">
                    <c:v>27-May-19</c:v>
                  </c:pt>
                  <c:pt idx="1">
                    <c:v>5-Feb-18</c:v>
                  </c:pt>
                  <c:pt idx="2">
                    <c:v>26-Aug-21</c:v>
                  </c:pt>
                  <c:pt idx="3">
                    <c:v>May 11, 2020</c:v>
                  </c:pt>
                  <c:pt idx="4">
                    <c:v>43563</c:v>
                  </c:pt>
                  <c:pt idx="5">
                    <c:v>Apr 15, 2020</c:v>
                  </c:pt>
                  <c:pt idx="6">
                    <c:v>Jul 5, 2021</c:v>
                  </c:pt>
                  <c:pt idx="7">
                    <c:v>1-Arp - 20</c:v>
                  </c:pt>
                  <c:pt idx="8">
                    <c:v>12-Nov-18</c:v>
                  </c:pt>
                  <c:pt idx="9">
                    <c:v>44285</c:v>
                  </c:pt>
                  <c:pt idx="10">
                    <c:v>3-Jul-19</c:v>
                  </c:pt>
                  <c:pt idx="11">
                    <c:v>43633</c:v>
                  </c:pt>
                  <c:pt idx="12">
                    <c:v>Jan 25, 2021</c:v>
                  </c:pt>
                  <c:pt idx="13">
                    <c:v>May 14, 2019</c:v>
                  </c:pt>
                  <c:pt idx="14">
                    <c:v>44473</c:v>
                  </c:pt>
                  <c:pt idx="15">
                    <c:v>3-Jan-19</c:v>
                  </c:pt>
                  <c:pt idx="16">
                    <c:v>43584</c:v>
                  </c:pt>
                  <c:pt idx="17">
                    <c:v>43914</c:v>
                  </c:pt>
                  <c:pt idx="18">
                    <c:v>43809</c:v>
                  </c:pt>
                  <c:pt idx="19">
                    <c:v>43602</c:v>
                  </c:pt>
                  <c:pt idx="20">
                    <c:v>Oct 1, 2018</c:v>
                  </c:pt>
                  <c:pt idx="21">
                    <c:v>26-Nov-18</c:v>
                  </c:pt>
                  <c:pt idx="22">
                    <c:v>8-Jan-19</c:v>
                  </c:pt>
                  <c:pt idx="23">
                    <c:v>43504</c:v>
                  </c:pt>
                  <c:pt idx="24">
                    <c:v>12-Mar-18</c:v>
                  </c:pt>
                  <c:pt idx="25">
                    <c:v>Sep 23, 2021</c:v>
                  </c:pt>
                  <c:pt idx="26">
                    <c:v>44193</c:v>
                  </c:pt>
                  <c:pt idx="27">
                    <c:v>43452</c:v>
                  </c:pt>
                  <c:pt idx="28">
                    <c:v>43272</c:v>
                  </c:pt>
                  <c:pt idx="29">
                    <c:v>10-Aug-20</c:v>
                  </c:pt>
                  <c:pt idx="30">
                    <c:v>Oct 18, 2021</c:v>
                  </c:pt>
                  <c:pt idx="31">
                    <c:v>26-Jun-19</c:v>
                  </c:pt>
                  <c:pt idx="32">
                    <c:v>43390</c:v>
                  </c:pt>
                  <c:pt idx="33">
                    <c:v>27-Jan-20</c:v>
                  </c:pt>
                  <c:pt idx="34">
                    <c:v>43297</c:v>
                  </c:pt>
                  <c:pt idx="35">
                    <c:v>43390</c:v>
                  </c:pt>
                  <c:pt idx="36">
                    <c:v>43430</c:v>
                  </c:pt>
                  <c:pt idx="37">
                    <c:v>16-Sep-19</c:v>
                  </c:pt>
                  <c:pt idx="38">
                    <c:v>43700</c:v>
                  </c:pt>
                  <c:pt idx="39">
                    <c:v>10-Aug-20</c:v>
                  </c:pt>
                  <c:pt idx="40">
                    <c:v>44077</c:v>
                  </c:pt>
                  <c:pt idx="41">
                    <c:v>1-Feb-19</c:v>
                  </c:pt>
                  <c:pt idx="42">
                    <c:v>18-Feb-19</c:v>
                  </c:pt>
                  <c:pt idx="43">
                    <c:v>15-Mar-21</c:v>
                  </c:pt>
                  <c:pt idx="44">
                    <c:v>Mar 5, 2018</c:v>
                  </c:pt>
                  <c:pt idx="45">
                    <c:v>44357</c:v>
                  </c:pt>
                  <c:pt idx="46">
                    <c:v>18-Apr-19</c:v>
                  </c:pt>
                  <c:pt idx="47">
                    <c:v>27-Jan-20</c:v>
                  </c:pt>
                  <c:pt idx="48">
                    <c:v>28-Jan-19</c:v>
                  </c:pt>
                  <c:pt idx="49">
                    <c:v>10-Dec-18</c:v>
                  </c:pt>
                  <c:pt idx="50">
                    <c:v>30-Aug-19</c:v>
                  </c:pt>
                  <c:pt idx="51">
                    <c:v>Dec 24, 2019</c:v>
                  </c:pt>
                  <c:pt idx="52">
                    <c:v>44011</c:v>
                  </c:pt>
                  <c:pt idx="53">
                    <c:v>22-Feb-21</c:v>
                  </c:pt>
                  <c:pt idx="54">
                    <c:v>43682</c:v>
                  </c:pt>
                  <c:pt idx="55">
                    <c:v>44011</c:v>
                  </c:pt>
                  <c:pt idx="56">
                    <c:v>13-Jan-20</c:v>
                  </c:pt>
                  <c:pt idx="57">
                    <c:v>44501</c:v>
                  </c:pt>
                  <c:pt idx="58">
                    <c:v>21-Oct-19</c:v>
                  </c:pt>
                  <c:pt idx="59">
                    <c:v>44425</c:v>
                  </c:pt>
                  <c:pt idx="60">
                    <c:v>44223</c:v>
                  </c:pt>
                  <c:pt idx="61">
                    <c:v>14-Nov-18</c:v>
                  </c:pt>
                  <c:pt idx="62">
                    <c:v>Aug 12, 2020</c:v>
                  </c:pt>
                  <c:pt idx="63">
                    <c:v>43416</c:v>
                  </c:pt>
                  <c:pt idx="64">
                    <c:v>8-Jul-19</c:v>
                  </c:pt>
                  <c:pt idx="65">
                    <c:v>44004</c:v>
                  </c:pt>
                  <c:pt idx="66">
                    <c:v>43567</c:v>
                  </c:pt>
                  <c:pt idx="67">
                    <c:v>7-Dec-20</c:v>
                  </c:pt>
                  <c:pt idx="68">
                    <c:v>29-Apr-21</c:v>
                  </c:pt>
                  <c:pt idx="69">
                    <c:v>43146</c:v>
                  </c:pt>
                  <c:pt idx="70">
                    <c:v>28-Dec-20</c:v>
                  </c:pt>
                  <c:pt idx="71">
                    <c:v>30-Apr-20</c:v>
                  </c:pt>
                  <c:pt idx="72">
                    <c:v>43397</c:v>
                  </c:pt>
                  <c:pt idx="73">
                    <c:v>44078</c:v>
                  </c:pt>
                  <c:pt idx="74">
                    <c:v>44431</c:v>
                  </c:pt>
                  <c:pt idx="75">
                    <c:v>4-Oct-21</c:v>
                  </c:pt>
                  <c:pt idx="76">
                    <c:v>18-Nov-19</c:v>
                  </c:pt>
                  <c:pt idx="77">
                    <c:v>18-Mar-20</c:v>
                  </c:pt>
                  <c:pt idx="78">
                    <c:v>44431</c:v>
                  </c:pt>
                  <c:pt idx="79">
                    <c:v>19-Apr-21</c:v>
                  </c:pt>
                  <c:pt idx="80">
                    <c:v>44502</c:v>
                  </c:pt>
                  <c:pt idx="81">
                    <c:v>43494</c:v>
                  </c:pt>
                  <c:pt idx="82">
                    <c:v>43943</c:v>
                  </c:pt>
                  <c:pt idx="83">
                    <c:v>44288</c:v>
                  </c:pt>
                  <c:pt idx="84">
                    <c:v>43332</c:v>
                  </c:pt>
                  <c:pt idx="85">
                    <c:v>43643</c:v>
                  </c:pt>
                  <c:pt idx="86">
                    <c:v>22586</c:v>
                  </c:pt>
                  <c:pt idx="87">
                    <c:v>43794</c:v>
                  </c:pt>
                  <c:pt idx="88">
                    <c:v>2-Oct-19</c:v>
                  </c:pt>
                  <c:pt idx="89">
                    <c:v>27-Dec-19</c:v>
                  </c:pt>
                  <c:pt idx="90">
                    <c:v>10-Feb-21</c:v>
                  </c:pt>
                  <c:pt idx="91">
                    <c:v>43164</c:v>
                  </c:pt>
                  <c:pt idx="92">
                    <c:v>43152</c:v>
                  </c:pt>
                  <c:pt idx="93">
                    <c:v>44393</c:v>
                  </c:pt>
                  <c:pt idx="94">
                    <c:v>23-Apr-18</c:v>
                  </c:pt>
                  <c:pt idx="95">
                    <c:v>May 11, 2020</c:v>
                  </c:pt>
                  <c:pt idx="96">
                    <c:v>43846</c:v>
                  </c:pt>
                  <c:pt idx="97">
                    <c:v>12-Feb-21</c:v>
                  </c:pt>
                  <c:pt idx="98">
                    <c:v>44062</c:v>
                  </c:pt>
                  <c:pt idx="99">
                    <c:v>43416</c:v>
                  </c:pt>
                  <c:pt idx="100">
                    <c:v>26-Mar-19</c:v>
                  </c:pt>
                  <c:pt idx="101">
                    <c:v>30-Sep-20</c:v>
                  </c:pt>
                  <c:pt idx="102">
                    <c:v>43255</c:v>
                  </c:pt>
                  <c:pt idx="103">
                    <c:v>43392</c:v>
                  </c:pt>
                  <c:pt idx="104">
                    <c:v>43508</c:v>
                  </c:pt>
                  <c:pt idx="105">
                    <c:v>43725</c:v>
                  </c:pt>
                  <c:pt idx="106">
                    <c:v>43504</c:v>
                  </c:pt>
                  <c:pt idx="107">
                    <c:v>43839</c:v>
                  </c:pt>
                  <c:pt idx="108">
                    <c:v>26-Jun-18</c:v>
                  </c:pt>
                  <c:pt idx="109">
                    <c:v>43521</c:v>
                  </c:pt>
                  <c:pt idx="110">
                    <c:v>7-Jun-18</c:v>
                  </c:pt>
                  <c:pt idx="111">
                    <c:v>Jul 16, 2019</c:v>
                  </c:pt>
                  <c:pt idx="112">
                    <c:v>43521</c:v>
                  </c:pt>
                  <c:pt idx="113">
                    <c:v>18-Feb-19</c:v>
                  </c:pt>
                  <c:pt idx="114">
                    <c:v>13-Aug-18</c:v>
                  </c:pt>
                  <c:pt idx="115">
                    <c:v>24-Apr-20</c:v>
                  </c:pt>
                  <c:pt idx="116">
                    <c:v>43801</c:v>
                  </c:pt>
                  <c:pt idx="117">
                    <c:v>29-Oct-18</c:v>
                  </c:pt>
                  <c:pt idx="118">
                    <c:v>43822</c:v>
                  </c:pt>
                  <c:pt idx="119">
                    <c:v>44221</c:v>
                  </c:pt>
                  <c:pt idx="120">
                    <c:v>Oct 16, 2020</c:v>
                  </c:pt>
                  <c:pt idx="121">
                    <c:v>44393</c:v>
                  </c:pt>
                  <c:pt idx="122">
                    <c:v>25-Oct-19</c:v>
                  </c:pt>
                  <c:pt idx="123">
                    <c:v>43466</c:v>
                  </c:pt>
                  <c:pt idx="124">
                    <c:v>43902</c:v>
                  </c:pt>
                  <c:pt idx="125">
                    <c:v>01-09-2021</c:v>
                  </c:pt>
                  <c:pt idx="126">
                    <c:v>43710</c:v>
                  </c:pt>
                  <c:pt idx="127">
                    <c:v>30-Mar-21</c:v>
                  </c:pt>
                  <c:pt idx="128">
                    <c:v>Nov 25, 2019</c:v>
                  </c:pt>
                  <c:pt idx="129">
                    <c:v>43538</c:v>
                  </c:pt>
                  <c:pt idx="130">
                    <c:v>24-Nov-20</c:v>
                  </c:pt>
                  <c:pt idx="131">
                    <c:v>Dec 24, 2019</c:v>
                  </c:pt>
                  <c:pt idx="132">
                    <c:v>43669</c:v>
                  </c:pt>
                  <c:pt idx="133">
                    <c:v>Jan 29, 2019</c:v>
                  </c:pt>
                  <c:pt idx="134">
                    <c:v>43452</c:v>
                  </c:pt>
                  <c:pt idx="135">
                    <c:v>3-Sep-18</c:v>
                  </c:pt>
                  <c:pt idx="136">
                    <c:v>43340</c:v>
                  </c:pt>
                  <c:pt idx="137">
                    <c:v>43916</c:v>
                  </c:pt>
                  <c:pt idx="138">
                    <c:v>May 5, 2020</c:v>
                  </c:pt>
                  <c:pt idx="139">
                    <c:v>21-Dec-20</c:v>
                  </c:pt>
                  <c:pt idx="140">
                    <c:v>Apr 29, 2020</c:v>
                  </c:pt>
                  <c:pt idx="141">
                    <c:v>43397</c:v>
                  </c:pt>
                  <c:pt idx="142">
                    <c:v>44494</c:v>
                  </c:pt>
                  <c:pt idx="143">
                    <c:v>16-Sep-19</c:v>
                  </c:pt>
                  <c:pt idx="144">
                    <c:v>25-Sep-19</c:v>
                  </c:pt>
                  <c:pt idx="145">
                    <c:v>31-Dec-18</c:v>
                  </c:pt>
                  <c:pt idx="146">
                    <c:v>Nov 2, 2018</c:v>
                  </c:pt>
                  <c:pt idx="147">
                    <c:v>4-Feb-19</c:v>
                  </c:pt>
                  <c:pt idx="148">
                    <c:v>44203</c:v>
                  </c:pt>
                  <c:pt idx="149">
                    <c:v>15-Apr-19</c:v>
                  </c:pt>
                  <c:pt idx="150">
                    <c:v>43563</c:v>
                  </c:pt>
                  <c:pt idx="151">
                    <c:v>43280</c:v>
                  </c:pt>
                  <c:pt idx="152">
                    <c:v>44067</c:v>
                  </c:pt>
                  <c:pt idx="153">
                    <c:v>44195</c:v>
                  </c:pt>
                  <c:pt idx="154">
                    <c:v>43815</c:v>
                  </c:pt>
                  <c:pt idx="155">
                    <c:v>2-Apr-18</c:v>
                  </c:pt>
                  <c:pt idx="156">
                    <c:v>27-Dec-19</c:v>
                  </c:pt>
                  <c:pt idx="157">
                    <c:v>19-Jul-21</c:v>
                  </c:pt>
                  <c:pt idx="158">
                    <c:v>43791</c:v>
                  </c:pt>
                  <c:pt idx="159">
                    <c:v>12-Oct-20</c:v>
                  </c:pt>
                  <c:pt idx="160">
                    <c:v>44019</c:v>
                  </c:pt>
                  <c:pt idx="161">
                    <c:v>43305</c:v>
                  </c:pt>
                  <c:pt idx="162">
                    <c:v>43283</c:v>
                  </c:pt>
                  <c:pt idx="163">
                    <c:v>29-Aug-19</c:v>
                  </c:pt>
                  <c:pt idx="164">
                    <c:v>26-Feb-20</c:v>
                  </c:pt>
                  <c:pt idx="165">
                    <c:v>43458</c:v>
                  </c:pt>
                  <c:pt idx="166">
                    <c:v>43258</c:v>
                  </c:pt>
                  <c:pt idx="167">
                    <c:v>43458</c:v>
                  </c:pt>
                  <c:pt idx="168">
                    <c:v>43430</c:v>
                  </c:pt>
                  <c:pt idx="169">
                    <c:v>19-Jul-19</c:v>
                  </c:pt>
                  <c:pt idx="170">
                    <c:v>43250</c:v>
                  </c:pt>
                  <c:pt idx="171">
                    <c:v>43250</c:v>
                  </c:pt>
                  <c:pt idx="172">
                    <c:v>Oct 1, 2018</c:v>
                  </c:pt>
                  <c:pt idx="173">
                    <c:v>43489</c:v>
                  </c:pt>
                  <c:pt idx="174">
                    <c:v>43808</c:v>
                  </c:pt>
                  <c:pt idx="175">
                    <c:v>43291</c:v>
                  </c:pt>
                  <c:pt idx="176">
                    <c:v>43808</c:v>
                  </c:pt>
                  <c:pt idx="177">
                    <c:v>43234</c:v>
                  </c:pt>
                  <c:pt idx="178">
                    <c:v>1-Feb-21</c:v>
                  </c:pt>
                  <c:pt idx="179">
                    <c:v>10-Apr-20</c:v>
                  </c:pt>
                  <c:pt idx="180">
                    <c:v>27-Jul-20</c:v>
                  </c:pt>
                  <c:pt idx="181">
                    <c:v>Jun 11, 2021</c:v>
                  </c:pt>
                  <c:pt idx="182">
                    <c:v>43972</c:v>
                  </c:pt>
                  <c:pt idx="183">
                    <c:v>43972</c:v>
                  </c:pt>
                  <c:pt idx="184">
                    <c:v>Nov 13, 2020</c:v>
                  </c:pt>
                  <c:pt idx="185">
                    <c:v>43794</c:v>
                  </c:pt>
                  <c:pt idx="186">
                    <c:v>9-Sep-19</c:v>
                  </c:pt>
                  <c:pt idx="187">
                    <c:v>43949</c:v>
                  </c:pt>
                  <c:pt idx="188">
                    <c:v>43895</c:v>
                  </c:pt>
                  <c:pt idx="189">
                    <c:v>43895</c:v>
                  </c:pt>
                  <c:pt idx="190">
                    <c:v>29-Jan-18</c:v>
                  </c:pt>
                  <c:pt idx="191">
                    <c:v>16-Sep-20</c:v>
                  </c:pt>
                  <c:pt idx="192">
                    <c:v>12-Mar-18</c:v>
                  </c:pt>
                  <c:pt idx="193">
                    <c:v>43311</c:v>
                  </c:pt>
                  <c:pt idx="194">
                    <c:v>44383</c:v>
                  </c:pt>
                  <c:pt idx="195">
                    <c:v>Nov 30, 2018</c:v>
                  </c:pt>
                  <c:pt idx="196">
                    <c:v>22-May-20</c:v>
                  </c:pt>
                  <c:pt idx="197">
                    <c:v>43874</c:v>
                  </c:pt>
                  <c:pt idx="198">
                    <c:v>43206</c:v>
                  </c:pt>
                  <c:pt idx="199">
                    <c:v>(blank)</c:v>
                  </c:pt>
                </c:lvl>
                <c:lvl>
                  <c:pt idx="0">
                    <c:v>Human Resources</c:v>
                  </c:pt>
                  <c:pt idx="1">
                    <c:v>Business Development</c:v>
                  </c:pt>
                  <c:pt idx="2">
                    <c:v>Sales</c:v>
                  </c:pt>
                  <c:pt idx="3">
                    <c:v>Product Management</c:v>
                  </c:pt>
                  <c:pt idx="4">
                    <c:v>Product Management</c:v>
                  </c:pt>
                  <c:pt idx="5">
                    <c:v>Human Resources</c:v>
                  </c:pt>
                  <c:pt idx="6">
                    <c:v>Legal</c:v>
                  </c:pt>
                  <c:pt idx="7">
                    <c:v>training.                                              </c:v>
                  </c:pt>
                  <c:pt idx="8">
                    <c:v>NULL</c:v>
                  </c:pt>
                  <c:pt idx="9">
                    <c:v>Human Resources</c:v>
                  </c:pt>
                  <c:pt idx="10">
                    <c:v>Marketing</c:v>
                  </c:pt>
                  <c:pt idx="11">
                    <c:v>Training</c:v>
                  </c:pt>
                  <c:pt idx="12">
                    <c:v>Engineering</c:v>
                  </c:pt>
                  <c:pt idx="13">
                    <c:v>Engineering</c:v>
                  </c:pt>
                  <c:pt idx="14">
                    <c:v>Legal</c:v>
                  </c:pt>
                  <c:pt idx="15">
                    <c:v>Business Development</c:v>
                  </c:pt>
                  <c:pt idx="16">
                    <c:v>Services</c:v>
                  </c:pt>
                  <c:pt idx="17">
                    <c:v>Business Development</c:v>
                  </c:pt>
                  <c:pt idx="18">
                    <c:v>Engineering</c:v>
                  </c:pt>
                  <c:pt idx="19">
                    <c:v>Legal</c:v>
                  </c:pt>
                  <c:pt idx="20">
                    <c:v>Accounting</c:v>
                  </c:pt>
                  <c:pt idx="21">
                    <c:v>Human Resources</c:v>
                  </c:pt>
                  <c:pt idx="22">
                    <c:v>Human Resources</c:v>
                  </c:pt>
                  <c:pt idx="23">
                    <c:v>Research and Development</c:v>
                  </c:pt>
                  <c:pt idx="24">
                    <c:v>Support</c:v>
                  </c:pt>
                  <c:pt idx="25">
                    <c:v>Legal</c:v>
                  </c:pt>
                  <c:pt idx="26">
                    <c:v>NULL</c:v>
                  </c:pt>
                  <c:pt idx="27">
                    <c:v>Support</c:v>
                  </c:pt>
                  <c:pt idx="28">
                    <c:v>Training</c:v>
                  </c:pt>
                  <c:pt idx="29">
                    <c:v>Business Development</c:v>
                  </c:pt>
                  <c:pt idx="30">
                    <c:v>Services</c:v>
                  </c:pt>
                  <c:pt idx="31">
                    <c:v>Marketing</c:v>
                  </c:pt>
                  <c:pt idx="32">
                    <c:v>Services</c:v>
                  </c:pt>
                  <c:pt idx="33">
                    <c:v>Research and Development</c:v>
                  </c:pt>
                  <c:pt idx="34">
                    <c:v>Accounting</c:v>
                  </c:pt>
                  <c:pt idx="35">
                    <c:v>Services</c:v>
                  </c:pt>
                  <c:pt idx="36">
                    <c:v>Human Resources</c:v>
                  </c:pt>
                  <c:pt idx="37">
                    <c:v>Support</c:v>
                  </c:pt>
                  <c:pt idx="38">
                    <c:v>Sales</c:v>
                  </c:pt>
                  <c:pt idx="39">
                    <c:v>Business Development</c:v>
                  </c:pt>
                  <c:pt idx="40">
                    <c:v>Accounting</c:v>
                  </c:pt>
                  <c:pt idx="41">
                    <c:v>Marketing</c:v>
                  </c:pt>
                  <c:pt idx="42">
                    <c:v>Product Management</c:v>
                  </c:pt>
                  <c:pt idx="43">
                    <c:v>Legal</c:v>
                  </c:pt>
                  <c:pt idx="44">
                    <c:v>Training</c:v>
                  </c:pt>
                  <c:pt idx="45">
                    <c:v>Support</c:v>
                  </c:pt>
                  <c:pt idx="46">
                    <c:v>Accounting</c:v>
                  </c:pt>
                  <c:pt idx="47">
                    <c:v>Engineering</c:v>
                  </c:pt>
                  <c:pt idx="48">
                    <c:v>Marketing</c:v>
                  </c:pt>
                  <c:pt idx="49">
                    <c:v>Engineering</c:v>
                  </c:pt>
                  <c:pt idx="50">
                    <c:v>Training</c:v>
                  </c:pt>
                  <c:pt idx="51">
                    <c:v>Training</c:v>
                  </c:pt>
                  <c:pt idx="52">
                    <c:v>Legal</c:v>
                  </c:pt>
                  <c:pt idx="53">
                    <c:v>Training</c:v>
                  </c:pt>
                  <c:pt idx="54">
                    <c:v>Legal</c:v>
                  </c:pt>
                  <c:pt idx="55">
                    <c:v>Legal</c:v>
                  </c:pt>
                  <c:pt idx="56">
                    <c:v>Business Development</c:v>
                  </c:pt>
                  <c:pt idx="57">
                    <c:v>Research and Development</c:v>
                  </c:pt>
                  <c:pt idx="58">
                    <c:v>NULL</c:v>
                  </c:pt>
                  <c:pt idx="59">
                    <c:v>Engineering</c:v>
                  </c:pt>
                  <c:pt idx="60">
                    <c:v>Accounting</c:v>
                  </c:pt>
                  <c:pt idx="61">
                    <c:v>Research and Development</c:v>
                  </c:pt>
                  <c:pt idx="62">
                    <c:v>NULL</c:v>
                  </c:pt>
                  <c:pt idx="63">
                    <c:v>Accounting</c:v>
                  </c:pt>
                  <c:pt idx="64">
                    <c:v>NULL</c:v>
                  </c:pt>
                  <c:pt idx="65">
                    <c:v>Product Management</c:v>
                  </c:pt>
                  <c:pt idx="66">
                    <c:v>Accounting</c:v>
                  </c:pt>
                  <c:pt idx="67">
                    <c:v>Support</c:v>
                  </c:pt>
                  <c:pt idx="68">
                    <c:v>Training</c:v>
                  </c:pt>
                  <c:pt idx="69">
                    <c:v>Services</c:v>
                  </c:pt>
                  <c:pt idx="70">
                    <c:v>Legal</c:v>
                  </c:pt>
                  <c:pt idx="71">
                    <c:v>Marketing</c:v>
                  </c:pt>
                  <c:pt idx="72">
                    <c:v>Sales</c:v>
                  </c:pt>
                  <c:pt idx="73">
                    <c:v>Human Resources</c:v>
                  </c:pt>
                  <c:pt idx="74">
                    <c:v>Accounting</c:v>
                  </c:pt>
                  <c:pt idx="75">
                    <c:v>Sales</c:v>
                  </c:pt>
                  <c:pt idx="76">
                    <c:v>Business Development</c:v>
                  </c:pt>
                  <c:pt idx="77">
                    <c:v>Accounting</c:v>
                  </c:pt>
                  <c:pt idx="78">
                    <c:v>Research and Development</c:v>
                  </c:pt>
                  <c:pt idx="79">
                    <c:v>Business Development</c:v>
                  </c:pt>
                  <c:pt idx="80">
                    <c:v>Support</c:v>
                  </c:pt>
                  <c:pt idx="81">
                    <c:v>Business Development</c:v>
                  </c:pt>
                  <c:pt idx="82">
                    <c:v>Sales</c:v>
                  </c:pt>
                  <c:pt idx="83">
                    <c:v>Accounting</c:v>
                  </c:pt>
                  <c:pt idx="84">
                    <c:v>Sales</c:v>
                  </c:pt>
                  <c:pt idx="85">
                    <c:v>Marketing</c:v>
                  </c:pt>
                  <c:pt idx="86">
                    <c:v>Null.</c:v>
                  </c:pt>
                  <c:pt idx="87">
                    <c:v>Human Resources</c:v>
                  </c:pt>
                  <c:pt idx="88">
                    <c:v>Services</c:v>
                  </c:pt>
                  <c:pt idx="89">
                    <c:v>Business Development</c:v>
                  </c:pt>
                  <c:pt idx="90">
                    <c:v>NULL</c:v>
                  </c:pt>
                  <c:pt idx="91">
                    <c:v>Training</c:v>
                  </c:pt>
                  <c:pt idx="92">
                    <c:v>Marketing</c:v>
                  </c:pt>
                  <c:pt idx="93">
                    <c:v>Legal</c:v>
                  </c:pt>
                  <c:pt idx="94">
                    <c:v>Services</c:v>
                  </c:pt>
                  <c:pt idx="95">
                    <c:v>Product Management</c:v>
                  </c:pt>
                  <c:pt idx="96">
                    <c:v>Research and Development</c:v>
                  </c:pt>
                  <c:pt idx="97">
                    <c:v>Product Management</c:v>
                  </c:pt>
                  <c:pt idx="98">
                    <c:v>Marketing</c:v>
                  </c:pt>
                  <c:pt idx="99">
                    <c:v>NULL</c:v>
                  </c:pt>
                  <c:pt idx="100">
                    <c:v>Accounting</c:v>
                  </c:pt>
                  <c:pt idx="101">
                    <c:v>Human Resources</c:v>
                  </c:pt>
                  <c:pt idx="102">
                    <c:v>Legal</c:v>
                  </c:pt>
                  <c:pt idx="103">
                    <c:v>Business Development</c:v>
                  </c:pt>
                  <c:pt idx="104">
                    <c:v>Sales</c:v>
                  </c:pt>
                  <c:pt idx="105">
                    <c:v>Product Management</c:v>
                  </c:pt>
                  <c:pt idx="106">
                    <c:v>Research and Development</c:v>
                  </c:pt>
                  <c:pt idx="107">
                    <c:v>Research and Development</c:v>
                  </c:pt>
                  <c:pt idx="108">
                    <c:v>Accounting</c:v>
                  </c:pt>
                  <c:pt idx="109">
                    <c:v>Accounting</c:v>
                  </c:pt>
                  <c:pt idx="110">
                    <c:v>Marketing</c:v>
                  </c:pt>
                  <c:pt idx="111">
                    <c:v>Engineering</c:v>
                  </c:pt>
                  <c:pt idx="112">
                    <c:v>Engineering</c:v>
                  </c:pt>
                  <c:pt idx="113">
                    <c:v>Product Management</c:v>
                  </c:pt>
                  <c:pt idx="114">
                    <c:v>Accounting</c:v>
                  </c:pt>
                  <c:pt idx="115">
                    <c:v>NULL</c:v>
                  </c:pt>
                  <c:pt idx="116">
                    <c:v>Services</c:v>
                  </c:pt>
                  <c:pt idx="117">
                    <c:v>Product Management</c:v>
                  </c:pt>
                  <c:pt idx="118">
                    <c:v>Support</c:v>
                  </c:pt>
                  <c:pt idx="119">
                    <c:v>Legal</c:v>
                  </c:pt>
                  <c:pt idx="120">
                    <c:v>Engineering</c:v>
                  </c:pt>
                  <c:pt idx="121">
                    <c:v>Product Management</c:v>
                  </c:pt>
                  <c:pt idx="122">
                    <c:v>Support</c:v>
                  </c:pt>
                  <c:pt idx="123">
                    <c:v>Research and Development</c:v>
                  </c:pt>
                  <c:pt idx="124">
                    <c:v>Services</c:v>
                  </c:pt>
                  <c:pt idx="125">
                    <c:v>Services</c:v>
                  </c:pt>
                  <c:pt idx="126">
                    <c:v>Business Development</c:v>
                  </c:pt>
                  <c:pt idx="127">
                    <c:v>Human Resources</c:v>
                  </c:pt>
                  <c:pt idx="128">
                    <c:v>Product Management</c:v>
                  </c:pt>
                  <c:pt idx="129">
                    <c:v>Research and Development</c:v>
                  </c:pt>
                  <c:pt idx="130">
                    <c:v>Support</c:v>
                  </c:pt>
                  <c:pt idx="131">
                    <c:v>Training</c:v>
                  </c:pt>
                  <c:pt idx="132">
                    <c:v>Support</c:v>
                  </c:pt>
                  <c:pt idx="133">
                    <c:v>Services</c:v>
                  </c:pt>
                  <c:pt idx="134">
                    <c:v>Support</c:v>
                  </c:pt>
                  <c:pt idx="135">
                    <c:v>Business Development</c:v>
                  </c:pt>
                  <c:pt idx="136">
                    <c:v>Accounting</c:v>
                  </c:pt>
                  <c:pt idx="137">
                    <c:v>Legal</c:v>
                  </c:pt>
                  <c:pt idx="138">
                    <c:v>Legal</c:v>
                  </c:pt>
                  <c:pt idx="139">
                    <c:v>Product Management</c:v>
                  </c:pt>
                  <c:pt idx="140">
                    <c:v>Business Development</c:v>
                  </c:pt>
                  <c:pt idx="141">
                    <c:v>Accounting</c:v>
                  </c:pt>
                  <c:pt idx="142">
                    <c:v>Sales</c:v>
                  </c:pt>
                  <c:pt idx="143">
                    <c:v>Support</c:v>
                  </c:pt>
                  <c:pt idx="144">
                    <c:v>Support</c:v>
                  </c:pt>
                  <c:pt idx="145">
                    <c:v>Business Development</c:v>
                  </c:pt>
                  <c:pt idx="146">
                    <c:v>Product Management</c:v>
                  </c:pt>
                  <c:pt idx="147">
                    <c:v>Research and Development</c:v>
                  </c:pt>
                  <c:pt idx="148">
                    <c:v>Research and Development</c:v>
                  </c:pt>
                  <c:pt idx="149">
                    <c:v>Human Resources</c:v>
                  </c:pt>
                  <c:pt idx="150">
                    <c:v>Product Management</c:v>
                  </c:pt>
                  <c:pt idx="151">
                    <c:v>Legal</c:v>
                  </c:pt>
                  <c:pt idx="152">
                    <c:v>Support</c:v>
                  </c:pt>
                  <c:pt idx="153">
                    <c:v>Business Development</c:v>
                  </c:pt>
                  <c:pt idx="154">
                    <c:v>Support</c:v>
                  </c:pt>
                  <c:pt idx="155">
                    <c:v>Training</c:v>
                  </c:pt>
                  <c:pt idx="156">
                    <c:v>Business Development</c:v>
                  </c:pt>
                  <c:pt idx="157">
                    <c:v>Training</c:v>
                  </c:pt>
                  <c:pt idx="158">
                    <c:v>Services</c:v>
                  </c:pt>
                  <c:pt idx="159">
                    <c:v>Sales</c:v>
                  </c:pt>
                  <c:pt idx="160">
                    <c:v>Services</c:v>
                  </c:pt>
                  <c:pt idx="161">
                    <c:v>Accounting</c:v>
                  </c:pt>
                  <c:pt idx="162">
                    <c:v>Support</c:v>
                  </c:pt>
                  <c:pt idx="163">
                    <c:v>Business Development</c:v>
                  </c:pt>
                  <c:pt idx="164">
                    <c:v>Business Development</c:v>
                  </c:pt>
                  <c:pt idx="165">
                    <c:v>Accounting</c:v>
                  </c:pt>
                  <c:pt idx="166">
                    <c:v>Training</c:v>
                  </c:pt>
                  <c:pt idx="167">
                    <c:v>Accounting</c:v>
                  </c:pt>
                  <c:pt idx="168">
                    <c:v>Engineering</c:v>
                  </c:pt>
                  <c:pt idx="169">
                    <c:v>Services</c:v>
                  </c:pt>
                  <c:pt idx="170">
                    <c:v>Training</c:v>
                  </c:pt>
                  <c:pt idx="171">
                    <c:v>Training</c:v>
                  </c:pt>
                  <c:pt idx="172">
                    <c:v>Accounting</c:v>
                  </c:pt>
                  <c:pt idx="173">
                    <c:v>Research and Development</c:v>
                  </c:pt>
                  <c:pt idx="174">
                    <c:v>Training</c:v>
                  </c:pt>
                  <c:pt idx="175">
                    <c:v>Engineering</c:v>
                  </c:pt>
                  <c:pt idx="176">
                    <c:v>Training</c:v>
                  </c:pt>
                  <c:pt idx="177">
                    <c:v>Legal</c:v>
                  </c:pt>
                  <c:pt idx="178">
                    <c:v>Legal</c:v>
                  </c:pt>
                  <c:pt idx="179">
                    <c:v>Research and Development</c:v>
                  </c:pt>
                  <c:pt idx="180">
                    <c:v>Training</c:v>
                  </c:pt>
                  <c:pt idx="181">
                    <c:v>Engineering</c:v>
                  </c:pt>
                  <c:pt idx="182">
                    <c:v>Business Development</c:v>
                  </c:pt>
                  <c:pt idx="183">
                    <c:v>Business Development</c:v>
                  </c:pt>
                  <c:pt idx="184">
                    <c:v>Legal</c:v>
                  </c:pt>
                  <c:pt idx="185">
                    <c:v>Product Management</c:v>
                  </c:pt>
                  <c:pt idx="186">
                    <c:v>Support</c:v>
                  </c:pt>
                  <c:pt idx="187">
                    <c:v>Training</c:v>
                  </c:pt>
                  <c:pt idx="188">
                    <c:v>Services</c:v>
                  </c:pt>
                  <c:pt idx="189">
                    <c:v>Services</c:v>
                  </c:pt>
                  <c:pt idx="190">
                    <c:v>Research and Development</c:v>
                  </c:pt>
                  <c:pt idx="191">
                    <c:v>Marketing</c:v>
                  </c:pt>
                  <c:pt idx="192">
                    <c:v>Training</c:v>
                  </c:pt>
                  <c:pt idx="193">
                    <c:v>Product Management</c:v>
                  </c:pt>
                  <c:pt idx="194">
                    <c:v>Human Resources</c:v>
                  </c:pt>
                  <c:pt idx="195">
                    <c:v>Product Management</c:v>
                  </c:pt>
                  <c:pt idx="196">
                    <c:v>Engineering</c:v>
                  </c:pt>
                  <c:pt idx="197">
                    <c:v>Product Management</c:v>
                  </c:pt>
                  <c:pt idx="198">
                    <c:v>Services</c:v>
                  </c:pt>
                  <c:pt idx="199">
                    <c:v>(blank)</c:v>
                  </c:pt>
                </c:lvl>
                <c:lvl>
                  <c:pt idx="0">
                    <c:v>Male</c:v>
                  </c:pt>
                  <c:pt idx="1">
                    <c:v>Male</c:v>
                  </c:pt>
                  <c:pt idx="2">
                    <c:v>Male</c:v>
                  </c:pt>
                  <c:pt idx="3">
                    <c:v>Female</c:v>
                  </c:pt>
                  <c:pt idx="4">
                    <c:v>Male</c:v>
                  </c:pt>
                  <c:pt idx="5">
                    <c:v>Female</c:v>
                  </c:pt>
                  <c:pt idx="6">
                    <c:v>Female</c:v>
                  </c:pt>
                  <c:pt idx="7">
                    <c:v>Male</c:v>
                  </c:pt>
                  <c:pt idx="8">
                    <c:v>Male</c:v>
                  </c:pt>
                  <c:pt idx="9">
                    <c:v>Male</c:v>
                  </c:pt>
                  <c:pt idx="10">
                    <c:v>Female</c:v>
                  </c:pt>
                  <c:pt idx="11">
                    <c:v>Female</c:v>
                  </c:pt>
                  <c:pt idx="12">
                    <c:v>Male</c:v>
                  </c:pt>
                  <c:pt idx="13">
                    <c:v>Male</c:v>
                  </c:pt>
                  <c:pt idx="14">
                    <c:v>Female</c:v>
                  </c:pt>
                  <c:pt idx="15">
                    <c:v>Female</c:v>
                  </c:pt>
                  <c:pt idx="16">
                    <c:v>Male</c:v>
                  </c:pt>
                  <c:pt idx="17">
                    <c:v>Male</c:v>
                  </c:pt>
                  <c:pt idx="18">
                    <c:v>Male</c:v>
                  </c:pt>
                  <c:pt idx="19">
                    <c:v>Male</c:v>
                  </c:pt>
                  <c:pt idx="20">
                    <c:v>Female</c:v>
                  </c:pt>
                  <c:pt idx="21">
                    <c:v>Female</c:v>
                  </c:pt>
                  <c:pt idx="22">
                    <c:v>female </c:v>
                  </c:pt>
                  <c:pt idx="23">
                    <c:v>Female</c:v>
                  </c:pt>
                  <c:pt idx="24">
                    <c:v>Male</c:v>
                  </c:pt>
                  <c:pt idx="25">
                    <c:v>Male</c:v>
                  </c:pt>
                  <c:pt idx="26">
                    <c:v>Female</c:v>
                  </c:pt>
                  <c:pt idx="27">
                    <c:v>Male</c:v>
                  </c:pt>
                  <c:pt idx="28">
                    <c:v>Male</c:v>
                  </c:pt>
                  <c:pt idx="29">
                    <c:v>Male</c:v>
                  </c:pt>
                  <c:pt idx="30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3">
                    <c:v>Male</c:v>
                  </c:pt>
                  <c:pt idx="34">
                    <c:v>Female</c:v>
                  </c:pt>
                  <c:pt idx="35">
                    <c:v>Female</c:v>
                  </c:pt>
                  <c:pt idx="36">
                    <c:v>Male</c:v>
                  </c:pt>
                  <c:pt idx="37">
                    <c:v>Male</c:v>
                  </c:pt>
                  <c:pt idx="38">
                    <c:v>Male</c:v>
                  </c:pt>
                  <c:pt idx="39">
                    <c:v>Male</c:v>
                  </c:pt>
                  <c:pt idx="40">
                    <c:v>Male</c:v>
                  </c:pt>
                  <c:pt idx="41">
                    <c:v>Male</c:v>
                  </c:pt>
                  <c:pt idx="42">
                    <c:v>Female</c:v>
                  </c:pt>
                  <c:pt idx="43">
                    <c:v>Male</c:v>
                  </c:pt>
                  <c:pt idx="44">
                    <c:v>Female</c:v>
                  </c:pt>
                  <c:pt idx="45">
                    <c:v>Male</c:v>
                  </c:pt>
                  <c:pt idx="46">
                    <c:v>Male</c:v>
                  </c:pt>
                  <c:pt idx="47">
                    <c:v>Female</c:v>
                  </c:pt>
                  <c:pt idx="48">
                    <c:v>Male</c:v>
                  </c:pt>
                  <c:pt idx="49">
                    <c:v>Male</c:v>
                  </c:pt>
                  <c:pt idx="50">
                    <c:v>Female</c:v>
                  </c:pt>
                  <c:pt idx="51">
                    <c:v>Female</c:v>
                  </c:pt>
                  <c:pt idx="52">
                    <c:v>Female</c:v>
                  </c:pt>
                  <c:pt idx="53">
                    <c:v>Female</c:v>
                  </c:pt>
                  <c:pt idx="54">
                    <c:v>Female</c:v>
                  </c:pt>
                  <c:pt idx="55">
                    <c:v>Female</c:v>
                  </c:pt>
                  <c:pt idx="56">
                    <c:v>Female</c:v>
                  </c:pt>
                  <c:pt idx="57">
                    <c:v>Female</c:v>
                  </c:pt>
                  <c:pt idx="58">
                    <c:v>Male</c:v>
                  </c:pt>
                  <c:pt idx="59">
                    <c:v>Female</c:v>
                  </c:pt>
                  <c:pt idx="60">
                    <c:v>Male</c:v>
                  </c:pt>
                  <c:pt idx="61">
                    <c:v>Female</c:v>
                  </c:pt>
                  <c:pt idx="62">
                    <c:v>Male</c:v>
                  </c:pt>
                  <c:pt idx="63">
                    <c:v>Male</c:v>
                  </c:pt>
                  <c:pt idx="64">
                    <c:v>Female</c:v>
                  </c:pt>
                  <c:pt idx="65">
                    <c:v>Male</c:v>
                  </c:pt>
                  <c:pt idx="66">
                    <c:v>Male</c:v>
                  </c:pt>
                  <c:pt idx="67">
                    <c:v>Female</c:v>
                  </c:pt>
                  <c:pt idx="68">
                    <c:v>Female</c:v>
                  </c:pt>
                  <c:pt idx="69">
                    <c:v>Female</c:v>
                  </c:pt>
                  <c:pt idx="70">
                    <c:v>Male</c:v>
                  </c:pt>
                  <c:pt idx="71">
                    <c:v>Male</c:v>
                  </c:pt>
                  <c:pt idx="72">
                    <c:v>Female</c:v>
                  </c:pt>
                  <c:pt idx="73">
                    <c:v>Female</c:v>
                  </c:pt>
                  <c:pt idx="74">
                    <c:v>Male</c:v>
                  </c:pt>
                  <c:pt idx="75">
                    <c:v>Male</c:v>
                  </c:pt>
                  <c:pt idx="76">
                    <c:v>Female</c:v>
                  </c:pt>
                  <c:pt idx="77">
                    <c:v>Female</c:v>
                  </c:pt>
                  <c:pt idx="78">
                    <c:v>Female</c:v>
                  </c:pt>
                  <c:pt idx="79">
                    <c:v>Female</c:v>
                  </c:pt>
                  <c:pt idx="80">
                    <c:v>Male </c:v>
                  </c:pt>
                  <c:pt idx="81">
                    <c:v>Female</c:v>
                  </c:pt>
                  <c:pt idx="82">
                    <c:v>Female</c:v>
                  </c:pt>
                  <c:pt idx="83">
                    <c:v>Male</c:v>
                  </c:pt>
                  <c:pt idx="84">
                    <c:v>Female</c:v>
                  </c:pt>
                  <c:pt idx="85">
                    <c:v>Female</c:v>
                  </c:pt>
                  <c:pt idx="86">
                    <c:v>female </c:v>
                  </c:pt>
                  <c:pt idx="87">
                    <c:v>Female</c:v>
                  </c:pt>
                  <c:pt idx="88">
                    <c:v>Male</c:v>
                  </c:pt>
                  <c:pt idx="89">
                    <c:v>Male</c:v>
                  </c:pt>
                  <c:pt idx="90">
                    <c:v>Female</c:v>
                  </c:pt>
                  <c:pt idx="91">
                    <c:v>Female</c:v>
                  </c:pt>
                  <c:pt idx="92">
                    <c:v>Male</c:v>
                  </c:pt>
                  <c:pt idx="93">
                    <c:v>Female</c:v>
                  </c:pt>
                  <c:pt idx="94">
                    <c:v>Female</c:v>
                  </c:pt>
                  <c:pt idx="95">
                    <c:v>Female</c:v>
                  </c:pt>
                  <c:pt idx="96">
                    <c:v>Female</c:v>
                  </c:pt>
                  <c:pt idx="97">
                    <c:v>Male</c:v>
                  </c:pt>
                  <c:pt idx="98">
                    <c:v>Female</c:v>
                  </c:pt>
                  <c:pt idx="99">
                    <c:v>Female</c:v>
                  </c:pt>
                  <c:pt idx="100">
                    <c:v>Male</c:v>
                  </c:pt>
                  <c:pt idx="101">
                    <c:v>Male</c:v>
                  </c:pt>
                  <c:pt idx="102">
                    <c:v>Male</c:v>
                  </c:pt>
                  <c:pt idx="103">
                    <c:v>Male</c:v>
                  </c:pt>
                  <c:pt idx="104">
                    <c:v>Male</c:v>
                  </c:pt>
                  <c:pt idx="105">
                    <c:v>Male</c:v>
                  </c:pt>
                  <c:pt idx="106">
                    <c:v>Female</c:v>
                  </c:pt>
                  <c:pt idx="107">
                    <c:v>Male</c:v>
                  </c:pt>
                  <c:pt idx="108">
                    <c:v>Female</c:v>
                  </c:pt>
                  <c:pt idx="109">
                    <c:v>Male</c:v>
                  </c:pt>
                  <c:pt idx="110">
                    <c:v>Male</c:v>
                  </c:pt>
                  <c:pt idx="111">
                    <c:v>Female</c:v>
                  </c:pt>
                  <c:pt idx="112">
                    <c:v>Male</c:v>
                  </c:pt>
                  <c:pt idx="113">
                    <c:v>Female</c:v>
                  </c:pt>
                  <c:pt idx="114">
                    <c:v>female </c:v>
                  </c:pt>
                  <c:pt idx="115">
                    <c:v>Male</c:v>
                  </c:pt>
                  <c:pt idx="116">
                    <c:v>Male</c:v>
                  </c:pt>
                  <c:pt idx="117">
                    <c:v>Male</c:v>
                  </c:pt>
                  <c:pt idx="118">
                    <c:v>Female</c:v>
                  </c:pt>
                  <c:pt idx="119">
                    <c:v>Male</c:v>
                  </c:pt>
                  <c:pt idx="120">
                    <c:v>Male</c:v>
                  </c:pt>
                  <c:pt idx="121">
                    <c:v>Male</c:v>
                  </c:pt>
                  <c:pt idx="122">
                    <c:v>Male</c:v>
                  </c:pt>
                  <c:pt idx="123">
                    <c:v>Male</c:v>
                  </c:pt>
                  <c:pt idx="124">
                    <c:v>Female</c:v>
                  </c:pt>
                  <c:pt idx="125">
                    <c:v>female </c:v>
                  </c:pt>
                  <c:pt idx="126">
                    <c:v>Female</c:v>
                  </c:pt>
                  <c:pt idx="127">
                    <c:v>Male</c:v>
                  </c:pt>
                  <c:pt idx="128">
                    <c:v>Female</c:v>
                  </c:pt>
                  <c:pt idx="129">
                    <c:v>Female</c:v>
                  </c:pt>
                  <c:pt idx="130">
                    <c:v>Female</c:v>
                  </c:pt>
                  <c:pt idx="131">
                    <c:v>Female</c:v>
                  </c:pt>
                  <c:pt idx="132">
                    <c:v>Female</c:v>
                  </c:pt>
                  <c:pt idx="133">
                    <c:v>Female</c:v>
                  </c:pt>
                  <c:pt idx="134">
                    <c:v>Male</c:v>
                  </c:pt>
                  <c:pt idx="135">
                    <c:v>Female</c:v>
                  </c:pt>
                  <c:pt idx="136">
                    <c:v>Male</c:v>
                  </c:pt>
                  <c:pt idx="137">
                    <c:v>Male</c:v>
                  </c:pt>
                  <c:pt idx="138">
                    <c:v>Male</c:v>
                  </c:pt>
                  <c:pt idx="139">
                    <c:v>Female</c:v>
                  </c:pt>
                  <c:pt idx="140">
                    <c:v>Male</c:v>
                  </c:pt>
                  <c:pt idx="141">
                    <c:v>Female</c:v>
                  </c:pt>
                  <c:pt idx="142">
                    <c:v>Male</c:v>
                  </c:pt>
                  <c:pt idx="143">
                    <c:v>Male</c:v>
                  </c:pt>
                  <c:pt idx="144">
                    <c:v>Female</c:v>
                  </c:pt>
                  <c:pt idx="145">
                    <c:v>Male</c:v>
                  </c:pt>
                  <c:pt idx="146">
                    <c:v>Female</c:v>
                  </c:pt>
                  <c:pt idx="147">
                    <c:v>Female</c:v>
                  </c:pt>
                  <c:pt idx="148">
                    <c:v>Female</c:v>
                  </c:pt>
                  <c:pt idx="149">
                    <c:v>Female</c:v>
                  </c:pt>
                  <c:pt idx="150">
                    <c:v>Male</c:v>
                  </c:pt>
                  <c:pt idx="151">
                    <c:v>Male</c:v>
                  </c:pt>
                  <c:pt idx="152">
                    <c:v>Female</c:v>
                  </c:pt>
                  <c:pt idx="153">
                    <c:v>Male</c:v>
                  </c:pt>
                  <c:pt idx="154">
                    <c:v>Female</c:v>
                  </c:pt>
                  <c:pt idx="155">
                    <c:v>Female</c:v>
                  </c:pt>
                  <c:pt idx="156">
                    <c:v>Male</c:v>
                  </c:pt>
                  <c:pt idx="157">
                    <c:v>Female</c:v>
                  </c:pt>
                  <c:pt idx="158">
                    <c:v>Male</c:v>
                  </c:pt>
                  <c:pt idx="159">
                    <c:v>Female</c:v>
                  </c:pt>
                  <c:pt idx="160">
                    <c:v>Female</c:v>
                  </c:pt>
                  <c:pt idx="161">
                    <c:v>Male</c:v>
                  </c:pt>
                  <c:pt idx="162">
                    <c:v>Male</c:v>
                  </c:pt>
                  <c:pt idx="163">
                    <c:v>Female</c:v>
                  </c:pt>
                  <c:pt idx="164">
                    <c:v>Female</c:v>
                  </c:pt>
                  <c:pt idx="165">
                    <c:v>Female</c:v>
                  </c:pt>
                  <c:pt idx="166">
                    <c:v>Female</c:v>
                  </c:pt>
                  <c:pt idx="167">
                    <c:v>Female</c:v>
                  </c:pt>
                  <c:pt idx="168">
                    <c:v>Male</c:v>
                  </c:pt>
                  <c:pt idx="169">
                    <c:v>Female</c:v>
                  </c:pt>
                  <c:pt idx="170">
                    <c:v>Male</c:v>
                  </c:pt>
                  <c:pt idx="171">
                    <c:v>Male</c:v>
                  </c:pt>
                  <c:pt idx="172">
                    <c:v>Female</c:v>
                  </c:pt>
                  <c:pt idx="173">
                    <c:v>Female</c:v>
                  </c:pt>
                  <c:pt idx="174">
                    <c:v>Male</c:v>
                  </c:pt>
                  <c:pt idx="175">
                    <c:v>Male</c:v>
                  </c:pt>
                  <c:pt idx="176">
                    <c:v>Male</c:v>
                  </c:pt>
                  <c:pt idx="177">
                    <c:v>Female</c:v>
                  </c:pt>
                  <c:pt idx="178">
                    <c:v>Male</c:v>
                  </c:pt>
                  <c:pt idx="179">
                    <c:v>Female</c:v>
                  </c:pt>
                  <c:pt idx="180">
                    <c:v>Male</c:v>
                  </c:pt>
                  <c:pt idx="181">
                    <c:v>Male</c:v>
                  </c:pt>
                  <c:pt idx="182">
                    <c:v>Male</c:v>
                  </c:pt>
                  <c:pt idx="183">
                    <c:v>Male</c:v>
                  </c:pt>
                  <c:pt idx="184">
                    <c:v>female </c:v>
                  </c:pt>
                  <c:pt idx="185">
                    <c:v>Female</c:v>
                  </c:pt>
                  <c:pt idx="186">
                    <c:v>Female</c:v>
                  </c:pt>
                  <c:pt idx="187">
                    <c:v>Female</c:v>
                  </c:pt>
                  <c:pt idx="188">
                    <c:v>Male</c:v>
                  </c:pt>
                  <c:pt idx="189">
                    <c:v>Male</c:v>
                  </c:pt>
                  <c:pt idx="190">
                    <c:v>Male</c:v>
                  </c:pt>
                  <c:pt idx="191">
                    <c:v>Female</c:v>
                  </c:pt>
                  <c:pt idx="192">
                    <c:v>Female</c:v>
                  </c:pt>
                  <c:pt idx="193">
                    <c:v>Female</c:v>
                  </c:pt>
                  <c:pt idx="194">
                    <c:v>Male</c:v>
                  </c:pt>
                  <c:pt idx="195">
                    <c:v>Female</c:v>
                  </c:pt>
                  <c:pt idx="196">
                    <c:v>Male</c:v>
                  </c:pt>
                  <c:pt idx="197">
                    <c:v>Male</c:v>
                  </c:pt>
                  <c:pt idx="198">
                    <c:v>Female</c:v>
                  </c:pt>
                  <c:pt idx="199">
                    <c:v>(blank)</c:v>
                  </c:pt>
                </c:lvl>
                <c:lvl>
                  <c:pt idx="0">
                    <c:v>Gowtham</c:v>
                  </c:pt>
                  <c:pt idx="1">
                    <c:v>Ajay</c:v>
                  </c:pt>
                  <c:pt idx="2">
                    <c:v>Paari</c:v>
                  </c:pt>
                  <c:pt idx="3">
                    <c:v>mownika</c:v>
                  </c:pt>
                  <c:pt idx="4">
                    <c:v>Palani </c:v>
                  </c:pt>
                  <c:pt idx="5">
                    <c:v>rokini </c:v>
                  </c:pt>
                  <c:pt idx="6">
                    <c:v>sakthi</c:v>
                  </c:pt>
                  <c:pt idx="7">
                    <c:v>watson</c:v>
                  </c:pt>
                  <c:pt idx="8">
                    <c:v>Ashok</c:v>
                  </c:pt>
                  <c:pt idx="9">
                    <c:v>Siva</c:v>
                  </c:pt>
                  <c:pt idx="10">
                    <c:v>sujitha</c:v>
                  </c:pt>
                  <c:pt idx="11">
                    <c:v>janani</c:v>
                  </c:pt>
                  <c:pt idx="12">
                    <c:v>Dev</c:v>
                  </c:pt>
                  <c:pt idx="13">
                    <c:v>vijayakanth</c:v>
                  </c:pt>
                  <c:pt idx="14">
                    <c:v>Gowri</c:v>
                  </c:pt>
                  <c:pt idx="15">
                    <c:v>Priyanka </c:v>
                  </c:pt>
                  <c:pt idx="16">
                    <c:v>vijay</c:v>
                  </c:pt>
                  <c:pt idx="17">
                    <c:v>Naveen </c:v>
                  </c:pt>
                  <c:pt idx="18">
                    <c:v>Selvan</c:v>
                  </c:pt>
                  <c:pt idx="19">
                    <c:v>manoj</c:v>
                  </c:pt>
                  <c:pt idx="20">
                    <c:v>lavanya</c:v>
                  </c:pt>
                  <c:pt idx="21">
                    <c:v>hindhu ja</c:v>
                  </c:pt>
                  <c:pt idx="22">
                    <c:v>keerthi</c:v>
                  </c:pt>
                  <c:pt idx="23">
                    <c:v>mohan</c:v>
                  </c:pt>
                  <c:pt idx="24">
                    <c:v>Mowshik</c:v>
                  </c:pt>
                  <c:pt idx="25">
                    <c:v>Dev raj</c:v>
                  </c:pt>
                  <c:pt idx="26">
                    <c:v>murugalakshi</c:v>
                  </c:pt>
                  <c:pt idx="27">
                    <c:v>Gowtham </c:v>
                  </c:pt>
                  <c:pt idx="28">
                    <c:v>Akshay</c:v>
                  </c:pt>
                  <c:pt idx="29">
                    <c:v>shankar</c:v>
                  </c:pt>
                  <c:pt idx="30">
                    <c:v>salomiya</c:v>
                  </c:pt>
                  <c:pt idx="31">
                    <c:v>Arul</c:v>
                  </c:pt>
                  <c:pt idx="32">
                    <c:v>Mullai</c:v>
                  </c:pt>
                  <c:pt idx="33">
                    <c:v>Ajith</c:v>
                  </c:pt>
                  <c:pt idx="34">
                    <c:v>magillini</c:v>
                  </c:pt>
                  <c:pt idx="35">
                    <c:v>Riya </c:v>
                  </c:pt>
                  <c:pt idx="36">
                    <c:v>vasan</c:v>
                  </c:pt>
                  <c:pt idx="37">
                    <c:v>kumar</c:v>
                  </c:pt>
                  <c:pt idx="38">
                    <c:v>sanjay </c:v>
                  </c:pt>
                  <c:pt idx="39">
                    <c:v>vasan</c:v>
                  </c:pt>
                  <c:pt idx="40">
                    <c:v>yaswant </c:v>
                  </c:pt>
                  <c:pt idx="41">
                    <c:v>David </c:v>
                  </c:pt>
                  <c:pt idx="42">
                    <c:v>Sindhu </c:v>
                  </c:pt>
                  <c:pt idx="43">
                    <c:v>Indran</c:v>
                  </c:pt>
                  <c:pt idx="44">
                    <c:v>swathi</c:v>
                  </c:pt>
                  <c:pt idx="45">
                    <c:v>mohan</c:v>
                  </c:pt>
                  <c:pt idx="46">
                    <c:v>Muthu </c:v>
                  </c:pt>
                  <c:pt idx="47">
                    <c:v>Ramya</c:v>
                  </c:pt>
                  <c:pt idx="48">
                    <c:v>monith</c:v>
                  </c:pt>
                  <c:pt idx="49">
                    <c:v>kavin</c:v>
                  </c:pt>
                  <c:pt idx="50">
                    <c:v>Agalya</c:v>
                  </c:pt>
                  <c:pt idx="51">
                    <c:v>Leena</c:v>
                  </c:pt>
                  <c:pt idx="52">
                    <c:v>valli</c:v>
                  </c:pt>
                  <c:pt idx="53">
                    <c:v>Selvi</c:v>
                  </c:pt>
                  <c:pt idx="54">
                    <c:v>lakshmi</c:v>
                  </c:pt>
                  <c:pt idx="55">
                    <c:v>Mallika </c:v>
                  </c:pt>
                  <c:pt idx="56">
                    <c:v>suriyani</c:v>
                  </c:pt>
                  <c:pt idx="57">
                    <c:v>Hema </c:v>
                  </c:pt>
                  <c:pt idx="58">
                    <c:v>tharun</c:v>
                  </c:pt>
                  <c:pt idx="59">
                    <c:v>Ramya </c:v>
                  </c:pt>
                  <c:pt idx="60">
                    <c:v>Gokul</c:v>
                  </c:pt>
                  <c:pt idx="61">
                    <c:v>Pavithra </c:v>
                  </c:pt>
                  <c:pt idx="62">
                    <c:v>Hari Vasan </c:v>
                  </c:pt>
                  <c:pt idx="63">
                    <c:v>vasan</c:v>
                  </c:pt>
                  <c:pt idx="64">
                    <c:v>Maha Lakshmi </c:v>
                  </c:pt>
                  <c:pt idx="65">
                    <c:v>Surya </c:v>
                  </c:pt>
                  <c:pt idx="66">
                    <c:v>Anthony</c:v>
                  </c:pt>
                  <c:pt idx="67">
                    <c:v>kowshika</c:v>
                  </c:pt>
                  <c:pt idx="68">
                    <c:v>jayasree </c:v>
                  </c:pt>
                  <c:pt idx="69">
                    <c:v>roshini</c:v>
                  </c:pt>
                  <c:pt idx="70">
                    <c:v>depan</c:v>
                  </c:pt>
                  <c:pt idx="71">
                    <c:v>Gokul</c:v>
                  </c:pt>
                  <c:pt idx="72">
                    <c:v>jasmeen</c:v>
                  </c:pt>
                  <c:pt idx="73">
                    <c:v>Deepika </c:v>
                  </c:pt>
                  <c:pt idx="74">
                    <c:v>manoj</c:v>
                  </c:pt>
                  <c:pt idx="75">
                    <c:v>linga </c:v>
                  </c:pt>
                  <c:pt idx="76">
                    <c:v>vijiya</c:v>
                  </c:pt>
                  <c:pt idx="77">
                    <c:v>Devi </c:v>
                  </c:pt>
                  <c:pt idx="78">
                    <c:v>Magi eshwari </c:v>
                  </c:pt>
                  <c:pt idx="79">
                    <c:v>sathana</c:v>
                  </c:pt>
                  <c:pt idx="80">
                    <c:v>Ganesh </c:v>
                  </c:pt>
                  <c:pt idx="81">
                    <c:v>Saranya </c:v>
                  </c:pt>
                  <c:pt idx="82">
                    <c:v>lithika</c:v>
                  </c:pt>
                  <c:pt idx="83">
                    <c:v>Mani</c:v>
                  </c:pt>
                  <c:pt idx="84">
                    <c:v>jeevika</c:v>
                  </c:pt>
                  <c:pt idx="85">
                    <c:v>Jesica</c:v>
                  </c:pt>
                  <c:pt idx="86">
                    <c:v>Rani </c:v>
                  </c:pt>
                  <c:pt idx="87">
                    <c:v>Daisy </c:v>
                  </c:pt>
                  <c:pt idx="88">
                    <c:v>shyam</c:v>
                  </c:pt>
                  <c:pt idx="89">
                    <c:v>sanjay</c:v>
                  </c:pt>
                  <c:pt idx="90">
                    <c:v>Malli </c:v>
                  </c:pt>
                  <c:pt idx="91">
                    <c:v>rokitha</c:v>
                  </c:pt>
                  <c:pt idx="92">
                    <c:v>Guru </c:v>
                  </c:pt>
                  <c:pt idx="93">
                    <c:v>Thrisha </c:v>
                  </c:pt>
                  <c:pt idx="94">
                    <c:v>priya</c:v>
                  </c:pt>
                  <c:pt idx="95">
                    <c:v>sree </c:v>
                  </c:pt>
                  <c:pt idx="96">
                    <c:v>Tamil selvi</c:v>
                  </c:pt>
                  <c:pt idx="97">
                    <c:v>deena selvan</c:v>
                  </c:pt>
                  <c:pt idx="98">
                    <c:v>Rajeshwari </c:v>
                  </c:pt>
                  <c:pt idx="99">
                    <c:v>prasana</c:v>
                  </c:pt>
                  <c:pt idx="100">
                    <c:v>parasuram </c:v>
                  </c:pt>
                  <c:pt idx="101">
                    <c:v>suthakar</c:v>
                  </c:pt>
                  <c:pt idx="102">
                    <c:v>karthic</c:v>
                  </c:pt>
                  <c:pt idx="103">
                    <c:v>lakshmanan</c:v>
                  </c:pt>
                  <c:pt idx="104">
                    <c:v>Deepak </c:v>
                  </c:pt>
                  <c:pt idx="105">
                    <c:v>Bala </c:v>
                  </c:pt>
                  <c:pt idx="106">
                    <c:v>Rithika </c:v>
                  </c:pt>
                  <c:pt idx="107">
                    <c:v>Abishek</c:v>
                  </c:pt>
                  <c:pt idx="108">
                    <c:v>Durga </c:v>
                  </c:pt>
                  <c:pt idx="109">
                    <c:v>Rokith</c:v>
                  </c:pt>
                  <c:pt idx="110">
                    <c:v>peter</c:v>
                  </c:pt>
                  <c:pt idx="111">
                    <c:v>Thanusri </c:v>
                  </c:pt>
                  <c:pt idx="112">
                    <c:v>Daniel </c:v>
                  </c:pt>
                  <c:pt idx="113">
                    <c:v>Nivedha </c:v>
                  </c:pt>
                  <c:pt idx="114">
                    <c:v>vaishunavi</c:v>
                  </c:pt>
                  <c:pt idx="115">
                    <c:v>Gokul </c:v>
                  </c:pt>
                  <c:pt idx="116">
                    <c:v>Jagan </c:v>
                  </c:pt>
                  <c:pt idx="117">
                    <c:v>Manoj </c:v>
                  </c:pt>
                  <c:pt idx="118">
                    <c:v>mathubala</c:v>
                  </c:pt>
                  <c:pt idx="119">
                    <c:v>Rithis</c:v>
                  </c:pt>
                  <c:pt idx="120">
                    <c:v>Dinesh </c:v>
                  </c:pt>
                  <c:pt idx="121">
                    <c:v>Dinesh </c:v>
                  </c:pt>
                  <c:pt idx="122">
                    <c:v>Hari</c:v>
                  </c:pt>
                  <c:pt idx="123">
                    <c:v>Deena</c:v>
                  </c:pt>
                  <c:pt idx="124">
                    <c:v>Merry </c:v>
                  </c:pt>
                  <c:pt idx="125">
                    <c:v>Rama </c:v>
                  </c:pt>
                  <c:pt idx="126">
                    <c:v>Divya</c:v>
                  </c:pt>
                  <c:pt idx="127">
                    <c:v>Siva </c:v>
                  </c:pt>
                  <c:pt idx="128">
                    <c:v>Nithya </c:v>
                  </c:pt>
                  <c:pt idx="129">
                    <c:v>suganya</c:v>
                  </c:pt>
                  <c:pt idx="130">
                    <c:v>kalpana</c:v>
                  </c:pt>
                  <c:pt idx="131">
                    <c:v>komathi</c:v>
                  </c:pt>
                  <c:pt idx="132">
                    <c:v>sharmila </c:v>
                  </c:pt>
                  <c:pt idx="133">
                    <c:v>janani </c:v>
                  </c:pt>
                  <c:pt idx="134">
                    <c:v>Lokesh</c:v>
                  </c:pt>
                  <c:pt idx="135">
                    <c:v>hemavathy</c:v>
                  </c:pt>
                  <c:pt idx="136">
                    <c:v>Ram </c:v>
                  </c:pt>
                  <c:pt idx="137">
                    <c:v>Suresh </c:v>
                  </c:pt>
                  <c:pt idx="138">
                    <c:v>Tamil</c:v>
                  </c:pt>
                  <c:pt idx="139">
                    <c:v>Tharani </c:v>
                  </c:pt>
                  <c:pt idx="140">
                    <c:v>kishore </c:v>
                  </c:pt>
                  <c:pt idx="141">
                    <c:v>sakila</c:v>
                  </c:pt>
                  <c:pt idx="142">
                    <c:v>Ashok </c:v>
                  </c:pt>
                  <c:pt idx="143">
                    <c:v>vinoth</c:v>
                  </c:pt>
                  <c:pt idx="144">
                    <c:v>Monika </c:v>
                  </c:pt>
                  <c:pt idx="145">
                    <c:v>Raja </c:v>
                  </c:pt>
                  <c:pt idx="146">
                    <c:v>Sulochana </c:v>
                  </c:pt>
                  <c:pt idx="147">
                    <c:v>Pooja </c:v>
                  </c:pt>
                  <c:pt idx="148">
                    <c:v>moni</c:v>
                  </c:pt>
                  <c:pt idx="149">
                    <c:v>Leya</c:v>
                  </c:pt>
                  <c:pt idx="150">
                    <c:v>sathis</c:v>
                  </c:pt>
                  <c:pt idx="151">
                    <c:v>Marline Wahncke</c:v>
                  </c:pt>
                  <c:pt idx="152">
                    <c:v>sakthi</c:v>
                  </c:pt>
                  <c:pt idx="153">
                    <c:v>prathap</c:v>
                  </c:pt>
                  <c:pt idx="154">
                    <c:v>Malini </c:v>
                  </c:pt>
                  <c:pt idx="155">
                    <c:v>Sowmiya </c:v>
                  </c:pt>
                  <c:pt idx="156">
                    <c:v>yathis</c:v>
                  </c:pt>
                  <c:pt idx="157">
                    <c:v>sweety</c:v>
                  </c:pt>
                  <c:pt idx="158">
                    <c:v>ramesh</c:v>
                  </c:pt>
                  <c:pt idx="159">
                    <c:v>nirmala</c:v>
                  </c:pt>
                  <c:pt idx="160">
                    <c:v>Nellavathi </c:v>
                  </c:pt>
                  <c:pt idx="161">
                    <c:v>Giri </c:v>
                  </c:pt>
                  <c:pt idx="162">
                    <c:v>mokit</c:v>
                  </c:pt>
                  <c:pt idx="163">
                    <c:v>Ramya </c:v>
                  </c:pt>
                  <c:pt idx="164">
                    <c:v>shantha</c:v>
                  </c:pt>
                  <c:pt idx="165">
                    <c:v>bindhu </c:v>
                  </c:pt>
                  <c:pt idx="166">
                    <c:v>Shalini </c:v>
                  </c:pt>
                  <c:pt idx="167">
                    <c:v>sylviya Nancy </c:v>
                  </c:pt>
                  <c:pt idx="168">
                    <c:v>daniel</c:v>
                  </c:pt>
                  <c:pt idx="169">
                    <c:v>sathya</c:v>
                  </c:pt>
                  <c:pt idx="170">
                    <c:v>Mari </c:v>
                  </c:pt>
                  <c:pt idx="171">
                    <c:v>parthiban </c:v>
                  </c:pt>
                  <c:pt idx="172">
                    <c:v>Dellipa</c:v>
                  </c:pt>
                  <c:pt idx="173">
                    <c:v>priya</c:v>
                  </c:pt>
                  <c:pt idx="174">
                    <c:v>Vicky </c:v>
                  </c:pt>
                  <c:pt idx="175">
                    <c:v>kishore</c:v>
                  </c:pt>
                  <c:pt idx="176">
                    <c:v>manoj</c:v>
                  </c:pt>
                  <c:pt idx="177">
                    <c:v>vinotha</c:v>
                  </c:pt>
                  <c:pt idx="178">
                    <c:v>Ashok</c:v>
                  </c:pt>
                  <c:pt idx="179">
                    <c:v>komala</c:v>
                  </c:pt>
                  <c:pt idx="180">
                    <c:v>parthiban</c:v>
                  </c:pt>
                  <c:pt idx="181">
                    <c:v>Girish </c:v>
                  </c:pt>
                  <c:pt idx="182">
                    <c:v>namakodi </c:v>
                  </c:pt>
                  <c:pt idx="183">
                    <c:v>Vinoth </c:v>
                  </c:pt>
                  <c:pt idx="184">
                    <c:v>keerthi </c:v>
                  </c:pt>
                  <c:pt idx="185">
                    <c:v>samanthi</c:v>
                  </c:pt>
                  <c:pt idx="186">
                    <c:v>lekha</c:v>
                  </c:pt>
                  <c:pt idx="187">
                    <c:v>Abi</c:v>
                  </c:pt>
                  <c:pt idx="188">
                    <c:v>Karthik </c:v>
                  </c:pt>
                  <c:pt idx="189">
                    <c:v>kishore </c:v>
                  </c:pt>
                  <c:pt idx="190">
                    <c:v>rajesh</c:v>
                  </c:pt>
                  <c:pt idx="191">
                    <c:v>bhavani</c:v>
                  </c:pt>
                  <c:pt idx="192">
                    <c:v>Vidhya </c:v>
                  </c:pt>
                  <c:pt idx="193">
                    <c:v>Sandhiya </c:v>
                  </c:pt>
                  <c:pt idx="194">
                    <c:v>Rahul </c:v>
                  </c:pt>
                  <c:pt idx="195">
                    <c:v>suji</c:v>
                  </c:pt>
                  <c:pt idx="196">
                    <c:v>Balaji </c:v>
                  </c:pt>
                  <c:pt idx="197">
                    <c:v>Manoj </c:v>
                  </c:pt>
                  <c:pt idx="198">
                    <c:v>Mithra </c:v>
                  </c:pt>
                  <c:pt idx="199">
                    <c:v>(blank)</c:v>
                  </c:pt>
                </c:lvl>
                <c:lvl>
                  <c:pt idx="0">
                    <c:v>AA123</c:v>
                  </c:pt>
                  <c:pt idx="1">
                    <c:v>AD236</c:v>
                  </c:pt>
                  <c:pt idx="2">
                    <c:v>AQ159</c:v>
                  </c:pt>
                  <c:pt idx="3">
                    <c:v>AS111</c:v>
                  </c:pt>
                  <c:pt idx="5">
                    <c:v>AS115</c:v>
                  </c:pt>
                  <c:pt idx="6">
                    <c:v>AS147</c:v>
                  </c:pt>
                  <c:pt idx="7">
                    <c:v>AS195</c:v>
                  </c:pt>
                  <c:pt idx="8">
                    <c:v>AS292</c:v>
                  </c:pt>
                  <c:pt idx="9">
                    <c:v>AS789</c:v>
                  </c:pt>
                  <c:pt idx="10">
                    <c:v>AX147</c:v>
                  </c:pt>
                  <c:pt idx="11">
                    <c:v>BK226</c:v>
                  </c:pt>
                  <c:pt idx="12">
                    <c:v>BQ777</c:v>
                  </c:pt>
                  <c:pt idx="13">
                    <c:v>BV135</c:v>
                  </c:pt>
                  <c:pt idx="14">
                    <c:v>BV166</c:v>
                  </c:pt>
                  <c:pt idx="15">
                    <c:v>DH563</c:v>
                  </c:pt>
                  <c:pt idx="16">
                    <c:v>DJ965</c:v>
                  </c:pt>
                  <c:pt idx="17">
                    <c:v>DR149</c:v>
                  </c:pt>
                  <c:pt idx="18">
                    <c:v>ER136</c:v>
                  </c:pt>
                  <c:pt idx="19">
                    <c:v>FB147</c:v>
                  </c:pt>
                  <c:pt idx="20">
                    <c:v>FD147</c:v>
                  </c:pt>
                  <c:pt idx="21">
                    <c:v>FD159</c:v>
                  </c:pt>
                  <c:pt idx="22">
                    <c:v>FF555</c:v>
                  </c:pt>
                  <c:pt idx="23">
                    <c:v>FN426</c:v>
                  </c:pt>
                  <c:pt idx="24">
                    <c:v>FR147</c:v>
                  </c:pt>
                  <c:pt idx="25">
                    <c:v>GC008</c:v>
                  </c:pt>
                  <c:pt idx="26">
                    <c:v>GF143</c:v>
                  </c:pt>
                  <c:pt idx="27">
                    <c:v>GK685</c:v>
                  </c:pt>
                  <c:pt idx="28">
                    <c:v>GV292</c:v>
                  </c:pt>
                  <c:pt idx="29">
                    <c:v>HG135</c:v>
                  </c:pt>
                  <c:pt idx="30">
                    <c:v>JH222</c:v>
                  </c:pt>
                  <c:pt idx="31">
                    <c:v>JH269</c:v>
                  </c:pt>
                  <c:pt idx="32">
                    <c:v>JJ580</c:v>
                  </c:pt>
                  <c:pt idx="33">
                    <c:v>JP102</c:v>
                  </c:pt>
                  <c:pt idx="34">
                    <c:v>KH863</c:v>
                  </c:pt>
                  <c:pt idx="35">
                    <c:v>KJ100</c:v>
                  </c:pt>
                  <c:pt idx="36">
                    <c:v>KL433</c:v>
                  </c:pt>
                  <c:pt idx="37">
                    <c:v>KP500</c:v>
                  </c:pt>
                  <c:pt idx="38">
                    <c:v>KT365</c:v>
                  </c:pt>
                  <c:pt idx="39">
                    <c:v>LT256</c:v>
                  </c:pt>
                  <c:pt idx="40">
                    <c:v>MB009</c:v>
                  </c:pt>
                  <c:pt idx="41">
                    <c:v>MG180</c:v>
                  </c:pt>
                  <c:pt idx="42">
                    <c:v>MH996</c:v>
                  </c:pt>
                  <c:pt idx="43">
                    <c:v>MO345</c:v>
                  </c:pt>
                  <c:pt idx="44">
                    <c:v>MT321</c:v>
                  </c:pt>
                  <c:pt idx="45">
                    <c:v>NB111</c:v>
                  </c:pt>
                  <c:pt idx="46">
                    <c:v>NB124</c:v>
                  </c:pt>
                  <c:pt idx="47">
                    <c:v>NJ631</c:v>
                  </c:pt>
                  <c:pt idx="48">
                    <c:v>NK357</c:v>
                  </c:pt>
                  <c:pt idx="49">
                    <c:v>NM085</c:v>
                  </c:pt>
                  <c:pt idx="50">
                    <c:v>NT106</c:v>
                  </c:pt>
                  <c:pt idx="51">
                    <c:v>OK369</c:v>
                  </c:pt>
                  <c:pt idx="52">
                    <c:v>OR136</c:v>
                  </c:pt>
                  <c:pt idx="53">
                    <c:v>PL236</c:v>
                  </c:pt>
                  <c:pt idx="54">
                    <c:v>PL333</c:v>
                  </c:pt>
                  <c:pt idx="55">
                    <c:v>PR003</c:v>
                  </c:pt>
                  <c:pt idx="56">
                    <c:v>PR006</c:v>
                  </c:pt>
                  <c:pt idx="57">
                    <c:v>PR009</c:v>
                  </c:pt>
                  <c:pt idx="58">
                    <c:v>PR011</c:v>
                  </c:pt>
                  <c:pt idx="59">
                    <c:v>PR012</c:v>
                  </c:pt>
                  <c:pt idx="60">
                    <c:v>PR015</c:v>
                  </c:pt>
                  <c:pt idx="61">
                    <c:v>PR016</c:v>
                  </c:pt>
                  <c:pt idx="62">
                    <c:v>PR019</c:v>
                  </c:pt>
                  <c:pt idx="64">
                    <c:v>PR020</c:v>
                  </c:pt>
                  <c:pt idx="66">
                    <c:v>PR021</c:v>
                  </c:pt>
                  <c:pt idx="68">
                    <c:v>PR022</c:v>
                  </c:pt>
                  <c:pt idx="69">
                    <c:v>PR023</c:v>
                  </c:pt>
                  <c:pt idx="70">
                    <c:v>PR030</c:v>
                  </c:pt>
                  <c:pt idx="71">
                    <c:v>PR036</c:v>
                  </c:pt>
                  <c:pt idx="72">
                    <c:v>PR037</c:v>
                  </c:pt>
                  <c:pt idx="73">
                    <c:v>PR038</c:v>
                  </c:pt>
                  <c:pt idx="75">
                    <c:v>PR039</c:v>
                  </c:pt>
                  <c:pt idx="76">
                    <c:v>PR043</c:v>
                  </c:pt>
                  <c:pt idx="77">
                    <c:v>PR044</c:v>
                  </c:pt>
                  <c:pt idx="79">
                    <c:v>PR280</c:v>
                  </c:pt>
                  <c:pt idx="80">
                    <c:v>PR332</c:v>
                  </c:pt>
                  <c:pt idx="81">
                    <c:v>PR667</c:v>
                  </c:pt>
                  <c:pt idx="82">
                    <c:v>RE456</c:v>
                  </c:pt>
                  <c:pt idx="83">
                    <c:v>RJJ258</c:v>
                  </c:pt>
                  <c:pt idx="84">
                    <c:v>RT207</c:v>
                  </c:pt>
                  <c:pt idx="85">
                    <c:v>SA101</c:v>
                  </c:pt>
                  <c:pt idx="86">
                    <c:v>SA444</c:v>
                  </c:pt>
                  <c:pt idx="87">
                    <c:v>SA598</c:v>
                  </c:pt>
                  <c:pt idx="88">
                    <c:v>SA856</c:v>
                  </c:pt>
                  <c:pt idx="89">
                    <c:v>SD258</c:v>
                  </c:pt>
                  <c:pt idx="90">
                    <c:v>SD563</c:v>
                  </c:pt>
                  <c:pt idx="91">
                    <c:v>SQ001</c:v>
                  </c:pt>
                  <c:pt idx="92">
                    <c:v>SQ003</c:v>
                  </c:pt>
                  <c:pt idx="93">
                    <c:v>SQ004</c:v>
                  </c:pt>
                  <c:pt idx="94">
                    <c:v>SQ008</c:v>
                  </c:pt>
                  <c:pt idx="95">
                    <c:v>SQ009</c:v>
                  </c:pt>
                  <c:pt idx="97">
                    <c:v>SQ010</c:v>
                  </c:pt>
                  <c:pt idx="98">
                    <c:v>SQ012</c:v>
                  </c:pt>
                  <c:pt idx="99">
                    <c:v>SQ014</c:v>
                  </c:pt>
                  <c:pt idx="100">
                    <c:v>SQ015</c:v>
                  </c:pt>
                  <c:pt idx="102">
                    <c:v>SQ016</c:v>
                  </c:pt>
                  <c:pt idx="104">
                    <c:v>SQ017</c:v>
                  </c:pt>
                  <c:pt idx="105">
                    <c:v>SQ018</c:v>
                  </c:pt>
                  <c:pt idx="106">
                    <c:v>SQ019</c:v>
                  </c:pt>
                  <c:pt idx="107">
                    <c:v>SQ022</c:v>
                  </c:pt>
                  <c:pt idx="109">
                    <c:v>SQ024</c:v>
                  </c:pt>
                  <c:pt idx="110">
                    <c:v>SQ026</c:v>
                  </c:pt>
                  <c:pt idx="112">
                    <c:v>SQ031</c:v>
                  </c:pt>
                  <c:pt idx="113">
                    <c:v>SQ033</c:v>
                  </c:pt>
                  <c:pt idx="114">
                    <c:v>SQ036</c:v>
                  </c:pt>
                  <c:pt idx="115">
                    <c:v>SQ037</c:v>
                  </c:pt>
                  <c:pt idx="116">
                    <c:v>SQ046</c:v>
                  </c:pt>
                  <c:pt idx="117">
                    <c:v>SQ047</c:v>
                  </c:pt>
                  <c:pt idx="119">
                    <c:v>SQ063</c:v>
                  </c:pt>
                  <c:pt idx="120">
                    <c:v>SQ066</c:v>
                  </c:pt>
                  <c:pt idx="121">
                    <c:v>SQ332</c:v>
                  </c:pt>
                  <c:pt idx="122">
                    <c:v>SU258</c:v>
                  </c:pt>
                  <c:pt idx="123">
                    <c:v>SV595</c:v>
                  </c:pt>
                  <c:pt idx="124">
                    <c:v>SW541</c:v>
                  </c:pt>
                  <c:pt idx="125">
                    <c:v>SY790</c:v>
                  </c:pt>
                  <c:pt idx="126">
                    <c:v>TF231</c:v>
                  </c:pt>
                  <c:pt idx="127">
                    <c:v>TH123</c:v>
                  </c:pt>
                  <c:pt idx="128">
                    <c:v>TN001</c:v>
                  </c:pt>
                  <c:pt idx="130">
                    <c:v>TN002</c:v>
                  </c:pt>
                  <c:pt idx="132">
                    <c:v>TN006</c:v>
                  </c:pt>
                  <c:pt idx="133">
                    <c:v>TN007</c:v>
                  </c:pt>
                  <c:pt idx="135">
                    <c:v>TN009</c:v>
                  </c:pt>
                  <c:pt idx="136">
                    <c:v>TN010</c:v>
                  </c:pt>
                  <c:pt idx="137">
                    <c:v>TN012</c:v>
                  </c:pt>
                  <c:pt idx="138">
                    <c:v>TN013</c:v>
                  </c:pt>
                  <c:pt idx="140">
                    <c:v>TN016</c:v>
                  </c:pt>
                  <c:pt idx="141">
                    <c:v>TN025</c:v>
                  </c:pt>
                  <c:pt idx="142">
                    <c:v>TN026</c:v>
                  </c:pt>
                  <c:pt idx="144">
                    <c:v>TN027</c:v>
                  </c:pt>
                  <c:pt idx="145">
                    <c:v>TN030</c:v>
                  </c:pt>
                  <c:pt idx="146">
                    <c:v>TN031</c:v>
                  </c:pt>
                  <c:pt idx="147">
                    <c:v>TN035</c:v>
                  </c:pt>
                  <c:pt idx="148">
                    <c:v>TN036</c:v>
                  </c:pt>
                  <c:pt idx="149">
                    <c:v>TN040</c:v>
                  </c:pt>
                  <c:pt idx="151">
                    <c:v>TN041</c:v>
                  </c:pt>
                  <c:pt idx="152">
                    <c:v>TN042</c:v>
                  </c:pt>
                  <c:pt idx="153">
                    <c:v>TN046</c:v>
                  </c:pt>
                  <c:pt idx="154">
                    <c:v>TN047</c:v>
                  </c:pt>
                  <c:pt idx="155">
                    <c:v>TN806</c:v>
                  </c:pt>
                  <c:pt idx="156">
                    <c:v>UH685</c:v>
                  </c:pt>
                  <c:pt idx="157">
                    <c:v>VC183</c:v>
                  </c:pt>
                  <c:pt idx="158">
                    <c:v>VT003</c:v>
                  </c:pt>
                  <c:pt idx="159">
                    <c:v>VT005</c:v>
                  </c:pt>
                  <c:pt idx="160">
                    <c:v>VT006</c:v>
                  </c:pt>
                  <c:pt idx="161">
                    <c:v>VT010</c:v>
                  </c:pt>
                  <c:pt idx="162">
                    <c:v>VT011</c:v>
                  </c:pt>
                  <c:pt idx="163">
                    <c:v>VT013</c:v>
                  </c:pt>
                  <c:pt idx="164">
                    <c:v>VT015</c:v>
                  </c:pt>
                  <c:pt idx="165">
                    <c:v>VT016</c:v>
                  </c:pt>
                  <c:pt idx="168">
                    <c:v>VT017</c:v>
                  </c:pt>
                  <c:pt idx="170">
                    <c:v>VT018</c:v>
                  </c:pt>
                  <c:pt idx="172">
                    <c:v>VT023</c:v>
                  </c:pt>
                  <c:pt idx="175">
                    <c:v>VT024</c:v>
                  </c:pt>
                  <c:pt idx="176">
                    <c:v>VT025</c:v>
                  </c:pt>
                  <c:pt idx="178">
                    <c:v>VT026</c:v>
                  </c:pt>
                  <c:pt idx="179">
                    <c:v>VT027</c:v>
                  </c:pt>
                  <c:pt idx="180">
                    <c:v>VT028</c:v>
                  </c:pt>
                  <c:pt idx="181">
                    <c:v>VT035</c:v>
                  </c:pt>
                  <c:pt idx="184">
                    <c:v>VT037</c:v>
                  </c:pt>
                  <c:pt idx="186">
                    <c:v>VT039</c:v>
                  </c:pt>
                  <c:pt idx="187">
                    <c:v>VT040</c:v>
                  </c:pt>
                  <c:pt idx="190">
                    <c:v>VT043</c:v>
                  </c:pt>
                  <c:pt idx="191">
                    <c:v>VT044</c:v>
                  </c:pt>
                  <c:pt idx="193">
                    <c:v>VT045</c:v>
                  </c:pt>
                  <c:pt idx="194">
                    <c:v>VT046</c:v>
                  </c:pt>
                  <c:pt idx="196">
                    <c:v>VT049</c:v>
                  </c:pt>
                  <c:pt idx="197">
                    <c:v>WE365</c:v>
                  </c:pt>
                  <c:pt idx="198">
                    <c:v>YU530</c:v>
                  </c:pt>
                  <c:pt idx="199">
                    <c:v>(blank)</c:v>
                  </c:pt>
                </c:lvl>
              </c:multiLvlStrCache>
            </c:multiLvlStrRef>
          </c:cat>
          <c:val>
            <c:numRef>
              <c:f>Sheet2!$C$4:$C$1372</c:f>
              <c:numCache>
                <c:formatCode>General</c:formatCode>
                <c:ptCount val="200"/>
                <c:pt idx="0">
                  <c:v>0.4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8">
                  <c:v>1</c:v>
                </c:pt>
                <c:pt idx="9">
                  <c:v>0.4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0.3</c:v>
                </c:pt>
                <c:pt idx="15">
                  <c:v>0.4</c:v>
                </c:pt>
                <c:pt idx="16">
                  <c:v>1</c:v>
                </c:pt>
                <c:pt idx="17">
                  <c:v>1</c:v>
                </c:pt>
                <c:pt idx="18">
                  <c:v>0.5</c:v>
                </c:pt>
                <c:pt idx="19">
                  <c:v>1</c:v>
                </c:pt>
                <c:pt idx="20">
                  <c:v>0.3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0.8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0.2</c:v>
                </c:pt>
                <c:pt idx="38">
                  <c:v>0.6</c:v>
                </c:pt>
                <c:pt idx="39">
                  <c:v>1</c:v>
                </c:pt>
                <c:pt idx="40">
                  <c:v>1</c:v>
                </c:pt>
                <c:pt idx="41">
                  <c:v>0.3</c:v>
                </c:pt>
                <c:pt idx="42">
                  <c:v>1</c:v>
                </c:pt>
                <c:pt idx="43">
                  <c:v>0.7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0.5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0.6</c:v>
                </c:pt>
                <c:pt idx="59">
                  <c:v>1</c:v>
                </c:pt>
                <c:pt idx="60">
                  <c:v>1</c:v>
                </c:pt>
                <c:pt idx="61">
                  <c:v>0.8</c:v>
                </c:pt>
                <c:pt idx="62">
                  <c:v>0.7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0.3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0.3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0.8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0.8</c:v>
                </c:pt>
                <c:pt idx="82">
                  <c:v>1</c:v>
                </c:pt>
                <c:pt idx="83">
                  <c:v>0.3</c:v>
                </c:pt>
                <c:pt idx="84">
                  <c:v>1</c:v>
                </c:pt>
                <c:pt idx="85">
                  <c:v>0.9</c:v>
                </c:pt>
                <c:pt idx="87">
                  <c:v>0.3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0.6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0.4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0.4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0.3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0.9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0.8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0.8</c:v>
                </c:pt>
                <c:pt idx="135">
                  <c:v>0.9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0.2</c:v>
                </c:pt>
                <c:pt idx="144">
                  <c:v>1</c:v>
                </c:pt>
                <c:pt idx="145">
                  <c:v>1</c:v>
                </c:pt>
                <c:pt idx="146">
                  <c:v>0.6</c:v>
                </c:pt>
                <c:pt idx="147">
                  <c:v>1</c:v>
                </c:pt>
                <c:pt idx="148">
                  <c:v>0.8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0.8</c:v>
                </c:pt>
                <c:pt idx="153">
                  <c:v>1</c:v>
                </c:pt>
                <c:pt idx="154">
                  <c:v>1</c:v>
                </c:pt>
                <c:pt idx="155">
                  <c:v>0.7</c:v>
                </c:pt>
                <c:pt idx="156">
                  <c:v>1</c:v>
                </c:pt>
                <c:pt idx="157">
                  <c:v>0.3</c:v>
                </c:pt>
                <c:pt idx="158">
                  <c:v>0.3</c:v>
                </c:pt>
                <c:pt idx="159">
                  <c:v>1</c:v>
                </c:pt>
                <c:pt idx="160">
                  <c:v>0.8</c:v>
                </c:pt>
                <c:pt idx="161">
                  <c:v>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0.3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0.3</c:v>
                </c:pt>
                <c:pt idx="173">
                  <c:v>0.2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0.4</c:v>
                </c:pt>
                <c:pt idx="188">
                  <c:v>0.7</c:v>
                </c:pt>
                <c:pt idx="189">
                  <c:v>0.7</c:v>
                </c:pt>
                <c:pt idx="190">
                  <c:v>1</c:v>
                </c:pt>
                <c:pt idx="191">
                  <c:v>0.8</c:v>
                </c:pt>
                <c:pt idx="192">
                  <c:v>1</c:v>
                </c:pt>
                <c:pt idx="193">
                  <c:v>1</c:v>
                </c:pt>
                <c:pt idx="194">
                  <c:v>0.8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5D-47C1-840D-83DC3D999D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5689440"/>
        <c:axId val="654824144"/>
      </c:barChart>
      <c:catAx>
        <c:axId val="415689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824144"/>
        <c:crosses val="autoZero"/>
        <c:auto val="1"/>
        <c:lblAlgn val="ctr"/>
        <c:lblOffset val="100"/>
        <c:noMultiLvlLbl val="0"/>
      </c:catAx>
      <c:valAx>
        <c:axId val="654824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689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br/>
            <a:endParaRPr lang="en-IN" sz="3200" b="0" strike="noStrike" spc="-1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2554560" y="3314160"/>
            <a:ext cx="8609760" cy="19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STUDENT NAME: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REGISTER </a:t>
            </a:r>
            <a:r>
              <a:rPr lang="en-IN" sz="2400" spc="-1" dirty="0">
                <a:solidFill>
                  <a:srgbClr val="000000"/>
                </a:solidFill>
                <a:latin typeface="Calibri"/>
              </a:rPr>
              <a:t>NO:FF5A4CFDD8F1D6992AE48B2CC57B8F29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DEPARTMENT: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COLLEGE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655" name="CustomShape 9"/>
          <p:cNvSpPr/>
          <p:nvPr/>
        </p:nvSpPr>
        <p:spPr>
          <a:xfrm>
            <a:off x="4680000" y="3379320"/>
            <a:ext cx="2951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 SYLVIYA N</a:t>
            </a:r>
            <a:r>
              <a:rPr lang="en-IN" spc="-1" dirty="0">
                <a:latin typeface="Bodoni MT"/>
              </a:rPr>
              <a:t>ANCY . N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56" name="CustomShape 10"/>
          <p:cNvSpPr/>
          <p:nvPr/>
        </p:nvSpPr>
        <p:spPr>
          <a:xfrm>
            <a:off x="4392000" y="4104000"/>
            <a:ext cx="4175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pc="-1" dirty="0">
                <a:latin typeface="Bodoni MT"/>
              </a:rPr>
              <a:t>BCOM BANK MANAGEMENT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657" name="CustomShape 11"/>
          <p:cNvSpPr/>
          <p:nvPr/>
        </p:nvSpPr>
        <p:spPr>
          <a:xfrm>
            <a:off x="3888000" y="4489920"/>
            <a:ext cx="40316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Valliammal College for Women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COLLECTION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*Identification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*Gathering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*Preparation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CLEANING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*Standarization dization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*Correction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*Validation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SUMMARY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Data analysis involves examining, transforming, and modeling data to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Extract insights , identify patterns, and support decisions-making.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C446168-63FD-BABC-51BC-265B0500BB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16472"/>
              </p:ext>
            </p:extLst>
          </p:nvPr>
        </p:nvGraphicFramePr>
        <p:xfrm>
          <a:off x="2782529" y="2057400"/>
          <a:ext cx="57252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* IN CONCLUSION, the employee data analysis conducted using Excel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Provided valuable insights into workforce trends enabling more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Infromed decision-making.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 The use of Excel allowed efficient data organization, visualization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reporting,   ultimately helping to enhance HR strategies, improve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employee satisfaction and optimize overall organizational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performance.     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/>
              </a:rPr>
              <a:t>TITLE</a:t>
            </a:r>
            <a:endParaRPr lang="en-IN" sz="4250" b="0" strike="noStrike" spc="-1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NT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.  Utilize Excel to efficently analyse employee data by leveraging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Function such as PIVOT TABLES, nad conditional formating.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.   The enables the identification of key trends, such as current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Employees rates, performance levels.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Desicion-making processes by visualization this data through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Pie chart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This project focuses on analysing employee data to identify trends and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And insights that can drive better decision.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Excel will be used to clean, organize, and visuzalise kry metrics such as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Employee demographics, performance, and rention rates.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analysis will highlights areas of improvemnet in workforce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Helping to optimize resource allocation.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Outcomes will iclude detailed reports and dashboard for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Review.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finding aim to support stratergic planning.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end users of the employee data employee data analysis are HR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Managers team leads and senior management.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534680" y="3163320"/>
            <a:ext cx="6990480" cy="280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Conditional formatting – highligths missing cells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Filter – helps to remove the empty cells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Formulas – helps to identify the performance of emloyees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Pivot table – helps summarize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Pie chart – shows the data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1. Employee ID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2. First name </a:t>
            </a:r>
            <a:endParaRPr lang="en-IN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Gender 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Start date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Salary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Department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FTE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Employee Type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Work location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SOLUTION</a:t>
            </a:r>
            <a:endParaRPr lang="en-IN" sz="4250" b="0" strike="noStrike" spc="-1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442</Words>
  <Application>Microsoft Office PowerPoint</Application>
  <PresentationFormat>Widescreen</PresentationFormat>
  <Paragraphs>115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12</vt:i4>
      </vt:variant>
    </vt:vector>
  </HeadingPairs>
  <TitlesOfParts>
    <vt:vector size="32" baseType="lpstr">
      <vt:lpstr>Arial</vt:lpstr>
      <vt:lpstr>Bodoni MT</vt:lpstr>
      <vt:lpstr>Calibri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Hema malini</cp:lastModifiedBy>
  <cp:revision>33</cp:revision>
  <dcterms:created xsi:type="dcterms:W3CDTF">2024-03-29T15:07:22Z</dcterms:created>
  <dcterms:modified xsi:type="dcterms:W3CDTF">2024-08-30T03:38:11Z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