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32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4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7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3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91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5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52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10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92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2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6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5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9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4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8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1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8" r:id="rId1"/>
    <p:sldLayoutId id="214748432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  <p:sldLayoutId id="2147484339" r:id="rId12"/>
    <p:sldLayoutId id="2147484340" r:id="rId13"/>
    <p:sldLayoutId id="2147484341" r:id="rId14"/>
    <p:sldLayoutId id="2147484342" r:id="rId15"/>
    <p:sldLayoutId id="2147484343" r:id="rId16"/>
    <p:sldLayoutId id="21474843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/>
            <a:endParaRPr lang="en-IN" sz="3200" b="0" strike="noStrike" spc="-1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14160"/>
            <a:ext cx="860976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STUDENT NAME</a:t>
            </a:r>
            <a:r>
              <a:rPr lang="en-IN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 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  	</a:t>
            </a:r>
            <a:r>
              <a:rPr lang="en-IN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TRISHA.J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REGISTER NO	      :</a:t>
            </a:r>
            <a:r>
              <a:rPr lang="en-IN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312209948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DEPARTMENT		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COLLEGE			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   	VALLIAMMAL COLLEGE FOR 									WOMEN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56" name="CustomShape 10"/>
          <p:cNvSpPr/>
          <p:nvPr/>
        </p:nvSpPr>
        <p:spPr>
          <a:xfrm>
            <a:off x="4977000" y="4099717"/>
            <a:ext cx="417564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latin typeface="Bodoni MT"/>
              </a:rPr>
              <a:t>               </a:t>
            </a:r>
            <a:r>
              <a:rPr lang="en-IN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BANK MANAGEMENT</a:t>
            </a:r>
            <a:endParaRPr lang="en-IN" sz="1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2590800" y="294840"/>
            <a:ext cx="3250680" cy="752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 dirty="0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 dirty="0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 dirty="0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 dirty="0">
                <a:solidFill>
                  <a:srgbClr val="000000"/>
                </a:solidFill>
                <a:latin typeface="Trebuchet MS"/>
                <a:ea typeface="DejaVu Sans"/>
              </a:rPr>
              <a:t>LING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55120" y="1412677"/>
            <a:ext cx="5975640" cy="1629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Bodoni MT"/>
              </a:rPr>
              <a:t>DATA COLLECTION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*Identification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*Gathering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*Preparation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60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DATA CLEANING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r>
              <a:rPr lang="en-IN" sz="1800" b="0" strike="noStrike" spc="-1" dirty="0">
                <a:solidFill>
                  <a:srgbClr val="FF0000"/>
                </a:solidFill>
                <a:latin typeface="Bodoni MT"/>
              </a:rPr>
              <a:t>*</a:t>
            </a:r>
            <a:r>
              <a:rPr lang="en-IN" sz="1800" b="0" strike="noStrike" spc="-1" dirty="0" err="1">
                <a:solidFill>
                  <a:srgbClr val="FF0000"/>
                </a:solidFill>
                <a:latin typeface="Bodoni MT"/>
              </a:rPr>
              <a:t>Standarization</a:t>
            </a:r>
            <a:r>
              <a:rPr lang="en-IN" sz="1800" b="0" strike="noStrike" spc="-1" dirty="0">
                <a:solidFill>
                  <a:srgbClr val="FF0000"/>
                </a:solidFill>
                <a:latin typeface="Bodoni MT"/>
              </a:rPr>
              <a:t> </a:t>
            </a:r>
            <a:r>
              <a:rPr lang="en-IN" sz="1800" b="0" strike="noStrike" spc="-1" dirty="0" err="1">
                <a:solidFill>
                  <a:srgbClr val="FF0000"/>
                </a:solidFill>
                <a:latin typeface="Bodoni MT"/>
              </a:rPr>
              <a:t>dization</a:t>
            </a:r>
            <a:endParaRPr lang="en-IN" sz="1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0000"/>
                </a:solidFill>
                <a:latin typeface="Bodoni MT"/>
              </a:rPr>
              <a:t>   *Correction</a:t>
            </a:r>
            <a:endParaRPr lang="en-IN" sz="1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0000"/>
                </a:solidFill>
                <a:latin typeface="Bodoni MT"/>
              </a:rPr>
              <a:t>   *Validatio</a:t>
            </a:r>
            <a:r>
              <a:rPr lang="en-IN" sz="1800" b="0" strike="noStrike" spc="-1" dirty="0">
                <a:latin typeface="Bodoni MT"/>
              </a:rPr>
              <a:t>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1322080" y="5016065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SUMMARY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</a:t>
            </a:r>
            <a:r>
              <a:rPr lang="en-IN" sz="1800" b="0" strike="noStrike" spc="-1" dirty="0">
                <a:solidFill>
                  <a:srgbClr val="FF0000"/>
                </a:solidFill>
                <a:latin typeface="Bodoni MT"/>
              </a:rPr>
              <a:t>Data analysis involves examining, transforming, and </a:t>
            </a:r>
            <a:r>
              <a:rPr lang="en-IN" sz="1800" b="0" strike="noStrike" spc="-1" dirty="0" err="1">
                <a:solidFill>
                  <a:srgbClr val="FF0000"/>
                </a:solidFill>
                <a:latin typeface="Bodoni MT"/>
              </a:rPr>
              <a:t>modeling</a:t>
            </a:r>
            <a:r>
              <a:rPr lang="en-IN" sz="1800" b="0" strike="noStrike" spc="-1" dirty="0">
                <a:solidFill>
                  <a:srgbClr val="FF0000"/>
                </a:solidFill>
                <a:latin typeface="Bodoni MT"/>
              </a:rPr>
              <a:t> data to </a:t>
            </a:r>
            <a:endParaRPr lang="en-IN" sz="1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0000"/>
                </a:solidFill>
                <a:latin typeface="Bodoni MT"/>
              </a:rPr>
              <a:t> Extract insights , identify patterns, and support decisions-making</a:t>
            </a:r>
            <a:r>
              <a:rPr lang="en-IN" sz="1800" b="0" strike="noStrike" spc="-1" dirty="0">
                <a:latin typeface="Bodoni MT"/>
              </a:rPr>
              <a:t>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1666800" y="385560"/>
            <a:ext cx="3382720" cy="8444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5400" b="1" strike="noStrike" spc="-1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 dirty="0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A84F8-721A-56C2-A4FC-EE3DCF913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777280"/>
            <a:ext cx="7162800" cy="5080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2045600" y="35508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 dirty="0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34764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Bodoni MT"/>
              </a:rPr>
              <a:t>* </a:t>
            </a: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IN CONCLUSION, the employee data analysis conducted using Excel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Provided valuable insights into workforce trends enabling more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</a:t>
            </a:r>
            <a:r>
              <a:rPr lang="en-IN" sz="2000" b="0" strike="noStrike" spc="-1" dirty="0" err="1">
                <a:solidFill>
                  <a:srgbClr val="FF0000"/>
                </a:solidFill>
                <a:latin typeface="Bodoni MT"/>
              </a:rPr>
              <a:t>Infromed</a:t>
            </a: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decision-making.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     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       The use of Excel allowed efficient data organization, visualization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and reporting,   ultimately helping to enhance HR strategies, improve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and employee satisfaction and optimize overall organizational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performance.        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13324115" y="391886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16098603" y="490654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3129497" y="955890"/>
            <a:ext cx="6680503" cy="8477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5400" b="1" strike="noStrike" spc="1" dirty="0">
                <a:latin typeface="Trebuchet MS"/>
              </a:rPr>
              <a:t>PROJECT</a:t>
            </a:r>
            <a:r>
              <a:rPr lang="en-IN" sz="5400" b="1" strike="noStrike" spc="-86" dirty="0">
                <a:latin typeface="Trebuchet MS"/>
              </a:rPr>
              <a:t> </a:t>
            </a:r>
            <a:r>
              <a:rPr lang="en-IN" sz="5400" b="1" strike="noStrike" spc="21" dirty="0">
                <a:latin typeface="Trebuchet MS"/>
              </a:rPr>
              <a:t>TITLE</a:t>
            </a:r>
            <a:endParaRPr lang="en-IN" sz="5400" b="0" strike="noStrike" spc="-1" dirty="0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2047837" y="2390246"/>
            <a:ext cx="859248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B050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 dirty="0">
              <a:solidFill>
                <a:srgbClr val="00B05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1780200" y="445320"/>
            <a:ext cx="3523320" cy="752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pc="2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800" b="1" strike="noStrike" spc="21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 dirty="0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3983120" y="1701757"/>
            <a:ext cx="5028480" cy="42458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16000" indent="-215640"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1656000" y="566440"/>
            <a:ext cx="6075760" cy="7553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800" b="1" strike="noStrike" spc="-21" dirty="0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800" b="1" strike="noStrike" spc="9" dirty="0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800" b="1" strike="noStrike" spc="49" dirty="0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2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15" dirty="0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800" b="1" strike="noStrike" spc="7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72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800" b="1" strike="noStrike" spc="-375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9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800" b="1" strike="noStrike" spc="-12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-21" dirty="0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800" b="1" strike="noStrike" spc="7" dirty="0">
                <a:solidFill>
                  <a:srgbClr val="000000"/>
                </a:solidFill>
                <a:latin typeface="Trebuchet MS"/>
              </a:rPr>
              <a:t>NT</a:t>
            </a:r>
            <a:endParaRPr lang="en-IN" sz="4800" b="0" strike="noStrike" spc="-1" dirty="0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40304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.  </a:t>
            </a: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Utilize Excel to </a:t>
            </a:r>
            <a:r>
              <a:rPr lang="en-IN" sz="2000" b="0" strike="noStrike" spc="-1" dirty="0" err="1">
                <a:solidFill>
                  <a:srgbClr val="FF0000"/>
                </a:solidFill>
                <a:latin typeface="Bodoni MT"/>
              </a:rPr>
              <a:t>efficently</a:t>
            </a: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analyse employee data by leveraging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Function such as PIVOT TABLES, </a:t>
            </a:r>
            <a:r>
              <a:rPr lang="en-IN" sz="2000" b="0" strike="noStrike" spc="-1" dirty="0" err="1">
                <a:solidFill>
                  <a:srgbClr val="FF0000"/>
                </a:solidFill>
                <a:latin typeface="Bodoni MT"/>
              </a:rPr>
              <a:t>nad</a:t>
            </a: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conditional </a:t>
            </a:r>
            <a:r>
              <a:rPr lang="en-IN" sz="2000" b="0" strike="noStrike" spc="-1" dirty="0" err="1">
                <a:solidFill>
                  <a:srgbClr val="FF0000"/>
                </a:solidFill>
                <a:latin typeface="Bodoni MT"/>
              </a:rPr>
              <a:t>formating</a:t>
            </a: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.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.   The enables the identification of key trends, such as current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Employees rates, performance levels.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</a:t>
            </a:r>
            <a:r>
              <a:rPr lang="en-IN" sz="2000" b="0" strike="noStrike" spc="-1" dirty="0" err="1">
                <a:solidFill>
                  <a:srgbClr val="FF0000"/>
                </a:solidFill>
                <a:latin typeface="Bodoni MT"/>
              </a:rPr>
              <a:t>Desicion</a:t>
            </a: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-making processes by visualization this data through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Pie chart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2377440" y="240148"/>
            <a:ext cx="3919840" cy="14940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800" b="1" strike="noStrike" spc="1" dirty="0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800" b="1" strike="noStrike" spc="-21" dirty="0">
                <a:solidFill>
                  <a:srgbClr val="000000"/>
                </a:solidFill>
                <a:latin typeface="Trebuchet MS"/>
              </a:rPr>
              <a:t>OVERVIEW  </a:t>
            </a:r>
            <a:endParaRPr lang="en-IN" sz="4800" b="0" strike="noStrike" spc="-1" dirty="0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928520" y="2188015"/>
            <a:ext cx="763164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This project focuses on analysing employee data to identify trends and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And insights that can drive better decision.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Excel will be used to clean, organize, and </a:t>
            </a:r>
            <a:r>
              <a:rPr lang="en-IN" b="0" strike="noStrike" spc="-1" dirty="0" err="1">
                <a:solidFill>
                  <a:srgbClr val="FF0000"/>
                </a:solidFill>
                <a:latin typeface="Bodoni MT"/>
              </a:rPr>
              <a:t>visuzalise</a:t>
            </a: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 </a:t>
            </a:r>
            <a:r>
              <a:rPr lang="en-IN" b="0" strike="noStrike" spc="-1" dirty="0" err="1">
                <a:solidFill>
                  <a:srgbClr val="FF0000"/>
                </a:solidFill>
                <a:latin typeface="Bodoni MT"/>
              </a:rPr>
              <a:t>kry</a:t>
            </a: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 metrics such as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Employee demographics, performance, and </a:t>
            </a:r>
            <a:r>
              <a:rPr lang="en-IN" b="0" strike="noStrike" spc="-1" dirty="0" err="1">
                <a:solidFill>
                  <a:srgbClr val="FF0000"/>
                </a:solidFill>
                <a:latin typeface="Bodoni MT"/>
              </a:rPr>
              <a:t>rention</a:t>
            </a: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 rates.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The analysis will highlights areas of </a:t>
            </a:r>
            <a:r>
              <a:rPr lang="en-IN" b="0" strike="noStrike" spc="-1" dirty="0" err="1">
                <a:solidFill>
                  <a:srgbClr val="FF0000"/>
                </a:solidFill>
                <a:latin typeface="Bodoni MT"/>
              </a:rPr>
              <a:t>improvemnet</a:t>
            </a: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 in workforce management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Helping to optimize resource allocation.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Outcomes will </a:t>
            </a:r>
            <a:r>
              <a:rPr lang="en-IN" b="0" strike="noStrike" spc="-1" dirty="0" err="1">
                <a:solidFill>
                  <a:srgbClr val="FF0000"/>
                </a:solidFill>
                <a:latin typeface="Bodoni MT"/>
              </a:rPr>
              <a:t>iclude</a:t>
            </a: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 detailed reports and dashboard for management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Review.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The finding aim to support </a:t>
            </a:r>
            <a:r>
              <a:rPr lang="en-IN" b="0" strike="noStrike" spc="-1" dirty="0" err="1">
                <a:solidFill>
                  <a:srgbClr val="FF0000"/>
                </a:solidFill>
                <a:latin typeface="Bodoni MT"/>
              </a:rPr>
              <a:t>stratergic</a:t>
            </a: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 planning. 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2253960" y="736950"/>
            <a:ext cx="5013720" cy="5091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 dirty="0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 dirty="0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 dirty="0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 dirty="0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 dirty="0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 dirty="0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 dirty="0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629069" y="1985200"/>
            <a:ext cx="6911640" cy="1321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FF0000"/>
                </a:solidFill>
                <a:latin typeface="Bodoni MT"/>
              </a:rPr>
              <a:t>The end users of the employee data employee data analysis are HR</a:t>
            </a:r>
            <a:endParaRPr lang="en-IN" sz="20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FF0000"/>
                </a:solidFill>
                <a:latin typeface="Bodoni MT"/>
              </a:rPr>
              <a:t>Managers team leads and senior management. </a:t>
            </a:r>
            <a:endParaRPr lang="en-IN" sz="2000" b="0" strike="noStrike" spc="-1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988505" y="3432242"/>
            <a:ext cx="6192767" cy="313791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8999640" y="1639844"/>
            <a:ext cx="2694520" cy="3795756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605280" y="497520"/>
            <a:ext cx="9641840" cy="5674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 dirty="0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 dirty="0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 dirty="0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 dirty="0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41535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Conditional formatting – </a:t>
            </a:r>
            <a:r>
              <a:rPr lang="en-IN" sz="2400" b="0" strike="noStrike" spc="-1" dirty="0" err="1">
                <a:solidFill>
                  <a:srgbClr val="FF0000"/>
                </a:solidFill>
                <a:latin typeface="Bodoni MT"/>
              </a:rPr>
              <a:t>highligths</a:t>
            </a: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 missing cells 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Filter – helps to remove the empty cells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Formulas – helps to identify the performance of </a:t>
            </a:r>
            <a:r>
              <a:rPr lang="en-IN" sz="2400" b="0" strike="noStrike" spc="-1" dirty="0" err="1">
                <a:solidFill>
                  <a:srgbClr val="FF0000"/>
                </a:solidFill>
                <a:latin typeface="Bodoni MT"/>
              </a:rPr>
              <a:t>emloyees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Pivot table – helps summarize 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Pie chart – shows the data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1710320" y="39572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 dirty="0">
                <a:latin typeface="Trebuchet MS"/>
              </a:rPr>
              <a:t>D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ataset Description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1. Employee ID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2. First name 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3. Last name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4. Business unit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5. Employee classification type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6. Employee type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7. </a:t>
            </a:r>
            <a:r>
              <a:rPr lang="en-IN" sz="2400" b="0" strike="noStrike" spc="-1" dirty="0" err="1">
                <a:solidFill>
                  <a:srgbClr val="FF0000"/>
                </a:solidFill>
                <a:latin typeface="Bodoni MT"/>
              </a:rPr>
              <a:t>Gendor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8. Performance score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9. Current employee rate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10. Performance level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1856100" y="646920"/>
            <a:ext cx="8479800" cy="6938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400" b="1" strike="noStrike" spc="9" dirty="0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400" b="1" strike="noStrike" spc="15" dirty="0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400" b="1" strike="noStrike" spc="7" dirty="0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400" b="1" strike="noStrike" spc="80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400" b="1" strike="noStrike" spc="7" dirty="0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400" b="1" strike="noStrike" spc="-7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400" b="1" strike="noStrike" spc="9" dirty="0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400" b="1" strike="noStrike" spc="-12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400" b="1" strike="noStrike" spc="15" dirty="0">
                <a:solidFill>
                  <a:srgbClr val="000000"/>
                </a:solidFill>
                <a:latin typeface="Trebuchet MS"/>
              </a:rPr>
              <a:t>SOLUTION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5223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266</TotalTime>
  <Words>485</Words>
  <Application>Microsoft Office PowerPoint</Application>
  <PresentationFormat>Widescreen</PresentationFormat>
  <Paragraphs>114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Bodoni MT</vt:lpstr>
      <vt:lpstr>Calibri</vt:lpstr>
      <vt:lpstr>Corbel</vt:lpstr>
      <vt:lpstr>Times New Roman</vt:lpstr>
      <vt:lpstr>Trebuchet MS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ADMIN</cp:lastModifiedBy>
  <cp:revision>32</cp:revision>
  <dcterms:created xsi:type="dcterms:W3CDTF">2024-03-29T15:07:22Z</dcterms:created>
  <dcterms:modified xsi:type="dcterms:W3CDTF">2024-08-30T08:18:34Z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