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anva Sans Bold" charset="1" panose="020B0803030501040103"/>
      <p:regular r:id="rId10"/>
    </p:embeddedFont>
    <p:embeddedFont>
      <p:font typeface="Canva Sans" charset="1" panose="020B05030305010401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3119" y="4183887"/>
            <a:ext cx="14612660" cy="728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8"/>
              </a:lnSpc>
              <a:spcBef>
                <a:spcPct val="0"/>
              </a:spcBef>
            </a:pPr>
            <a:r>
              <a:rPr lang="en-US" b="true" sz="432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Email Complaint Classification and PII Masking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6967" y="1331537"/>
            <a:ext cx="16114377" cy="8435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7"/>
              </a:lnSpc>
            </a:pPr>
          </a:p>
          <a:p>
            <a:pPr algn="l">
              <a:lnSpc>
                <a:spcPts val="6167"/>
              </a:lnSpc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the digital age, organizations receive thousands of customer support emails daily, many of which contain sensitive information and a wide variety of complaints. Manually processing and categorizing these emails is inefficient and risks data leakage. This project addresses two core challenges:</a:t>
            </a:r>
          </a:p>
          <a:p>
            <a:pPr algn="l">
              <a:lnSpc>
                <a:spcPts val="6167"/>
              </a:lnSpc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Protecting user privacy by masking personally identifiable information (PII) such as names, phone numbers, email addresses, etc.</a:t>
            </a:r>
          </a:p>
          <a:p>
            <a:pPr algn="l">
              <a:lnSpc>
                <a:spcPts val="6167"/>
              </a:lnSpc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Classifying incoming emails into appropriate complaint categories (e.g., payment issues, technical problems, delivery delays) for efficient routing to relevant departments.</a:t>
            </a:r>
          </a:p>
          <a:p>
            <a:pPr algn="l">
              <a:lnSpc>
                <a:spcPts val="6167"/>
              </a:lnSpc>
            </a:pPr>
            <a:r>
              <a:rPr lang="en-US" sz="27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solution aims to automate email preprocessing by leveraging natural language processing (NLP), thereby improving response time, data privacy, and operational efficiency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971550"/>
            <a:ext cx="10602753" cy="58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0"/>
              </a:lnSpc>
              <a:spcBef>
                <a:spcPct val="0"/>
              </a:spcBef>
            </a:pPr>
            <a:r>
              <a:rPr lang="en-US" b="true" sz="3486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Introduction to the 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59722"/>
            <a:ext cx="16466314" cy="8619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4"/>
              </a:lnSpc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2.1 PII Masking</a:t>
            </a:r>
          </a:p>
          <a:p>
            <a:pPr algn="l">
              <a:lnSpc>
                <a:spcPts val="6264"/>
              </a:lnSpc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protect user data, we implemented an entity recognition system to detect and mask sensitive information. The key steps include:</a:t>
            </a:r>
          </a:p>
          <a:p>
            <a:pPr algn="l">
              <a:lnSpc>
                <a:spcPts val="6264"/>
              </a:lnSpc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Regex-based masking: Patterns were used to detect email addresses, phone numbers, account numbers, etc. These were replaced with generic placeholders such as [EMAIL], [PHONE], or [ACCOUNT].</a:t>
            </a:r>
          </a:p>
          <a:p>
            <a:pPr algn="l">
              <a:lnSpc>
                <a:spcPts val="6264"/>
              </a:lnSpc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NER-based masking (optional): For more advanced use cases, we explored Named Entity Recognition using spaCy or BERT models to identify and mask names, locations, and other custom entities.</a:t>
            </a:r>
          </a:p>
          <a:p>
            <a:pPr algn="l">
              <a:lnSpc>
                <a:spcPts val="6264"/>
              </a:lnSpc>
            </a:pPr>
            <a:r>
              <a:rPr lang="en-US" sz="327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 Format: Each processed email is converted into a structured JSON format with masked entities, preserving semantic clarity while ensuring privacy.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48310"/>
            <a:ext cx="1092791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Approach Taken for PII Masking and Classification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71550"/>
            <a:ext cx="14923862" cy="885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3.1 Model Selection</a:t>
            </a:r>
          </a:p>
          <a:p>
            <a:pPr algn="l">
              <a:lnSpc>
                <a:spcPts val="3743"/>
              </a:lnSpc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experimented with several models and finalized the use of BERT (Bidirectional Encoder Representations from Transformers) due to its strong performance in capturing contextual meaning: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Pre-trained model: bert-base-uncased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Fine-tuned on labeled email data with masked PII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Compared with traditional models (Logistic Regression, SVM, Random Forest) for benchmarking</a:t>
            </a:r>
          </a:p>
          <a:p>
            <a:pPr algn="l">
              <a:lnSpc>
                <a:spcPts val="3743"/>
              </a:lnSpc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3.2 Training Setup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Dataset: A synthetic and real-world mix of customer support emails, manually labeled across five categories.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Split: 80% training, 10% validation, 10% test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Tokenizer: BERT WordPiece tokenizer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Framework: Hugging Face Transformers with PyTorch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Epochs: 4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Batch Size: 16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Learning Rate: 2e-5</a:t>
            </a:r>
          </a:p>
          <a:p>
            <a:pPr algn="l" marL="577311" indent="-288656" lvl="1">
              <a:lnSpc>
                <a:spcPts val="3743"/>
              </a:lnSpc>
              <a:buFont typeface="Arial"/>
              <a:buChar char="•"/>
            </a:pPr>
            <a:r>
              <a:rPr lang="en-US" sz="267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Evaluation Metrics: Accuracy, Precision, Recall, F1-score</a:t>
            </a:r>
          </a:p>
          <a:p>
            <a:pPr algn="l">
              <a:lnSpc>
                <a:spcPts val="3743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73574" y="261451"/>
            <a:ext cx="817042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Model Selection and Training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DAGljIEsquM</dc:identifier>
  <dcterms:modified xsi:type="dcterms:W3CDTF">2011-08-01T06:04:30Z</dcterms:modified>
  <cp:revision>1</cp:revision>
  <dc:title>1. Introduction to the Problem Statement In the digital age, organizations receive thousands of customer support emails daily, many of which contain sensitive information and a wide variety of complaints. Manually processing and categorizing these emails</dc:title>
</cp:coreProperties>
</file>