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48" d="100"/>
          <a:sy n="48" d="100"/>
        </p:scale>
        <p:origin x="94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82612" y="1085389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398274" y="1051032"/>
            <a:ext cx="7245372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Manufacturing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2062995"/>
            <a:ext cx="10317816" cy="3986669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Manufacture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Rejected Qty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Processed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Wastage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Employee Wise Rejected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Machine Wise Rejected Qty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Production Comparison trend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Manufacture Vs Rejected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Department Wise Manufacture Vs Rejected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Emp Wise Rejected Qty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1036</TotalTime>
  <Words>72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Trebuchet MS</vt:lpstr>
      <vt:lpstr>Wingdings</vt:lpstr>
      <vt:lpstr>Wingdings 3</vt:lpstr>
      <vt:lpstr>Facet</vt:lpstr>
      <vt:lpstr>PowerPoint Presentation</vt:lpstr>
      <vt:lpstr>Report Analytics &amp; Dashboard Analytics for Stake-Holders </vt:lpstr>
      <vt:lpstr>Report Analytics &amp; Dashboard Analytics for Stake-Holders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Excelr Solutions</cp:lastModifiedBy>
  <cp:revision>244</cp:revision>
  <dcterms:created xsi:type="dcterms:W3CDTF">2019-01-11T06:57:28Z</dcterms:created>
  <dcterms:modified xsi:type="dcterms:W3CDTF">2024-05-04T04:22:42Z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2024-02-27T14:58:53Z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c621ef38-2e0b-4c02-9596-5d255e25cc47</vt:lpwstr>
  </property>
  <property fmtid="{D5CDD505-2E9C-101B-9397-08002B2CF9AE}" pid="7" name="MSIP_Label_defa4170-0d19-0005-0004-bc88714345d2_ActionId">
    <vt:lpwstr>fdcffb2c-fdf9-4449-b7ec-ccd13c849c3c</vt:lpwstr>
  </property>
  <property fmtid="{D5CDD505-2E9C-101B-9397-08002B2CF9AE}" pid="8" name="MSIP_Label_defa4170-0d19-0005-0004-bc88714345d2_ContentBits">
    <vt:lpwstr>0</vt:lpwstr>
  </property>
</Properties>
</file>