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notesMasterIdLst>
    <p:notesMasterId r:id="rId50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305" r:id="rId10"/>
    <p:sldId id="264" r:id="rId11"/>
    <p:sldId id="265" r:id="rId12"/>
    <p:sldId id="300" r:id="rId13"/>
    <p:sldId id="266" r:id="rId14"/>
    <p:sldId id="267" r:id="rId15"/>
    <p:sldId id="301" r:id="rId16"/>
    <p:sldId id="268" r:id="rId17"/>
    <p:sldId id="269" r:id="rId18"/>
    <p:sldId id="270" r:id="rId19"/>
    <p:sldId id="302" r:id="rId20"/>
    <p:sldId id="271" r:id="rId21"/>
    <p:sldId id="274" r:id="rId22"/>
    <p:sldId id="303" r:id="rId23"/>
    <p:sldId id="272" r:id="rId24"/>
    <p:sldId id="273" r:id="rId25"/>
    <p:sldId id="275" r:id="rId26"/>
    <p:sldId id="304" r:id="rId27"/>
    <p:sldId id="276" r:id="rId28"/>
    <p:sldId id="277" r:id="rId29"/>
    <p:sldId id="278" r:id="rId30"/>
    <p:sldId id="279" r:id="rId31"/>
    <p:sldId id="280" r:id="rId32"/>
    <p:sldId id="281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6ED856-3428-BA44-B635-2C5C5274A089}" v="99" dt="2024-05-01T19:46:26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30"/>
  </p:normalViewPr>
  <p:slideViewPr>
    <p:cSldViewPr snapToGrid="0">
      <p:cViewPr varScale="1">
        <p:scale>
          <a:sx n="96" d="100"/>
          <a:sy n="96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LA RITHVIJA MANVI" userId="ba94cb45-a138-4896-bff6-ba7b5a9c757f" providerId="ADAL" clId="{FE6ED856-3428-BA44-B635-2C5C5274A089}"/>
    <pc:docChg chg="undo custSel addSld delSld modSld sldOrd">
      <pc:chgData name="TALLA RITHVIJA MANVI" userId="ba94cb45-a138-4896-bff6-ba7b5a9c757f" providerId="ADAL" clId="{FE6ED856-3428-BA44-B635-2C5C5274A089}" dt="2024-05-01T19:47:06.127" v="1686" actId="14100"/>
      <pc:docMkLst>
        <pc:docMk/>
      </pc:docMkLst>
      <pc:sldChg chg="modSp mod">
        <pc:chgData name="TALLA RITHVIJA MANVI" userId="ba94cb45-a138-4896-bff6-ba7b5a9c757f" providerId="ADAL" clId="{FE6ED856-3428-BA44-B635-2C5C5274A089}" dt="2024-05-01T19:42:55.325" v="1621" actId="20577"/>
        <pc:sldMkLst>
          <pc:docMk/>
          <pc:sldMk cId="1315436919" sldId="256"/>
        </pc:sldMkLst>
        <pc:spChg chg="mod">
          <ac:chgData name="TALLA RITHVIJA MANVI" userId="ba94cb45-a138-4896-bff6-ba7b5a9c757f" providerId="ADAL" clId="{FE6ED856-3428-BA44-B635-2C5C5274A089}" dt="2024-05-01T14:03:53.612" v="141" actId="20577"/>
          <ac:spMkLst>
            <pc:docMk/>
            <pc:sldMk cId="1315436919" sldId="256"/>
            <ac:spMk id="2" creationId="{8E5B5A98-A734-3FD8-8457-86F40E987191}"/>
          </ac:spMkLst>
        </pc:spChg>
        <pc:spChg chg="mod">
          <ac:chgData name="TALLA RITHVIJA MANVI" userId="ba94cb45-a138-4896-bff6-ba7b5a9c757f" providerId="ADAL" clId="{FE6ED856-3428-BA44-B635-2C5C5274A089}" dt="2024-05-01T19:42:55.325" v="1621" actId="20577"/>
          <ac:spMkLst>
            <pc:docMk/>
            <pc:sldMk cId="1315436919" sldId="256"/>
            <ac:spMk id="3" creationId="{E5ECBA42-2A51-E674-EB02-B44AF1FC1760}"/>
          </ac:spMkLst>
        </pc:spChg>
      </pc:sldChg>
      <pc:sldChg chg="modSp mod">
        <pc:chgData name="TALLA RITHVIJA MANVI" userId="ba94cb45-a138-4896-bff6-ba7b5a9c757f" providerId="ADAL" clId="{FE6ED856-3428-BA44-B635-2C5C5274A089}" dt="2024-05-01T11:58:26.110" v="102" actId="1076"/>
        <pc:sldMkLst>
          <pc:docMk/>
          <pc:sldMk cId="1467838441" sldId="257"/>
        </pc:sldMkLst>
        <pc:spChg chg="mod">
          <ac:chgData name="TALLA RITHVIJA MANVI" userId="ba94cb45-a138-4896-bff6-ba7b5a9c757f" providerId="ADAL" clId="{FE6ED856-3428-BA44-B635-2C5C5274A089}" dt="2024-05-01T11:57:59.665" v="96" actId="255"/>
          <ac:spMkLst>
            <pc:docMk/>
            <pc:sldMk cId="1467838441" sldId="257"/>
            <ac:spMk id="8" creationId="{FA3EA2E7-9B0B-CBCA-1518-63981C5E5539}"/>
          </ac:spMkLst>
        </pc:spChg>
        <pc:spChg chg="mod">
          <ac:chgData name="TALLA RITHVIJA MANVI" userId="ba94cb45-a138-4896-bff6-ba7b5a9c757f" providerId="ADAL" clId="{FE6ED856-3428-BA44-B635-2C5C5274A089}" dt="2024-05-01T11:58:26.110" v="102" actId="1076"/>
          <ac:spMkLst>
            <pc:docMk/>
            <pc:sldMk cId="1467838441" sldId="257"/>
            <ac:spMk id="9" creationId="{D89E9C27-57C9-E604-C248-20E9D3321232}"/>
          </ac:spMkLst>
        </pc:spChg>
      </pc:sldChg>
      <pc:sldChg chg="modSp mod">
        <pc:chgData name="TALLA RITHVIJA MANVI" userId="ba94cb45-a138-4896-bff6-ba7b5a9c757f" providerId="ADAL" clId="{FE6ED856-3428-BA44-B635-2C5C5274A089}" dt="2024-05-01T14:01:59.089" v="129" actId="207"/>
        <pc:sldMkLst>
          <pc:docMk/>
          <pc:sldMk cId="2883430484" sldId="258"/>
        </pc:sldMkLst>
        <pc:spChg chg="mod">
          <ac:chgData name="TALLA RITHVIJA MANVI" userId="ba94cb45-a138-4896-bff6-ba7b5a9c757f" providerId="ADAL" clId="{FE6ED856-3428-BA44-B635-2C5C5274A089}" dt="2024-05-01T14:01:59.089" v="129" actId="207"/>
          <ac:spMkLst>
            <pc:docMk/>
            <pc:sldMk cId="2883430484" sldId="258"/>
            <ac:spMk id="4" creationId="{8D3B4F6C-035D-8AE8-5D01-BCD593426097}"/>
          </ac:spMkLst>
        </pc:spChg>
        <pc:spChg chg="mod">
          <ac:chgData name="TALLA RITHVIJA MANVI" userId="ba94cb45-a138-4896-bff6-ba7b5a9c757f" providerId="ADAL" clId="{FE6ED856-3428-BA44-B635-2C5C5274A089}" dt="2024-05-01T14:01:50.705" v="127" actId="207"/>
          <ac:spMkLst>
            <pc:docMk/>
            <pc:sldMk cId="2883430484" sldId="258"/>
            <ac:spMk id="5" creationId="{CFAED1D9-F6BC-CE42-88CC-25EF1DFFFAF2}"/>
          </ac:spMkLst>
        </pc:spChg>
      </pc:sldChg>
      <pc:sldChg chg="modSp mod">
        <pc:chgData name="TALLA RITHVIJA MANVI" userId="ba94cb45-a138-4896-bff6-ba7b5a9c757f" providerId="ADAL" clId="{FE6ED856-3428-BA44-B635-2C5C5274A089}" dt="2024-05-01T19:44:26.040" v="1644" actId="20577"/>
        <pc:sldMkLst>
          <pc:docMk/>
          <pc:sldMk cId="4175437894" sldId="259"/>
        </pc:sldMkLst>
        <pc:spChg chg="mod">
          <ac:chgData name="TALLA RITHVIJA MANVI" userId="ba94cb45-a138-4896-bff6-ba7b5a9c757f" providerId="ADAL" clId="{FE6ED856-3428-BA44-B635-2C5C5274A089}" dt="2024-05-01T11:52:09.238" v="0" actId="20577"/>
          <ac:spMkLst>
            <pc:docMk/>
            <pc:sldMk cId="4175437894" sldId="259"/>
            <ac:spMk id="4" creationId="{8E670A78-0FAB-68CD-8034-73C41B8F496D}"/>
          </ac:spMkLst>
        </pc:spChg>
        <pc:spChg chg="mod">
          <ac:chgData name="TALLA RITHVIJA MANVI" userId="ba94cb45-a138-4896-bff6-ba7b5a9c757f" providerId="ADAL" clId="{FE6ED856-3428-BA44-B635-2C5C5274A089}" dt="2024-05-01T19:44:26.040" v="1644" actId="20577"/>
          <ac:spMkLst>
            <pc:docMk/>
            <pc:sldMk cId="4175437894" sldId="259"/>
            <ac:spMk id="7" creationId="{A23C7F66-2C1E-1EFC-8A12-ECF142C3015F}"/>
          </ac:spMkLst>
        </pc:spChg>
        <pc:spChg chg="mod">
          <ac:chgData name="TALLA RITHVIJA MANVI" userId="ba94cb45-a138-4896-bff6-ba7b5a9c757f" providerId="ADAL" clId="{FE6ED856-3428-BA44-B635-2C5C5274A089}" dt="2024-05-01T11:53:55.443" v="91" actId="20577"/>
          <ac:spMkLst>
            <pc:docMk/>
            <pc:sldMk cId="4175437894" sldId="259"/>
            <ac:spMk id="8" creationId="{23ED79C2-3A2D-C40B-7E94-4D8DB78FE4FF}"/>
          </ac:spMkLst>
        </pc:spChg>
      </pc:sldChg>
      <pc:sldChg chg="delSp modSp new mod">
        <pc:chgData name="TALLA RITHVIJA MANVI" userId="ba94cb45-a138-4896-bff6-ba7b5a9c757f" providerId="ADAL" clId="{FE6ED856-3428-BA44-B635-2C5C5274A089}" dt="2024-05-01T17:35:22.283" v="1381" actId="1076"/>
        <pc:sldMkLst>
          <pc:docMk/>
          <pc:sldMk cId="1007340584" sldId="260"/>
        </pc:sldMkLst>
        <pc:spChg chg="mod">
          <ac:chgData name="TALLA RITHVIJA MANVI" userId="ba94cb45-a138-4896-bff6-ba7b5a9c757f" providerId="ADAL" clId="{FE6ED856-3428-BA44-B635-2C5C5274A089}" dt="2024-05-01T17:35:22.283" v="1381" actId="1076"/>
          <ac:spMkLst>
            <pc:docMk/>
            <pc:sldMk cId="1007340584" sldId="260"/>
            <ac:spMk id="2" creationId="{6F01907A-50EB-7038-4372-210EB060D069}"/>
          </ac:spMkLst>
        </pc:spChg>
        <pc:spChg chg="del">
          <ac:chgData name="TALLA RITHVIJA MANVI" userId="ba94cb45-a138-4896-bff6-ba7b5a9c757f" providerId="ADAL" clId="{FE6ED856-3428-BA44-B635-2C5C5274A089}" dt="2024-05-01T14:04:31.243" v="143" actId="478"/>
          <ac:spMkLst>
            <pc:docMk/>
            <pc:sldMk cId="1007340584" sldId="260"/>
            <ac:spMk id="3" creationId="{F09590BE-0B30-7CA0-7DEF-05D92F34975F}"/>
          </ac:spMkLst>
        </pc:spChg>
      </pc:sldChg>
      <pc:sldChg chg="modSp new mod">
        <pc:chgData name="TALLA RITHVIJA MANVI" userId="ba94cb45-a138-4896-bff6-ba7b5a9c757f" providerId="ADAL" clId="{FE6ED856-3428-BA44-B635-2C5C5274A089}" dt="2024-05-01T17:35:35.287" v="1382" actId="1076"/>
        <pc:sldMkLst>
          <pc:docMk/>
          <pc:sldMk cId="288387682" sldId="261"/>
        </pc:sldMkLst>
        <pc:spChg chg="mod">
          <ac:chgData name="TALLA RITHVIJA MANVI" userId="ba94cb45-a138-4896-bff6-ba7b5a9c757f" providerId="ADAL" clId="{FE6ED856-3428-BA44-B635-2C5C5274A089}" dt="2024-05-01T17:35:35.287" v="1382" actId="1076"/>
          <ac:spMkLst>
            <pc:docMk/>
            <pc:sldMk cId="288387682" sldId="261"/>
            <ac:spMk id="2" creationId="{B5D1C7D1-87D8-B673-2A5B-026237A7D0D4}"/>
          </ac:spMkLst>
        </pc:spChg>
      </pc:sldChg>
      <pc:sldChg chg="new del">
        <pc:chgData name="TALLA RITHVIJA MANVI" userId="ba94cb45-a138-4896-bff6-ba7b5a9c757f" providerId="ADAL" clId="{FE6ED856-3428-BA44-B635-2C5C5274A089}" dt="2024-05-01T14:16:07.314" v="326" actId="2696"/>
        <pc:sldMkLst>
          <pc:docMk/>
          <pc:sldMk cId="1232630702" sldId="261"/>
        </pc:sldMkLst>
      </pc:sldChg>
      <pc:sldChg chg="addSp delSp modSp new mod">
        <pc:chgData name="TALLA RITHVIJA MANVI" userId="ba94cb45-a138-4896-bff6-ba7b5a9c757f" providerId="ADAL" clId="{FE6ED856-3428-BA44-B635-2C5C5274A089}" dt="2024-05-01T19:47:06.127" v="1686" actId="14100"/>
        <pc:sldMkLst>
          <pc:docMk/>
          <pc:sldMk cId="2837734470" sldId="262"/>
        </pc:sldMkLst>
        <pc:spChg chg="mod">
          <ac:chgData name="TALLA RITHVIJA MANVI" userId="ba94cb45-a138-4896-bff6-ba7b5a9c757f" providerId="ADAL" clId="{FE6ED856-3428-BA44-B635-2C5C5274A089}" dt="2024-05-01T19:47:01.599" v="1685" actId="14100"/>
          <ac:spMkLst>
            <pc:docMk/>
            <pc:sldMk cId="2837734470" sldId="262"/>
            <ac:spMk id="2" creationId="{37D29006-D813-9EB8-7219-8121C0A2724D}"/>
          </ac:spMkLst>
        </pc:spChg>
        <pc:spChg chg="del mod">
          <ac:chgData name="TALLA RITHVIJA MANVI" userId="ba94cb45-a138-4896-bff6-ba7b5a9c757f" providerId="ADAL" clId="{FE6ED856-3428-BA44-B635-2C5C5274A089}" dt="2024-05-01T14:20:15.438" v="408" actId="478"/>
          <ac:spMkLst>
            <pc:docMk/>
            <pc:sldMk cId="2837734470" sldId="262"/>
            <ac:spMk id="3" creationId="{952917F6-C773-338C-D522-4CD12187EF13}"/>
          </ac:spMkLst>
        </pc:spChg>
        <pc:spChg chg="add del mod">
          <ac:chgData name="TALLA RITHVIJA MANVI" userId="ba94cb45-a138-4896-bff6-ba7b5a9c757f" providerId="ADAL" clId="{FE6ED856-3428-BA44-B635-2C5C5274A089}" dt="2024-05-01T14:22:09.719" v="416" actId="478"/>
          <ac:spMkLst>
            <pc:docMk/>
            <pc:sldMk cId="2837734470" sldId="262"/>
            <ac:spMk id="4" creationId="{20A45FC5-B1F7-CD70-3B9C-7FB7BE16E00A}"/>
          </ac:spMkLst>
        </pc:spChg>
        <pc:spChg chg="add del mod">
          <ac:chgData name="TALLA RITHVIJA MANVI" userId="ba94cb45-a138-4896-bff6-ba7b5a9c757f" providerId="ADAL" clId="{FE6ED856-3428-BA44-B635-2C5C5274A089}" dt="2024-05-01T14:23:18.219" v="563" actId="478"/>
          <ac:spMkLst>
            <pc:docMk/>
            <pc:sldMk cId="2837734470" sldId="262"/>
            <ac:spMk id="5" creationId="{74A0C891-A936-EF8D-42C2-F604782E7D8F}"/>
          </ac:spMkLst>
        </pc:spChg>
        <pc:spChg chg="add mod">
          <ac:chgData name="TALLA RITHVIJA MANVI" userId="ba94cb45-a138-4896-bff6-ba7b5a9c757f" providerId="ADAL" clId="{FE6ED856-3428-BA44-B635-2C5C5274A089}" dt="2024-05-01T19:47:06.127" v="1686" actId="14100"/>
          <ac:spMkLst>
            <pc:docMk/>
            <pc:sldMk cId="2837734470" sldId="262"/>
            <ac:spMk id="6" creationId="{C75B356A-B94C-8CC1-7FBD-1CA45D619F68}"/>
          </ac:spMkLst>
        </pc:spChg>
      </pc:sldChg>
      <pc:sldChg chg="addSp delSp modSp new mod">
        <pc:chgData name="TALLA RITHVIJA MANVI" userId="ba94cb45-a138-4896-bff6-ba7b5a9c757f" providerId="ADAL" clId="{FE6ED856-3428-BA44-B635-2C5C5274A089}" dt="2024-05-01T19:45:25.249" v="1653" actId="1076"/>
        <pc:sldMkLst>
          <pc:docMk/>
          <pc:sldMk cId="1782945432" sldId="263"/>
        </pc:sldMkLst>
        <pc:spChg chg="add mod">
          <ac:chgData name="TALLA RITHVIJA MANVI" userId="ba94cb45-a138-4896-bff6-ba7b5a9c757f" providerId="ADAL" clId="{FE6ED856-3428-BA44-B635-2C5C5274A089}" dt="2024-05-01T18:24:00.411" v="1453" actId="1076"/>
          <ac:spMkLst>
            <pc:docMk/>
            <pc:sldMk cId="1782945432" sldId="263"/>
            <ac:spMk id="6" creationId="{F32ABEEB-B1C7-0D01-7376-E887D752D497}"/>
          </ac:spMkLst>
        </pc:spChg>
        <pc:graphicFrameChg chg="add del mod">
          <ac:chgData name="TALLA RITHVIJA MANVI" userId="ba94cb45-a138-4896-bff6-ba7b5a9c757f" providerId="ADAL" clId="{FE6ED856-3428-BA44-B635-2C5C5274A089}" dt="2024-05-01T16:19:53.862" v="582" actId="478"/>
          <ac:graphicFrameMkLst>
            <pc:docMk/>
            <pc:sldMk cId="1782945432" sldId="263"/>
            <ac:graphicFrameMk id="2" creationId="{9F2E78A8-AF77-FAA1-00E4-96BC017595F7}"/>
          </ac:graphicFrameMkLst>
        </pc:graphicFrameChg>
        <pc:picChg chg="add mod">
          <ac:chgData name="TALLA RITHVIJA MANVI" userId="ba94cb45-a138-4896-bff6-ba7b5a9c757f" providerId="ADAL" clId="{FE6ED856-3428-BA44-B635-2C5C5274A089}" dt="2024-05-01T19:45:25.249" v="1653" actId="1076"/>
          <ac:picMkLst>
            <pc:docMk/>
            <pc:sldMk cId="1782945432" sldId="263"/>
            <ac:picMk id="3" creationId="{711C477A-39C1-3080-727A-F5B62828A90A}"/>
          </ac:picMkLst>
        </pc:picChg>
        <pc:picChg chg="add del mod">
          <ac:chgData name="TALLA RITHVIJA MANVI" userId="ba94cb45-a138-4896-bff6-ba7b5a9c757f" providerId="ADAL" clId="{FE6ED856-3428-BA44-B635-2C5C5274A089}" dt="2024-05-01T19:45:18.217" v="1650" actId="478"/>
          <ac:picMkLst>
            <pc:docMk/>
            <pc:sldMk cId="1782945432" sldId="263"/>
            <ac:picMk id="5" creationId="{16645A01-7067-0696-52BC-F943BE35CD27}"/>
          </ac:picMkLst>
        </pc:picChg>
      </pc:sldChg>
      <pc:sldChg chg="addSp modSp new mod">
        <pc:chgData name="TALLA RITHVIJA MANVI" userId="ba94cb45-a138-4896-bff6-ba7b5a9c757f" providerId="ADAL" clId="{FE6ED856-3428-BA44-B635-2C5C5274A089}" dt="2024-05-01T19:46:49.441" v="1676" actId="20577"/>
        <pc:sldMkLst>
          <pc:docMk/>
          <pc:sldMk cId="4130066034" sldId="264"/>
        </pc:sldMkLst>
        <pc:spChg chg="mod">
          <ac:chgData name="TALLA RITHVIJA MANVI" userId="ba94cb45-a138-4896-bff6-ba7b5a9c757f" providerId="ADAL" clId="{FE6ED856-3428-BA44-B635-2C5C5274A089}" dt="2024-05-01T19:46:49.441" v="1676" actId="20577"/>
          <ac:spMkLst>
            <pc:docMk/>
            <pc:sldMk cId="4130066034" sldId="264"/>
            <ac:spMk id="2" creationId="{C133336C-4E0D-3CAF-7D45-B44C79514FC3}"/>
          </ac:spMkLst>
        </pc:spChg>
        <pc:spChg chg="add mod">
          <ac:chgData name="TALLA RITHVIJA MANVI" userId="ba94cb45-a138-4896-bff6-ba7b5a9c757f" providerId="ADAL" clId="{FE6ED856-3428-BA44-B635-2C5C5274A089}" dt="2024-05-01T19:44:56.814" v="1645" actId="1076"/>
          <ac:spMkLst>
            <pc:docMk/>
            <pc:sldMk cId="4130066034" sldId="264"/>
            <ac:spMk id="3" creationId="{2A1822DB-0E4C-CF8D-91E7-D263AE02CE55}"/>
          </ac:spMkLst>
        </pc:spChg>
      </pc:sldChg>
      <pc:sldChg chg="addSp modSp new mod">
        <pc:chgData name="TALLA RITHVIJA MANVI" userId="ba94cb45-a138-4896-bff6-ba7b5a9c757f" providerId="ADAL" clId="{FE6ED856-3428-BA44-B635-2C5C5274A089}" dt="2024-05-01T18:30:46.416" v="1462" actId="1076"/>
        <pc:sldMkLst>
          <pc:docMk/>
          <pc:sldMk cId="861787108" sldId="265"/>
        </pc:sldMkLst>
        <pc:spChg chg="add mod">
          <ac:chgData name="TALLA RITHVIJA MANVI" userId="ba94cb45-a138-4896-bff6-ba7b5a9c757f" providerId="ADAL" clId="{FE6ED856-3428-BA44-B635-2C5C5274A089}" dt="2024-05-01T18:24:12.983" v="1454"/>
          <ac:spMkLst>
            <pc:docMk/>
            <pc:sldMk cId="861787108" sldId="265"/>
            <ac:spMk id="2" creationId="{378BA6A0-97F6-05D4-EFE9-4AE059C64969}"/>
          </ac:spMkLst>
        </pc:spChg>
        <pc:picChg chg="add mod">
          <ac:chgData name="TALLA RITHVIJA MANVI" userId="ba94cb45-a138-4896-bff6-ba7b5a9c757f" providerId="ADAL" clId="{FE6ED856-3428-BA44-B635-2C5C5274A089}" dt="2024-05-01T18:30:46.416" v="1462" actId="1076"/>
          <ac:picMkLst>
            <pc:docMk/>
            <pc:sldMk cId="861787108" sldId="265"/>
            <ac:picMk id="4" creationId="{023A1FC8-44FB-BA67-9659-0D0C47A800E7}"/>
          </ac:picMkLst>
        </pc:picChg>
      </pc:sldChg>
      <pc:sldChg chg="addSp delSp modSp new mod setBg">
        <pc:chgData name="TALLA RITHVIJA MANVI" userId="ba94cb45-a138-4896-bff6-ba7b5a9c757f" providerId="ADAL" clId="{FE6ED856-3428-BA44-B635-2C5C5274A089}" dt="2024-05-01T19:46:42.424" v="1668" actId="20577"/>
        <pc:sldMkLst>
          <pc:docMk/>
          <pc:sldMk cId="1574584223" sldId="266"/>
        </pc:sldMkLst>
        <pc:spChg chg="mod">
          <ac:chgData name="TALLA RITHVIJA MANVI" userId="ba94cb45-a138-4896-bff6-ba7b5a9c757f" providerId="ADAL" clId="{FE6ED856-3428-BA44-B635-2C5C5274A089}" dt="2024-05-01T19:46:42.424" v="1668" actId="20577"/>
          <ac:spMkLst>
            <pc:docMk/>
            <pc:sldMk cId="1574584223" sldId="266"/>
            <ac:spMk id="2" creationId="{2982C591-4925-EEC4-5D82-B40792F51715}"/>
          </ac:spMkLst>
        </pc:spChg>
        <pc:spChg chg="add mod">
          <ac:chgData name="TALLA RITHVIJA MANVI" userId="ba94cb45-a138-4896-bff6-ba7b5a9c757f" providerId="ADAL" clId="{FE6ED856-3428-BA44-B635-2C5C5274A089}" dt="2024-05-01T19:45:42.502" v="1654" actId="1076"/>
          <ac:spMkLst>
            <pc:docMk/>
            <pc:sldMk cId="1574584223" sldId="266"/>
            <ac:spMk id="3" creationId="{0409022D-E317-4815-C4DC-71A4F4A3747F}"/>
          </ac:spMkLst>
        </pc:spChg>
        <pc:spChg chg="add del">
          <ac:chgData name="TALLA RITHVIJA MANVI" userId="ba94cb45-a138-4896-bff6-ba7b5a9c757f" providerId="ADAL" clId="{FE6ED856-3428-BA44-B635-2C5C5274A089}" dt="2024-05-01T18:46:59.920" v="1473" actId="26606"/>
          <ac:spMkLst>
            <pc:docMk/>
            <pc:sldMk cId="1574584223" sldId="266"/>
            <ac:spMk id="9" creationId="{91C2F78B-DEE8-4195-A196-DFC51BDADFF9}"/>
          </ac:spMkLst>
        </pc:spChg>
        <pc:spChg chg="add del">
          <ac:chgData name="TALLA RITHVIJA MANVI" userId="ba94cb45-a138-4896-bff6-ba7b5a9c757f" providerId="ADAL" clId="{FE6ED856-3428-BA44-B635-2C5C5274A089}" dt="2024-05-01T18:46:59.920" v="1473" actId="26606"/>
          <ac:spMkLst>
            <pc:docMk/>
            <pc:sldMk cId="1574584223" sldId="266"/>
            <ac:spMk id="11" creationId="{A1D79D08-4BE8-4799-BE09-5078DFEE2256}"/>
          </ac:spMkLst>
        </pc:spChg>
        <pc:spChg chg="add del">
          <ac:chgData name="TALLA RITHVIJA MANVI" userId="ba94cb45-a138-4896-bff6-ba7b5a9c757f" providerId="ADAL" clId="{FE6ED856-3428-BA44-B635-2C5C5274A089}" dt="2024-05-01T18:46:59.920" v="1473" actId="26606"/>
          <ac:spMkLst>
            <pc:docMk/>
            <pc:sldMk cId="1574584223" sldId="266"/>
            <ac:spMk id="15" creationId="{685B57F6-59DE-4274-A37C-F47FE4E42EEF}"/>
          </ac:spMkLst>
        </pc:spChg>
        <pc:spChg chg="add del">
          <ac:chgData name="TALLA RITHVIJA MANVI" userId="ba94cb45-a138-4896-bff6-ba7b5a9c757f" providerId="ADAL" clId="{FE6ED856-3428-BA44-B635-2C5C5274A089}" dt="2024-05-01T18:46:59.920" v="1473" actId="26606"/>
          <ac:spMkLst>
            <pc:docMk/>
            <pc:sldMk cId="1574584223" sldId="266"/>
            <ac:spMk id="17" creationId="{C8C63406-9171-4282-BAAB-2DDC6831F0E6}"/>
          </ac:spMkLst>
        </pc:spChg>
        <pc:spChg chg="add del">
          <ac:chgData name="TALLA RITHVIJA MANVI" userId="ba94cb45-a138-4896-bff6-ba7b5a9c757f" providerId="ADAL" clId="{FE6ED856-3428-BA44-B635-2C5C5274A089}" dt="2024-05-01T18:47:09.380" v="1477" actId="26606"/>
          <ac:spMkLst>
            <pc:docMk/>
            <pc:sldMk cId="1574584223" sldId="266"/>
            <ac:spMk id="19" creationId="{91C2F78B-DEE8-4195-A196-DFC51BDADFF9}"/>
          </ac:spMkLst>
        </pc:spChg>
        <pc:spChg chg="add del">
          <ac:chgData name="TALLA RITHVIJA MANVI" userId="ba94cb45-a138-4896-bff6-ba7b5a9c757f" providerId="ADAL" clId="{FE6ED856-3428-BA44-B635-2C5C5274A089}" dt="2024-05-01T18:47:09.380" v="1477" actId="26606"/>
          <ac:spMkLst>
            <pc:docMk/>
            <pc:sldMk cId="1574584223" sldId="266"/>
            <ac:spMk id="20" creationId="{A1D79D08-4BE8-4799-BE09-5078DFEE2256}"/>
          </ac:spMkLst>
        </pc:spChg>
        <pc:spChg chg="add del">
          <ac:chgData name="TALLA RITHVIJA MANVI" userId="ba94cb45-a138-4896-bff6-ba7b5a9c757f" providerId="ADAL" clId="{FE6ED856-3428-BA44-B635-2C5C5274A089}" dt="2024-05-01T18:47:09.380" v="1477" actId="26606"/>
          <ac:spMkLst>
            <pc:docMk/>
            <pc:sldMk cId="1574584223" sldId="266"/>
            <ac:spMk id="22" creationId="{685B57F6-59DE-4274-A37C-F47FE4E42EEF}"/>
          </ac:spMkLst>
        </pc:spChg>
        <pc:spChg chg="add del">
          <ac:chgData name="TALLA RITHVIJA MANVI" userId="ba94cb45-a138-4896-bff6-ba7b5a9c757f" providerId="ADAL" clId="{FE6ED856-3428-BA44-B635-2C5C5274A089}" dt="2024-05-01T18:47:09.380" v="1477" actId="26606"/>
          <ac:spMkLst>
            <pc:docMk/>
            <pc:sldMk cId="1574584223" sldId="266"/>
            <ac:spMk id="23" creationId="{C8C63406-9171-4282-BAAB-2DDC6831F0E6}"/>
          </ac:spMkLst>
        </pc:spChg>
        <pc:picChg chg="add del">
          <ac:chgData name="TALLA RITHVIJA MANVI" userId="ba94cb45-a138-4896-bff6-ba7b5a9c757f" providerId="ADAL" clId="{FE6ED856-3428-BA44-B635-2C5C5274A089}" dt="2024-05-01T18:46:59.920" v="1473" actId="26606"/>
          <ac:picMkLst>
            <pc:docMk/>
            <pc:sldMk cId="1574584223" sldId="266"/>
            <ac:picMk id="5" creationId="{EB7B5D5C-6874-20BD-24FE-8D7FAD5E1994}"/>
          </ac:picMkLst>
        </pc:picChg>
        <pc:picChg chg="add del">
          <ac:chgData name="TALLA RITHVIJA MANVI" userId="ba94cb45-a138-4896-bff6-ba7b5a9c757f" providerId="ADAL" clId="{FE6ED856-3428-BA44-B635-2C5C5274A089}" dt="2024-05-01T18:47:09.380" v="1477" actId="26606"/>
          <ac:picMkLst>
            <pc:docMk/>
            <pc:sldMk cId="1574584223" sldId="266"/>
            <ac:picMk id="24" creationId="{2CE30A93-EC34-A84D-F5BE-64AF0ECE75F1}"/>
          </ac:picMkLst>
        </pc:picChg>
        <pc:cxnChg chg="add del">
          <ac:chgData name="TALLA RITHVIJA MANVI" userId="ba94cb45-a138-4896-bff6-ba7b5a9c757f" providerId="ADAL" clId="{FE6ED856-3428-BA44-B635-2C5C5274A089}" dt="2024-05-01T18:46:59.920" v="1473" actId="26606"/>
          <ac:cxnSpMkLst>
            <pc:docMk/>
            <pc:sldMk cId="1574584223" sldId="266"/>
            <ac:cxnSpMk id="13" creationId="{C95D65A1-16CB-407F-993F-2A6D59BCC0C8}"/>
          </ac:cxnSpMkLst>
        </pc:cxnChg>
        <pc:cxnChg chg="add del">
          <ac:chgData name="TALLA RITHVIJA MANVI" userId="ba94cb45-a138-4896-bff6-ba7b5a9c757f" providerId="ADAL" clId="{FE6ED856-3428-BA44-B635-2C5C5274A089}" dt="2024-05-01T18:47:09.380" v="1477" actId="26606"/>
          <ac:cxnSpMkLst>
            <pc:docMk/>
            <pc:sldMk cId="1574584223" sldId="266"/>
            <ac:cxnSpMk id="21" creationId="{C95D65A1-16CB-407F-993F-2A6D59BCC0C8}"/>
          </ac:cxnSpMkLst>
        </pc:cxnChg>
      </pc:sldChg>
      <pc:sldChg chg="addSp delSp modSp new mod">
        <pc:chgData name="TALLA RITHVIJA MANVI" userId="ba94cb45-a138-4896-bff6-ba7b5a9c757f" providerId="ADAL" clId="{FE6ED856-3428-BA44-B635-2C5C5274A089}" dt="2024-05-01T18:52:08.247" v="1496" actId="1076"/>
        <pc:sldMkLst>
          <pc:docMk/>
          <pc:sldMk cId="2245529838" sldId="267"/>
        </pc:sldMkLst>
        <pc:spChg chg="add mod">
          <ac:chgData name="TALLA RITHVIJA MANVI" userId="ba94cb45-a138-4896-bff6-ba7b5a9c757f" providerId="ADAL" clId="{FE6ED856-3428-BA44-B635-2C5C5274A089}" dt="2024-05-01T18:52:08.247" v="1496" actId="1076"/>
          <ac:spMkLst>
            <pc:docMk/>
            <pc:sldMk cId="2245529838" sldId="267"/>
            <ac:spMk id="2" creationId="{B856FCC9-9EBA-AEB1-BC5F-17BD35084F0D}"/>
          </ac:spMkLst>
        </pc:spChg>
        <pc:picChg chg="add del mod">
          <ac:chgData name="TALLA RITHVIJA MANVI" userId="ba94cb45-a138-4896-bff6-ba7b5a9c757f" providerId="ADAL" clId="{FE6ED856-3428-BA44-B635-2C5C5274A089}" dt="2024-05-01T18:51:17.875" v="1483" actId="478"/>
          <ac:picMkLst>
            <pc:docMk/>
            <pc:sldMk cId="2245529838" sldId="267"/>
            <ac:picMk id="4" creationId="{FE740D0D-B21A-B424-F353-640A973D524D}"/>
          </ac:picMkLst>
        </pc:picChg>
        <pc:picChg chg="add mod">
          <ac:chgData name="TALLA RITHVIJA MANVI" userId="ba94cb45-a138-4896-bff6-ba7b5a9c757f" providerId="ADAL" clId="{FE6ED856-3428-BA44-B635-2C5C5274A089}" dt="2024-05-01T18:52:04.689" v="1495" actId="1076"/>
          <ac:picMkLst>
            <pc:docMk/>
            <pc:sldMk cId="2245529838" sldId="267"/>
            <ac:picMk id="6" creationId="{39369ADF-A3EC-E68A-3D9E-0211C3827605}"/>
          </ac:picMkLst>
        </pc:picChg>
      </pc:sldChg>
      <pc:sldChg chg="modSp new mod">
        <pc:chgData name="TALLA RITHVIJA MANVI" userId="ba94cb45-a138-4896-bff6-ba7b5a9c757f" providerId="ADAL" clId="{FE6ED856-3428-BA44-B635-2C5C5274A089}" dt="2024-05-01T16:46:10.114" v="886" actId="14100"/>
        <pc:sldMkLst>
          <pc:docMk/>
          <pc:sldMk cId="3809358126" sldId="268"/>
        </pc:sldMkLst>
        <pc:spChg chg="mod">
          <ac:chgData name="TALLA RITHVIJA MANVI" userId="ba94cb45-a138-4896-bff6-ba7b5a9c757f" providerId="ADAL" clId="{FE6ED856-3428-BA44-B635-2C5C5274A089}" dt="2024-05-01T16:46:10.114" v="886" actId="14100"/>
          <ac:spMkLst>
            <pc:docMk/>
            <pc:sldMk cId="3809358126" sldId="268"/>
            <ac:spMk id="2" creationId="{4DF88044-2A0A-1A82-FFE7-318FF33CA4FE}"/>
          </ac:spMkLst>
        </pc:spChg>
      </pc:sldChg>
      <pc:sldChg chg="addSp modSp new mod">
        <pc:chgData name="TALLA RITHVIJA MANVI" userId="ba94cb45-a138-4896-bff6-ba7b5a9c757f" providerId="ADAL" clId="{FE6ED856-3428-BA44-B635-2C5C5274A089}" dt="2024-05-01T16:42:53.414" v="808" actId="20577"/>
        <pc:sldMkLst>
          <pc:docMk/>
          <pc:sldMk cId="2144615959" sldId="269"/>
        </pc:sldMkLst>
        <pc:spChg chg="mod">
          <ac:chgData name="TALLA RITHVIJA MANVI" userId="ba94cb45-a138-4896-bff6-ba7b5a9c757f" providerId="ADAL" clId="{FE6ED856-3428-BA44-B635-2C5C5274A089}" dt="2024-05-01T16:42:53.414" v="808" actId="20577"/>
          <ac:spMkLst>
            <pc:docMk/>
            <pc:sldMk cId="2144615959" sldId="269"/>
            <ac:spMk id="2" creationId="{EC3D9572-3848-A078-CE85-DCA98C5FAA3E}"/>
          </ac:spMkLst>
        </pc:spChg>
        <pc:spChg chg="add mod">
          <ac:chgData name="TALLA RITHVIJA MANVI" userId="ba94cb45-a138-4896-bff6-ba7b5a9c757f" providerId="ADAL" clId="{FE6ED856-3428-BA44-B635-2C5C5274A089}" dt="2024-05-01T16:42:15.283" v="796" actId="1076"/>
          <ac:spMkLst>
            <pc:docMk/>
            <pc:sldMk cId="2144615959" sldId="269"/>
            <ac:spMk id="3" creationId="{C2CC0198-2CFF-046F-C6E5-C17A393DA4A8}"/>
          </ac:spMkLst>
        </pc:spChg>
      </pc:sldChg>
      <pc:sldChg chg="addSp modSp new mod">
        <pc:chgData name="TALLA RITHVIJA MANVI" userId="ba94cb45-a138-4896-bff6-ba7b5a9c757f" providerId="ADAL" clId="{FE6ED856-3428-BA44-B635-2C5C5274A089}" dt="2024-05-01T19:01:57.078" v="1510" actId="14100"/>
        <pc:sldMkLst>
          <pc:docMk/>
          <pc:sldMk cId="2885776448" sldId="270"/>
        </pc:sldMkLst>
        <pc:spChg chg="add mod">
          <ac:chgData name="TALLA RITHVIJA MANVI" userId="ba94cb45-a138-4896-bff6-ba7b5a9c757f" providerId="ADAL" clId="{FE6ED856-3428-BA44-B635-2C5C5274A089}" dt="2024-05-01T19:01:31.700" v="1503"/>
          <ac:spMkLst>
            <pc:docMk/>
            <pc:sldMk cId="2885776448" sldId="270"/>
            <ac:spMk id="2" creationId="{EA262E7A-0149-8D36-13FB-BFC431635EF7}"/>
          </ac:spMkLst>
        </pc:spChg>
        <pc:picChg chg="add mod">
          <ac:chgData name="TALLA RITHVIJA MANVI" userId="ba94cb45-a138-4896-bff6-ba7b5a9c757f" providerId="ADAL" clId="{FE6ED856-3428-BA44-B635-2C5C5274A089}" dt="2024-05-01T19:01:57.078" v="1510" actId="14100"/>
          <ac:picMkLst>
            <pc:docMk/>
            <pc:sldMk cId="2885776448" sldId="270"/>
            <ac:picMk id="4" creationId="{960AC694-5B75-0CEC-213B-2D321B5FD9C0}"/>
          </ac:picMkLst>
        </pc:picChg>
      </pc:sldChg>
      <pc:sldChg chg="addSp modSp new mod">
        <pc:chgData name="TALLA RITHVIJA MANVI" userId="ba94cb45-a138-4896-bff6-ba7b5a9c757f" providerId="ADAL" clId="{FE6ED856-3428-BA44-B635-2C5C5274A089}" dt="2024-05-01T16:45:04.655" v="854" actId="14100"/>
        <pc:sldMkLst>
          <pc:docMk/>
          <pc:sldMk cId="3079401887" sldId="271"/>
        </pc:sldMkLst>
        <pc:spChg chg="mod">
          <ac:chgData name="TALLA RITHVIJA MANVI" userId="ba94cb45-a138-4896-bff6-ba7b5a9c757f" providerId="ADAL" clId="{FE6ED856-3428-BA44-B635-2C5C5274A089}" dt="2024-05-01T16:44:06.392" v="846" actId="1076"/>
          <ac:spMkLst>
            <pc:docMk/>
            <pc:sldMk cId="3079401887" sldId="271"/>
            <ac:spMk id="2" creationId="{03ED34B5-7E17-7F20-2436-2C1D714D7C56}"/>
          </ac:spMkLst>
        </pc:spChg>
        <pc:spChg chg="add mod">
          <ac:chgData name="TALLA RITHVIJA MANVI" userId="ba94cb45-a138-4896-bff6-ba7b5a9c757f" providerId="ADAL" clId="{FE6ED856-3428-BA44-B635-2C5C5274A089}" dt="2024-05-01T16:45:04.655" v="854" actId="14100"/>
          <ac:spMkLst>
            <pc:docMk/>
            <pc:sldMk cId="3079401887" sldId="271"/>
            <ac:spMk id="3" creationId="{B9A7CE8C-391F-5D37-4A34-186BAA97F4C6}"/>
          </ac:spMkLst>
        </pc:spChg>
      </pc:sldChg>
      <pc:sldChg chg="new del">
        <pc:chgData name="TALLA RITHVIJA MANVI" userId="ba94cb45-a138-4896-bff6-ba7b5a9c757f" providerId="ADAL" clId="{FE6ED856-3428-BA44-B635-2C5C5274A089}" dt="2024-05-01T16:45:31.855" v="856" actId="2696"/>
        <pc:sldMkLst>
          <pc:docMk/>
          <pc:sldMk cId="773505677" sldId="272"/>
        </pc:sldMkLst>
      </pc:sldChg>
      <pc:sldChg chg="modSp new mod">
        <pc:chgData name="TALLA RITHVIJA MANVI" userId="ba94cb45-a138-4896-bff6-ba7b5a9c757f" providerId="ADAL" clId="{FE6ED856-3428-BA44-B635-2C5C5274A089}" dt="2024-05-01T16:46:03.747" v="885" actId="14100"/>
        <pc:sldMkLst>
          <pc:docMk/>
          <pc:sldMk cId="2636525985" sldId="272"/>
        </pc:sldMkLst>
        <pc:spChg chg="mod">
          <ac:chgData name="TALLA RITHVIJA MANVI" userId="ba94cb45-a138-4896-bff6-ba7b5a9c757f" providerId="ADAL" clId="{FE6ED856-3428-BA44-B635-2C5C5274A089}" dt="2024-05-01T16:46:03.747" v="885" actId="14100"/>
          <ac:spMkLst>
            <pc:docMk/>
            <pc:sldMk cId="2636525985" sldId="272"/>
            <ac:spMk id="2" creationId="{B824017D-E04B-D8B2-1106-441640415CE4}"/>
          </ac:spMkLst>
        </pc:spChg>
      </pc:sldChg>
      <pc:sldChg chg="addSp delSp modSp new mod ord">
        <pc:chgData name="TALLA RITHVIJA MANVI" userId="ba94cb45-a138-4896-bff6-ba7b5a9c757f" providerId="ADAL" clId="{FE6ED856-3428-BA44-B635-2C5C5274A089}" dt="2024-05-01T17:28:09.592" v="1341" actId="14100"/>
        <pc:sldMkLst>
          <pc:docMk/>
          <pc:sldMk cId="4119442590" sldId="273"/>
        </pc:sldMkLst>
        <pc:spChg chg="add del mod">
          <ac:chgData name="TALLA RITHVIJA MANVI" userId="ba94cb45-a138-4896-bff6-ba7b5a9c757f" providerId="ADAL" clId="{FE6ED856-3428-BA44-B635-2C5C5274A089}" dt="2024-05-01T16:48:56.600" v="945" actId="1076"/>
          <ac:spMkLst>
            <pc:docMk/>
            <pc:sldMk cId="4119442590" sldId="273"/>
            <ac:spMk id="2" creationId="{C4FA38F8-6763-5209-30AF-1B904A31A9C9}"/>
          </ac:spMkLst>
        </pc:spChg>
        <pc:spChg chg="add del mod">
          <ac:chgData name="TALLA RITHVIJA MANVI" userId="ba94cb45-a138-4896-bff6-ba7b5a9c757f" providerId="ADAL" clId="{FE6ED856-3428-BA44-B635-2C5C5274A089}" dt="2024-05-01T16:47:39.471" v="908" actId="11529"/>
          <ac:spMkLst>
            <pc:docMk/>
            <pc:sldMk cId="4119442590" sldId="273"/>
            <ac:spMk id="3" creationId="{6A7F2EE5-2061-AAB8-0B41-6388A87027A4}"/>
          </ac:spMkLst>
        </pc:spChg>
        <pc:spChg chg="add mod">
          <ac:chgData name="TALLA RITHVIJA MANVI" userId="ba94cb45-a138-4896-bff6-ba7b5a9c757f" providerId="ADAL" clId="{FE6ED856-3428-BA44-B635-2C5C5274A089}" dt="2024-05-01T17:28:09.592" v="1341" actId="14100"/>
          <ac:spMkLst>
            <pc:docMk/>
            <pc:sldMk cId="4119442590" sldId="273"/>
            <ac:spMk id="4" creationId="{19E08AC7-1F63-A9DD-6C67-84A004E0014B}"/>
          </ac:spMkLst>
        </pc:spChg>
      </pc:sldChg>
      <pc:sldChg chg="addSp modSp new mod">
        <pc:chgData name="TALLA RITHVIJA MANVI" userId="ba94cb45-a138-4896-bff6-ba7b5a9c757f" providerId="ADAL" clId="{FE6ED856-3428-BA44-B635-2C5C5274A089}" dt="2024-05-01T19:06:58.585" v="1523" actId="1076"/>
        <pc:sldMkLst>
          <pc:docMk/>
          <pc:sldMk cId="3675115353" sldId="274"/>
        </pc:sldMkLst>
        <pc:spChg chg="add mod">
          <ac:chgData name="TALLA RITHVIJA MANVI" userId="ba94cb45-a138-4896-bff6-ba7b5a9c757f" providerId="ADAL" clId="{FE6ED856-3428-BA44-B635-2C5C5274A089}" dt="2024-05-01T19:06:27.799" v="1517"/>
          <ac:spMkLst>
            <pc:docMk/>
            <pc:sldMk cId="3675115353" sldId="274"/>
            <ac:spMk id="2" creationId="{6B98625F-F3F9-C24E-8E0C-37007BF1049A}"/>
          </ac:spMkLst>
        </pc:spChg>
        <pc:picChg chg="add mod">
          <ac:chgData name="TALLA RITHVIJA MANVI" userId="ba94cb45-a138-4896-bff6-ba7b5a9c757f" providerId="ADAL" clId="{FE6ED856-3428-BA44-B635-2C5C5274A089}" dt="2024-05-01T19:06:58.585" v="1523" actId="1076"/>
          <ac:picMkLst>
            <pc:docMk/>
            <pc:sldMk cId="3675115353" sldId="274"/>
            <ac:picMk id="4" creationId="{7639E339-80A5-F734-1450-CBE64EF2692D}"/>
          </ac:picMkLst>
        </pc:picChg>
      </pc:sldChg>
      <pc:sldChg chg="addSp modSp new mod">
        <pc:chgData name="TALLA RITHVIJA MANVI" userId="ba94cb45-a138-4896-bff6-ba7b5a9c757f" providerId="ADAL" clId="{FE6ED856-3428-BA44-B635-2C5C5274A089}" dt="2024-05-01T19:24:40.890" v="1535" actId="1076"/>
        <pc:sldMkLst>
          <pc:docMk/>
          <pc:sldMk cId="1837182451" sldId="275"/>
        </pc:sldMkLst>
        <pc:spChg chg="add mod">
          <ac:chgData name="TALLA RITHVIJA MANVI" userId="ba94cb45-a138-4896-bff6-ba7b5a9c757f" providerId="ADAL" clId="{FE6ED856-3428-BA44-B635-2C5C5274A089}" dt="2024-05-01T19:24:12.683" v="1530"/>
          <ac:spMkLst>
            <pc:docMk/>
            <pc:sldMk cId="1837182451" sldId="275"/>
            <ac:spMk id="2" creationId="{9C556625-A765-F534-EBEF-5A60FCB5018D}"/>
          </ac:spMkLst>
        </pc:spChg>
        <pc:picChg chg="add mod">
          <ac:chgData name="TALLA RITHVIJA MANVI" userId="ba94cb45-a138-4896-bff6-ba7b5a9c757f" providerId="ADAL" clId="{FE6ED856-3428-BA44-B635-2C5C5274A089}" dt="2024-05-01T19:24:40.890" v="1535" actId="1076"/>
          <ac:picMkLst>
            <pc:docMk/>
            <pc:sldMk cId="1837182451" sldId="275"/>
            <ac:picMk id="4" creationId="{E711673D-D5A4-62C1-8F12-68CB6FB629E3}"/>
          </ac:picMkLst>
        </pc:picChg>
      </pc:sldChg>
      <pc:sldChg chg="modSp new mod">
        <pc:chgData name="TALLA RITHVIJA MANVI" userId="ba94cb45-a138-4896-bff6-ba7b5a9c757f" providerId="ADAL" clId="{FE6ED856-3428-BA44-B635-2C5C5274A089}" dt="2024-05-01T17:01:07.399" v="1015" actId="20577"/>
        <pc:sldMkLst>
          <pc:docMk/>
          <pc:sldMk cId="2230532220" sldId="276"/>
        </pc:sldMkLst>
        <pc:spChg chg="mod">
          <ac:chgData name="TALLA RITHVIJA MANVI" userId="ba94cb45-a138-4896-bff6-ba7b5a9c757f" providerId="ADAL" clId="{FE6ED856-3428-BA44-B635-2C5C5274A089}" dt="2024-05-01T17:01:07.399" v="1015" actId="20577"/>
          <ac:spMkLst>
            <pc:docMk/>
            <pc:sldMk cId="2230532220" sldId="276"/>
            <ac:spMk id="2" creationId="{7E978788-4B8E-1EC9-F420-D11D6472E495}"/>
          </ac:spMkLst>
        </pc:spChg>
      </pc:sldChg>
      <pc:sldChg chg="addSp modSp new mod">
        <pc:chgData name="TALLA RITHVIJA MANVI" userId="ba94cb45-a138-4896-bff6-ba7b5a9c757f" providerId="ADAL" clId="{FE6ED856-3428-BA44-B635-2C5C5274A089}" dt="2024-05-01T17:01:11.672" v="1016" actId="20577"/>
        <pc:sldMkLst>
          <pc:docMk/>
          <pc:sldMk cId="323811971" sldId="277"/>
        </pc:sldMkLst>
        <pc:spChg chg="mod">
          <ac:chgData name="TALLA RITHVIJA MANVI" userId="ba94cb45-a138-4896-bff6-ba7b5a9c757f" providerId="ADAL" clId="{FE6ED856-3428-BA44-B635-2C5C5274A089}" dt="2024-05-01T17:01:11.672" v="1016" actId="20577"/>
          <ac:spMkLst>
            <pc:docMk/>
            <pc:sldMk cId="323811971" sldId="277"/>
            <ac:spMk id="2" creationId="{D2C7A4E1-28B9-39FC-CB60-75BBD91F3435}"/>
          </ac:spMkLst>
        </pc:spChg>
        <pc:spChg chg="add mod">
          <ac:chgData name="TALLA RITHVIJA MANVI" userId="ba94cb45-a138-4896-bff6-ba7b5a9c757f" providerId="ADAL" clId="{FE6ED856-3428-BA44-B635-2C5C5274A089}" dt="2024-05-01T17:00:31.623" v="1012" actId="1076"/>
          <ac:spMkLst>
            <pc:docMk/>
            <pc:sldMk cId="323811971" sldId="277"/>
            <ac:spMk id="3" creationId="{1689943A-A894-7F36-23B5-360E2004A723}"/>
          </ac:spMkLst>
        </pc:spChg>
      </pc:sldChg>
      <pc:sldChg chg="addSp modSp new mod">
        <pc:chgData name="TALLA RITHVIJA MANVI" userId="ba94cb45-a138-4896-bff6-ba7b5a9c757f" providerId="ADAL" clId="{FE6ED856-3428-BA44-B635-2C5C5274A089}" dt="2024-05-01T19:26:56.544" v="1550" actId="14100"/>
        <pc:sldMkLst>
          <pc:docMk/>
          <pc:sldMk cId="940871442" sldId="278"/>
        </pc:sldMkLst>
        <pc:spChg chg="add mod">
          <ac:chgData name="TALLA RITHVIJA MANVI" userId="ba94cb45-a138-4896-bff6-ba7b5a9c757f" providerId="ADAL" clId="{FE6ED856-3428-BA44-B635-2C5C5274A089}" dt="2024-05-01T19:26:32.509" v="1544"/>
          <ac:spMkLst>
            <pc:docMk/>
            <pc:sldMk cId="940871442" sldId="278"/>
            <ac:spMk id="2" creationId="{834BFBD4-B994-32A4-D92D-F8FEE375A4AE}"/>
          </ac:spMkLst>
        </pc:spChg>
        <pc:picChg chg="add mod">
          <ac:chgData name="TALLA RITHVIJA MANVI" userId="ba94cb45-a138-4896-bff6-ba7b5a9c757f" providerId="ADAL" clId="{FE6ED856-3428-BA44-B635-2C5C5274A089}" dt="2024-05-01T19:26:56.544" v="1550" actId="14100"/>
          <ac:picMkLst>
            <pc:docMk/>
            <pc:sldMk cId="940871442" sldId="278"/>
            <ac:picMk id="4" creationId="{A80B9294-5CF1-97D7-CBFA-5952E941221E}"/>
          </ac:picMkLst>
        </pc:picChg>
      </pc:sldChg>
      <pc:sldChg chg="modSp new mod">
        <pc:chgData name="TALLA RITHVIJA MANVI" userId="ba94cb45-a138-4896-bff6-ba7b5a9c757f" providerId="ADAL" clId="{FE6ED856-3428-BA44-B635-2C5C5274A089}" dt="2024-05-01T17:03:20.046" v="1045" actId="1076"/>
        <pc:sldMkLst>
          <pc:docMk/>
          <pc:sldMk cId="3928199550" sldId="279"/>
        </pc:sldMkLst>
        <pc:spChg chg="mod">
          <ac:chgData name="TALLA RITHVIJA MANVI" userId="ba94cb45-a138-4896-bff6-ba7b5a9c757f" providerId="ADAL" clId="{FE6ED856-3428-BA44-B635-2C5C5274A089}" dt="2024-05-01T17:03:20.046" v="1045" actId="1076"/>
          <ac:spMkLst>
            <pc:docMk/>
            <pc:sldMk cId="3928199550" sldId="279"/>
            <ac:spMk id="2" creationId="{9F6A675A-C166-71B2-121F-E8532232266D}"/>
          </ac:spMkLst>
        </pc:spChg>
      </pc:sldChg>
      <pc:sldChg chg="addSp delSp modSp new mod">
        <pc:chgData name="TALLA RITHVIJA MANVI" userId="ba94cb45-a138-4896-bff6-ba7b5a9c757f" providerId="ADAL" clId="{FE6ED856-3428-BA44-B635-2C5C5274A089}" dt="2024-05-01T17:33:44.466" v="1363" actId="1076"/>
        <pc:sldMkLst>
          <pc:docMk/>
          <pc:sldMk cId="4048663146" sldId="280"/>
        </pc:sldMkLst>
        <pc:spChg chg="mod">
          <ac:chgData name="TALLA RITHVIJA MANVI" userId="ba94cb45-a138-4896-bff6-ba7b5a9c757f" providerId="ADAL" clId="{FE6ED856-3428-BA44-B635-2C5C5274A089}" dt="2024-05-01T17:04:05.288" v="1053" actId="20577"/>
          <ac:spMkLst>
            <pc:docMk/>
            <pc:sldMk cId="4048663146" sldId="280"/>
            <ac:spMk id="2" creationId="{23B1BBA2-C1A1-8841-9F34-68E5ECE78828}"/>
          </ac:spMkLst>
        </pc:spChg>
        <pc:spChg chg="del mod">
          <ac:chgData name="TALLA RITHVIJA MANVI" userId="ba94cb45-a138-4896-bff6-ba7b5a9c757f" providerId="ADAL" clId="{FE6ED856-3428-BA44-B635-2C5C5274A089}" dt="2024-05-01T17:04:47.621" v="1061" actId="478"/>
          <ac:spMkLst>
            <pc:docMk/>
            <pc:sldMk cId="4048663146" sldId="280"/>
            <ac:spMk id="3" creationId="{F0EE7033-62AB-B819-8FCD-F03A9377150B}"/>
          </ac:spMkLst>
        </pc:spChg>
        <pc:spChg chg="add del mod">
          <ac:chgData name="TALLA RITHVIJA MANVI" userId="ba94cb45-a138-4896-bff6-ba7b5a9c757f" providerId="ADAL" clId="{FE6ED856-3428-BA44-B635-2C5C5274A089}" dt="2024-05-01T17:04:52.490" v="1063" actId="478"/>
          <ac:spMkLst>
            <pc:docMk/>
            <pc:sldMk cId="4048663146" sldId="280"/>
            <ac:spMk id="5" creationId="{F2C10D24-4F4E-95C6-2531-8AE843C63FD7}"/>
          </ac:spMkLst>
        </pc:spChg>
        <pc:spChg chg="add del mod">
          <ac:chgData name="TALLA RITHVIJA MANVI" userId="ba94cb45-a138-4896-bff6-ba7b5a9c757f" providerId="ADAL" clId="{FE6ED856-3428-BA44-B635-2C5C5274A089}" dt="2024-05-01T17:33:05.500" v="1355" actId="478"/>
          <ac:spMkLst>
            <pc:docMk/>
            <pc:sldMk cId="4048663146" sldId="280"/>
            <ac:spMk id="6" creationId="{947CC9CE-829F-0694-4D47-5C42DFAB00DD}"/>
          </ac:spMkLst>
        </pc:spChg>
        <pc:spChg chg="add mod">
          <ac:chgData name="TALLA RITHVIJA MANVI" userId="ba94cb45-a138-4896-bff6-ba7b5a9c757f" providerId="ADAL" clId="{FE6ED856-3428-BA44-B635-2C5C5274A089}" dt="2024-05-01T17:33:44.466" v="1363" actId="1076"/>
          <ac:spMkLst>
            <pc:docMk/>
            <pc:sldMk cId="4048663146" sldId="280"/>
            <ac:spMk id="7" creationId="{2F194870-C8C8-CACF-54F9-DB5A2AF1D1DE}"/>
          </ac:spMkLst>
        </pc:spChg>
      </pc:sldChg>
      <pc:sldChg chg="addSp delSp modSp new mod">
        <pc:chgData name="TALLA RITHVIJA MANVI" userId="ba94cb45-a138-4896-bff6-ba7b5a9c757f" providerId="ADAL" clId="{FE6ED856-3428-BA44-B635-2C5C5274A089}" dt="2024-05-01T17:10:56.462" v="1133" actId="1076"/>
        <pc:sldMkLst>
          <pc:docMk/>
          <pc:sldMk cId="51587239" sldId="281"/>
        </pc:sldMkLst>
        <pc:spChg chg="mod">
          <ac:chgData name="TALLA RITHVIJA MANVI" userId="ba94cb45-a138-4896-bff6-ba7b5a9c757f" providerId="ADAL" clId="{FE6ED856-3428-BA44-B635-2C5C5274A089}" dt="2024-05-01T17:09:35.337" v="1127" actId="120"/>
          <ac:spMkLst>
            <pc:docMk/>
            <pc:sldMk cId="51587239" sldId="281"/>
            <ac:spMk id="2" creationId="{12E45CAE-AA5A-88F4-6297-B38048A93E28}"/>
          </ac:spMkLst>
        </pc:spChg>
        <pc:spChg chg="add del mod">
          <ac:chgData name="TALLA RITHVIJA MANVI" userId="ba94cb45-a138-4896-bff6-ba7b5a9c757f" providerId="ADAL" clId="{FE6ED856-3428-BA44-B635-2C5C5274A089}" dt="2024-05-01T17:08:39.936" v="1118" actId="478"/>
          <ac:spMkLst>
            <pc:docMk/>
            <pc:sldMk cId="51587239" sldId="281"/>
            <ac:spMk id="3" creationId="{75978516-7C0C-9A84-E942-F4C862C9E2D3}"/>
          </ac:spMkLst>
        </pc:spChg>
        <pc:spChg chg="add mod">
          <ac:chgData name="TALLA RITHVIJA MANVI" userId="ba94cb45-a138-4896-bff6-ba7b5a9c757f" providerId="ADAL" clId="{FE6ED856-3428-BA44-B635-2C5C5274A089}" dt="2024-05-01T17:10:56.462" v="1133" actId="1076"/>
          <ac:spMkLst>
            <pc:docMk/>
            <pc:sldMk cId="51587239" sldId="281"/>
            <ac:spMk id="4" creationId="{FBB73609-83A7-22A7-123A-A5D494D539BF}"/>
          </ac:spMkLst>
        </pc:spChg>
      </pc:sldChg>
      <pc:sldChg chg="new del">
        <pc:chgData name="TALLA RITHVIJA MANVI" userId="ba94cb45-a138-4896-bff6-ba7b5a9c757f" providerId="ADAL" clId="{FE6ED856-3428-BA44-B635-2C5C5274A089}" dt="2024-05-01T19:27:55.333" v="1551" actId="2696"/>
        <pc:sldMkLst>
          <pc:docMk/>
          <pc:sldMk cId="4028252633" sldId="282"/>
        </pc:sldMkLst>
      </pc:sldChg>
      <pc:sldChg chg="new del">
        <pc:chgData name="TALLA RITHVIJA MANVI" userId="ba94cb45-a138-4896-bff6-ba7b5a9c757f" providerId="ADAL" clId="{FE6ED856-3428-BA44-B635-2C5C5274A089}" dt="2024-05-01T17:53:42.950" v="1404" actId="2696"/>
        <pc:sldMkLst>
          <pc:docMk/>
          <pc:sldMk cId="3611764654" sldId="283"/>
        </pc:sldMkLst>
      </pc:sldChg>
      <pc:sldChg chg="addSp modSp new mod">
        <pc:chgData name="TALLA RITHVIJA MANVI" userId="ba94cb45-a138-4896-bff6-ba7b5a9c757f" providerId="ADAL" clId="{FE6ED856-3428-BA44-B635-2C5C5274A089}" dt="2024-05-01T17:15:08.286" v="1169" actId="1076"/>
        <pc:sldMkLst>
          <pc:docMk/>
          <pc:sldMk cId="187169553" sldId="284"/>
        </pc:sldMkLst>
        <pc:spChg chg="mod">
          <ac:chgData name="TALLA RITHVIJA MANVI" userId="ba94cb45-a138-4896-bff6-ba7b5a9c757f" providerId="ADAL" clId="{FE6ED856-3428-BA44-B635-2C5C5274A089}" dt="2024-05-01T17:13:40.197" v="1154" actId="20577"/>
          <ac:spMkLst>
            <pc:docMk/>
            <pc:sldMk cId="187169553" sldId="284"/>
            <ac:spMk id="2" creationId="{4506D7C6-959D-28B6-67CA-E67262D735B9}"/>
          </ac:spMkLst>
        </pc:spChg>
        <pc:spChg chg="add mod">
          <ac:chgData name="TALLA RITHVIJA MANVI" userId="ba94cb45-a138-4896-bff6-ba7b5a9c757f" providerId="ADAL" clId="{FE6ED856-3428-BA44-B635-2C5C5274A089}" dt="2024-05-01T17:15:08.286" v="1169" actId="1076"/>
          <ac:spMkLst>
            <pc:docMk/>
            <pc:sldMk cId="187169553" sldId="284"/>
            <ac:spMk id="3" creationId="{068812BB-F509-4756-8AF1-23145DCAADE4}"/>
          </ac:spMkLst>
        </pc:spChg>
      </pc:sldChg>
      <pc:sldChg chg="addSp modSp new mod">
        <pc:chgData name="TALLA RITHVIJA MANVI" userId="ba94cb45-a138-4896-bff6-ba7b5a9c757f" providerId="ADAL" clId="{FE6ED856-3428-BA44-B635-2C5C5274A089}" dt="2024-05-01T19:29:34.669" v="1557" actId="1076"/>
        <pc:sldMkLst>
          <pc:docMk/>
          <pc:sldMk cId="625245493" sldId="285"/>
        </pc:sldMkLst>
        <pc:spChg chg="add mod">
          <ac:chgData name="TALLA RITHVIJA MANVI" userId="ba94cb45-a138-4896-bff6-ba7b5a9c757f" providerId="ADAL" clId="{FE6ED856-3428-BA44-B635-2C5C5274A089}" dt="2024-05-01T19:29:17.213" v="1552"/>
          <ac:spMkLst>
            <pc:docMk/>
            <pc:sldMk cId="625245493" sldId="285"/>
            <ac:spMk id="2" creationId="{77950ACC-40CB-4141-81A6-5232D0FB827E}"/>
          </ac:spMkLst>
        </pc:spChg>
        <pc:picChg chg="add mod">
          <ac:chgData name="TALLA RITHVIJA MANVI" userId="ba94cb45-a138-4896-bff6-ba7b5a9c757f" providerId="ADAL" clId="{FE6ED856-3428-BA44-B635-2C5C5274A089}" dt="2024-05-01T19:29:34.669" v="1557" actId="1076"/>
          <ac:picMkLst>
            <pc:docMk/>
            <pc:sldMk cId="625245493" sldId="285"/>
            <ac:picMk id="4" creationId="{B59BCBC7-C6ED-7B28-A180-EC0010AE5443}"/>
          </ac:picMkLst>
        </pc:picChg>
      </pc:sldChg>
      <pc:sldChg chg="addSp modSp new mod">
        <pc:chgData name="TALLA RITHVIJA MANVI" userId="ba94cb45-a138-4896-bff6-ba7b5a9c757f" providerId="ADAL" clId="{FE6ED856-3428-BA44-B635-2C5C5274A089}" dt="2024-05-01T19:29:46.581" v="1559" actId="1076"/>
        <pc:sldMkLst>
          <pc:docMk/>
          <pc:sldMk cId="1061905162" sldId="286"/>
        </pc:sldMkLst>
        <pc:spChg chg="mod">
          <ac:chgData name="TALLA RITHVIJA MANVI" userId="ba94cb45-a138-4896-bff6-ba7b5a9c757f" providerId="ADAL" clId="{FE6ED856-3428-BA44-B635-2C5C5274A089}" dt="2024-05-01T19:29:46.581" v="1559" actId="1076"/>
          <ac:spMkLst>
            <pc:docMk/>
            <pc:sldMk cId="1061905162" sldId="286"/>
            <ac:spMk id="2" creationId="{885C724A-9126-226B-6C9F-7F7E92130C75}"/>
          </ac:spMkLst>
        </pc:spChg>
        <pc:spChg chg="add mod">
          <ac:chgData name="TALLA RITHVIJA MANVI" userId="ba94cb45-a138-4896-bff6-ba7b5a9c757f" providerId="ADAL" clId="{FE6ED856-3428-BA44-B635-2C5C5274A089}" dt="2024-05-01T17:17:02.270" v="1191" actId="1076"/>
          <ac:spMkLst>
            <pc:docMk/>
            <pc:sldMk cId="1061905162" sldId="286"/>
            <ac:spMk id="3" creationId="{94DB31A0-26E5-A133-DFCD-AF4886375D2E}"/>
          </ac:spMkLst>
        </pc:spChg>
      </pc:sldChg>
      <pc:sldChg chg="addSp modSp new mod">
        <pc:chgData name="TALLA RITHVIJA MANVI" userId="ba94cb45-a138-4896-bff6-ba7b5a9c757f" providerId="ADAL" clId="{FE6ED856-3428-BA44-B635-2C5C5274A089}" dt="2024-05-01T19:31:37.144" v="1567" actId="1076"/>
        <pc:sldMkLst>
          <pc:docMk/>
          <pc:sldMk cId="521676646" sldId="287"/>
        </pc:sldMkLst>
        <pc:spChg chg="add mod">
          <ac:chgData name="TALLA RITHVIJA MANVI" userId="ba94cb45-a138-4896-bff6-ba7b5a9c757f" providerId="ADAL" clId="{FE6ED856-3428-BA44-B635-2C5C5274A089}" dt="2024-05-01T19:31:08.334" v="1560"/>
          <ac:spMkLst>
            <pc:docMk/>
            <pc:sldMk cId="521676646" sldId="287"/>
            <ac:spMk id="2" creationId="{BE10C851-B197-E3FB-7D47-E48F7EA913C8}"/>
          </ac:spMkLst>
        </pc:spChg>
        <pc:picChg chg="add mod">
          <ac:chgData name="TALLA RITHVIJA MANVI" userId="ba94cb45-a138-4896-bff6-ba7b5a9c757f" providerId="ADAL" clId="{FE6ED856-3428-BA44-B635-2C5C5274A089}" dt="2024-05-01T19:31:37.144" v="1567" actId="1076"/>
          <ac:picMkLst>
            <pc:docMk/>
            <pc:sldMk cId="521676646" sldId="287"/>
            <ac:picMk id="4" creationId="{D9AD39F2-E5C0-71FA-2335-D8040A5E593E}"/>
          </ac:picMkLst>
        </pc:picChg>
      </pc:sldChg>
      <pc:sldChg chg="addSp modSp new mod">
        <pc:chgData name="TALLA RITHVIJA MANVI" userId="ba94cb45-a138-4896-bff6-ba7b5a9c757f" providerId="ADAL" clId="{FE6ED856-3428-BA44-B635-2C5C5274A089}" dt="2024-05-01T17:32:35.302" v="1352" actId="20577"/>
        <pc:sldMkLst>
          <pc:docMk/>
          <pc:sldMk cId="1267147815" sldId="288"/>
        </pc:sldMkLst>
        <pc:spChg chg="mod">
          <ac:chgData name="TALLA RITHVIJA MANVI" userId="ba94cb45-a138-4896-bff6-ba7b5a9c757f" providerId="ADAL" clId="{FE6ED856-3428-BA44-B635-2C5C5274A089}" dt="2024-05-01T17:32:35.302" v="1352" actId="20577"/>
          <ac:spMkLst>
            <pc:docMk/>
            <pc:sldMk cId="1267147815" sldId="288"/>
            <ac:spMk id="2" creationId="{E017AC9B-EDFB-6759-E060-66B5155B242C}"/>
          </ac:spMkLst>
        </pc:spChg>
        <pc:spChg chg="add mod">
          <ac:chgData name="TALLA RITHVIJA MANVI" userId="ba94cb45-a138-4896-bff6-ba7b5a9c757f" providerId="ADAL" clId="{FE6ED856-3428-BA44-B635-2C5C5274A089}" dt="2024-05-01T17:18:53.307" v="1212" actId="1076"/>
          <ac:spMkLst>
            <pc:docMk/>
            <pc:sldMk cId="1267147815" sldId="288"/>
            <ac:spMk id="3" creationId="{BC3F42DD-5EF5-C499-5E0C-1648A623207E}"/>
          </ac:spMkLst>
        </pc:spChg>
      </pc:sldChg>
      <pc:sldChg chg="addSp modSp new mod">
        <pc:chgData name="TALLA RITHVIJA MANVI" userId="ba94cb45-a138-4896-bff6-ba7b5a9c757f" providerId="ADAL" clId="{FE6ED856-3428-BA44-B635-2C5C5274A089}" dt="2024-05-01T19:33:46.001" v="1577" actId="1076"/>
        <pc:sldMkLst>
          <pc:docMk/>
          <pc:sldMk cId="779764426" sldId="289"/>
        </pc:sldMkLst>
        <pc:spChg chg="add mod">
          <ac:chgData name="TALLA RITHVIJA MANVI" userId="ba94cb45-a138-4896-bff6-ba7b5a9c757f" providerId="ADAL" clId="{FE6ED856-3428-BA44-B635-2C5C5274A089}" dt="2024-05-01T19:33:24.202" v="1568"/>
          <ac:spMkLst>
            <pc:docMk/>
            <pc:sldMk cId="779764426" sldId="289"/>
            <ac:spMk id="2" creationId="{C442F2DA-1D41-B109-72A0-9D61770068FB}"/>
          </ac:spMkLst>
        </pc:spChg>
        <pc:picChg chg="add mod">
          <ac:chgData name="TALLA RITHVIJA MANVI" userId="ba94cb45-a138-4896-bff6-ba7b5a9c757f" providerId="ADAL" clId="{FE6ED856-3428-BA44-B635-2C5C5274A089}" dt="2024-05-01T19:33:46.001" v="1577" actId="1076"/>
          <ac:picMkLst>
            <pc:docMk/>
            <pc:sldMk cId="779764426" sldId="289"/>
            <ac:picMk id="4" creationId="{F0F2B66C-8ECE-4156-7F40-E89292E5412D}"/>
          </ac:picMkLst>
        </pc:picChg>
      </pc:sldChg>
      <pc:sldChg chg="addSp modSp new mod">
        <pc:chgData name="TALLA RITHVIJA MANVI" userId="ba94cb45-a138-4896-bff6-ba7b5a9c757f" providerId="ADAL" clId="{FE6ED856-3428-BA44-B635-2C5C5274A089}" dt="2024-05-01T17:32:28.073" v="1351" actId="20577"/>
        <pc:sldMkLst>
          <pc:docMk/>
          <pc:sldMk cId="3426997765" sldId="290"/>
        </pc:sldMkLst>
        <pc:spChg chg="mod">
          <ac:chgData name="TALLA RITHVIJA MANVI" userId="ba94cb45-a138-4896-bff6-ba7b5a9c757f" providerId="ADAL" clId="{FE6ED856-3428-BA44-B635-2C5C5274A089}" dt="2024-05-01T17:32:28.073" v="1351" actId="20577"/>
          <ac:spMkLst>
            <pc:docMk/>
            <pc:sldMk cId="3426997765" sldId="290"/>
            <ac:spMk id="2" creationId="{BB33F1D7-C253-F520-AE5B-C2B5CB2AB7CB}"/>
          </ac:spMkLst>
        </pc:spChg>
        <pc:spChg chg="add mod">
          <ac:chgData name="TALLA RITHVIJA MANVI" userId="ba94cb45-a138-4896-bff6-ba7b5a9c757f" providerId="ADAL" clId="{FE6ED856-3428-BA44-B635-2C5C5274A089}" dt="2024-05-01T17:20:31.253" v="1243" actId="14100"/>
          <ac:spMkLst>
            <pc:docMk/>
            <pc:sldMk cId="3426997765" sldId="290"/>
            <ac:spMk id="3" creationId="{AADA43B2-FF8A-7799-CCD7-CAC8CFABD3E1}"/>
          </ac:spMkLst>
        </pc:spChg>
      </pc:sldChg>
      <pc:sldChg chg="addSp modSp new mod">
        <pc:chgData name="TALLA RITHVIJA MANVI" userId="ba94cb45-a138-4896-bff6-ba7b5a9c757f" providerId="ADAL" clId="{FE6ED856-3428-BA44-B635-2C5C5274A089}" dt="2024-05-01T19:35:35.482" v="1585" actId="1076"/>
        <pc:sldMkLst>
          <pc:docMk/>
          <pc:sldMk cId="3753940699" sldId="291"/>
        </pc:sldMkLst>
        <pc:spChg chg="add mod">
          <ac:chgData name="TALLA RITHVIJA MANVI" userId="ba94cb45-a138-4896-bff6-ba7b5a9c757f" providerId="ADAL" clId="{FE6ED856-3428-BA44-B635-2C5C5274A089}" dt="2024-05-01T19:35:09.935" v="1578"/>
          <ac:spMkLst>
            <pc:docMk/>
            <pc:sldMk cId="3753940699" sldId="291"/>
            <ac:spMk id="2" creationId="{0414F6CC-D758-5CF8-01C8-E22E0325282B}"/>
          </ac:spMkLst>
        </pc:spChg>
        <pc:picChg chg="add mod">
          <ac:chgData name="TALLA RITHVIJA MANVI" userId="ba94cb45-a138-4896-bff6-ba7b5a9c757f" providerId="ADAL" clId="{FE6ED856-3428-BA44-B635-2C5C5274A089}" dt="2024-05-01T19:35:35.482" v="1585" actId="1076"/>
          <ac:picMkLst>
            <pc:docMk/>
            <pc:sldMk cId="3753940699" sldId="291"/>
            <ac:picMk id="4" creationId="{FD8EDA47-D037-2A5B-F3BF-B70D8B5BADD8}"/>
          </ac:picMkLst>
        </pc:picChg>
      </pc:sldChg>
      <pc:sldChg chg="addSp modSp new mod">
        <pc:chgData name="TALLA RITHVIJA MANVI" userId="ba94cb45-a138-4896-bff6-ba7b5a9c757f" providerId="ADAL" clId="{FE6ED856-3428-BA44-B635-2C5C5274A089}" dt="2024-05-01T17:32:18.720" v="1350" actId="20577"/>
        <pc:sldMkLst>
          <pc:docMk/>
          <pc:sldMk cId="4071750926" sldId="292"/>
        </pc:sldMkLst>
        <pc:spChg chg="mod">
          <ac:chgData name="TALLA RITHVIJA MANVI" userId="ba94cb45-a138-4896-bff6-ba7b5a9c757f" providerId="ADAL" clId="{FE6ED856-3428-BA44-B635-2C5C5274A089}" dt="2024-05-01T17:32:18.720" v="1350" actId="20577"/>
          <ac:spMkLst>
            <pc:docMk/>
            <pc:sldMk cId="4071750926" sldId="292"/>
            <ac:spMk id="2" creationId="{4F0DC65F-9B00-A377-11BD-0A767032D767}"/>
          </ac:spMkLst>
        </pc:spChg>
        <pc:spChg chg="add mod">
          <ac:chgData name="TALLA RITHVIJA MANVI" userId="ba94cb45-a138-4896-bff6-ba7b5a9c757f" providerId="ADAL" clId="{FE6ED856-3428-BA44-B635-2C5C5274A089}" dt="2024-05-01T17:21:52.797" v="1263" actId="1076"/>
          <ac:spMkLst>
            <pc:docMk/>
            <pc:sldMk cId="4071750926" sldId="292"/>
            <ac:spMk id="3" creationId="{45978D07-9B10-841E-0F0A-893E5FDF71CB}"/>
          </ac:spMkLst>
        </pc:spChg>
      </pc:sldChg>
      <pc:sldChg chg="addSp modSp new mod">
        <pc:chgData name="TALLA RITHVIJA MANVI" userId="ba94cb45-a138-4896-bff6-ba7b5a9c757f" providerId="ADAL" clId="{FE6ED856-3428-BA44-B635-2C5C5274A089}" dt="2024-05-01T19:37:23.279" v="1591" actId="1076"/>
        <pc:sldMkLst>
          <pc:docMk/>
          <pc:sldMk cId="2293508687" sldId="293"/>
        </pc:sldMkLst>
        <pc:spChg chg="add mod">
          <ac:chgData name="TALLA RITHVIJA MANVI" userId="ba94cb45-a138-4896-bff6-ba7b5a9c757f" providerId="ADAL" clId="{FE6ED856-3428-BA44-B635-2C5C5274A089}" dt="2024-05-01T19:37:08.126" v="1586"/>
          <ac:spMkLst>
            <pc:docMk/>
            <pc:sldMk cId="2293508687" sldId="293"/>
            <ac:spMk id="2" creationId="{7A5EB832-B831-A7D2-3344-A9FC114704DB}"/>
          </ac:spMkLst>
        </pc:spChg>
        <pc:picChg chg="add mod">
          <ac:chgData name="TALLA RITHVIJA MANVI" userId="ba94cb45-a138-4896-bff6-ba7b5a9c757f" providerId="ADAL" clId="{FE6ED856-3428-BA44-B635-2C5C5274A089}" dt="2024-05-01T19:37:23.279" v="1591" actId="1076"/>
          <ac:picMkLst>
            <pc:docMk/>
            <pc:sldMk cId="2293508687" sldId="293"/>
            <ac:picMk id="4" creationId="{4D0C7723-067A-CE7A-64D6-F1CA90F8897B}"/>
          </ac:picMkLst>
        </pc:picChg>
      </pc:sldChg>
      <pc:sldChg chg="addSp modSp new mod">
        <pc:chgData name="TALLA RITHVIJA MANVI" userId="ba94cb45-a138-4896-bff6-ba7b5a9c757f" providerId="ADAL" clId="{FE6ED856-3428-BA44-B635-2C5C5274A089}" dt="2024-05-01T17:31:52.596" v="1344" actId="20577"/>
        <pc:sldMkLst>
          <pc:docMk/>
          <pc:sldMk cId="1934435412" sldId="294"/>
        </pc:sldMkLst>
        <pc:spChg chg="mod">
          <ac:chgData name="TALLA RITHVIJA MANVI" userId="ba94cb45-a138-4896-bff6-ba7b5a9c757f" providerId="ADAL" clId="{FE6ED856-3428-BA44-B635-2C5C5274A089}" dt="2024-05-01T17:31:52.596" v="1344" actId="20577"/>
          <ac:spMkLst>
            <pc:docMk/>
            <pc:sldMk cId="1934435412" sldId="294"/>
            <ac:spMk id="2" creationId="{8538B997-AD69-1CB7-2E5B-8D7EC0D0DB19}"/>
          </ac:spMkLst>
        </pc:spChg>
        <pc:spChg chg="add mod">
          <ac:chgData name="TALLA RITHVIJA MANVI" userId="ba94cb45-a138-4896-bff6-ba7b5a9c757f" providerId="ADAL" clId="{FE6ED856-3428-BA44-B635-2C5C5274A089}" dt="2024-05-01T17:23:31.391" v="1284" actId="1076"/>
          <ac:spMkLst>
            <pc:docMk/>
            <pc:sldMk cId="1934435412" sldId="294"/>
            <ac:spMk id="3" creationId="{802AAFFF-5FAC-935E-F639-053E213D0F91}"/>
          </ac:spMkLst>
        </pc:spChg>
      </pc:sldChg>
      <pc:sldChg chg="addSp modSp new mod">
        <pc:chgData name="TALLA RITHVIJA MANVI" userId="ba94cb45-a138-4896-bff6-ba7b5a9c757f" providerId="ADAL" clId="{FE6ED856-3428-BA44-B635-2C5C5274A089}" dt="2024-05-01T17:32:07.716" v="1349" actId="20577"/>
        <pc:sldMkLst>
          <pc:docMk/>
          <pc:sldMk cId="2097700304" sldId="295"/>
        </pc:sldMkLst>
        <pc:spChg chg="mod">
          <ac:chgData name="TALLA RITHVIJA MANVI" userId="ba94cb45-a138-4896-bff6-ba7b5a9c757f" providerId="ADAL" clId="{FE6ED856-3428-BA44-B635-2C5C5274A089}" dt="2024-05-01T17:32:07.716" v="1349" actId="20577"/>
          <ac:spMkLst>
            <pc:docMk/>
            <pc:sldMk cId="2097700304" sldId="295"/>
            <ac:spMk id="2" creationId="{524AC20A-1D9D-4B76-193B-66C9BB931A08}"/>
          </ac:spMkLst>
        </pc:spChg>
        <pc:spChg chg="add mod">
          <ac:chgData name="TALLA RITHVIJA MANVI" userId="ba94cb45-a138-4896-bff6-ba7b5a9c757f" providerId="ADAL" clId="{FE6ED856-3428-BA44-B635-2C5C5274A089}" dt="2024-05-01T17:25:45.693" v="1305" actId="14100"/>
          <ac:spMkLst>
            <pc:docMk/>
            <pc:sldMk cId="2097700304" sldId="295"/>
            <ac:spMk id="3" creationId="{1DD6241F-E883-6C69-4C05-836023AFEA66}"/>
          </ac:spMkLst>
        </pc:spChg>
        <pc:spChg chg="add mod">
          <ac:chgData name="TALLA RITHVIJA MANVI" userId="ba94cb45-a138-4896-bff6-ba7b5a9c757f" providerId="ADAL" clId="{FE6ED856-3428-BA44-B635-2C5C5274A089}" dt="2024-05-01T17:25:36.068" v="1304" actId="1076"/>
          <ac:spMkLst>
            <pc:docMk/>
            <pc:sldMk cId="2097700304" sldId="295"/>
            <ac:spMk id="5" creationId="{89913D00-140B-2BD7-F56A-DCAE41537A67}"/>
          </ac:spMkLst>
        </pc:spChg>
      </pc:sldChg>
      <pc:sldChg chg="new del">
        <pc:chgData name="TALLA RITHVIJA MANVI" userId="ba94cb45-a138-4896-bff6-ba7b5a9c757f" providerId="ADAL" clId="{FE6ED856-3428-BA44-B635-2C5C5274A089}" dt="2024-05-01T17:23:54.190" v="1288" actId="2696"/>
        <pc:sldMkLst>
          <pc:docMk/>
          <pc:sldMk cId="3147441085" sldId="295"/>
        </pc:sldMkLst>
      </pc:sldChg>
      <pc:sldChg chg="addSp modSp new mod">
        <pc:chgData name="TALLA RITHVIJA MANVI" userId="ba94cb45-a138-4896-bff6-ba7b5a9c757f" providerId="ADAL" clId="{FE6ED856-3428-BA44-B635-2C5C5274A089}" dt="2024-05-01T19:40:05.147" v="1603" actId="1076"/>
        <pc:sldMkLst>
          <pc:docMk/>
          <pc:sldMk cId="1768184104" sldId="296"/>
        </pc:sldMkLst>
        <pc:spChg chg="add mod">
          <ac:chgData name="TALLA RITHVIJA MANVI" userId="ba94cb45-a138-4896-bff6-ba7b5a9c757f" providerId="ADAL" clId="{FE6ED856-3428-BA44-B635-2C5C5274A089}" dt="2024-05-01T19:39:53.722" v="1599" actId="1076"/>
          <ac:spMkLst>
            <pc:docMk/>
            <pc:sldMk cId="1768184104" sldId="296"/>
            <ac:spMk id="2" creationId="{F233B735-F492-7695-6C34-FBC33A56AFBC}"/>
          </ac:spMkLst>
        </pc:spChg>
        <pc:picChg chg="add mod">
          <ac:chgData name="TALLA RITHVIJA MANVI" userId="ba94cb45-a138-4896-bff6-ba7b5a9c757f" providerId="ADAL" clId="{FE6ED856-3428-BA44-B635-2C5C5274A089}" dt="2024-05-01T19:40:05.147" v="1603" actId="1076"/>
          <ac:picMkLst>
            <pc:docMk/>
            <pc:sldMk cId="1768184104" sldId="296"/>
            <ac:picMk id="4" creationId="{AD6F3F8C-8945-1033-D390-134BC8EB7CBE}"/>
          </ac:picMkLst>
        </pc:picChg>
      </pc:sldChg>
      <pc:sldChg chg="addSp modSp new mod">
        <pc:chgData name="TALLA RITHVIJA MANVI" userId="ba94cb45-a138-4896-bff6-ba7b5a9c757f" providerId="ADAL" clId="{FE6ED856-3428-BA44-B635-2C5C5274A089}" dt="2024-05-01T17:31:57.537" v="1345" actId="20577"/>
        <pc:sldMkLst>
          <pc:docMk/>
          <pc:sldMk cId="1470982682" sldId="297"/>
        </pc:sldMkLst>
        <pc:spChg chg="mod">
          <ac:chgData name="TALLA RITHVIJA MANVI" userId="ba94cb45-a138-4896-bff6-ba7b5a9c757f" providerId="ADAL" clId="{FE6ED856-3428-BA44-B635-2C5C5274A089}" dt="2024-05-01T17:31:57.537" v="1345" actId="20577"/>
          <ac:spMkLst>
            <pc:docMk/>
            <pc:sldMk cId="1470982682" sldId="297"/>
            <ac:spMk id="2" creationId="{62495FF0-D528-2D51-39CA-A8370C81C78A}"/>
          </ac:spMkLst>
        </pc:spChg>
        <pc:spChg chg="add mod">
          <ac:chgData name="TALLA RITHVIJA MANVI" userId="ba94cb45-a138-4896-bff6-ba7b5a9c757f" providerId="ADAL" clId="{FE6ED856-3428-BA44-B635-2C5C5274A089}" dt="2024-05-01T17:27:17.600" v="1328" actId="1076"/>
          <ac:spMkLst>
            <pc:docMk/>
            <pc:sldMk cId="1470982682" sldId="297"/>
            <ac:spMk id="3" creationId="{EB047A01-6E4B-FAF4-BA52-3FA0467ADA47}"/>
          </ac:spMkLst>
        </pc:spChg>
      </pc:sldChg>
      <pc:sldChg chg="addSp modSp new mod">
        <pc:chgData name="TALLA RITHVIJA MANVI" userId="ba94cb45-a138-4896-bff6-ba7b5a9c757f" providerId="ADAL" clId="{FE6ED856-3428-BA44-B635-2C5C5274A089}" dt="2024-05-01T19:41:34.861" v="1610" actId="1076"/>
        <pc:sldMkLst>
          <pc:docMk/>
          <pc:sldMk cId="2517540408" sldId="298"/>
        </pc:sldMkLst>
        <pc:spChg chg="add mod">
          <ac:chgData name="TALLA RITHVIJA MANVI" userId="ba94cb45-a138-4896-bff6-ba7b5a9c757f" providerId="ADAL" clId="{FE6ED856-3428-BA44-B635-2C5C5274A089}" dt="2024-05-01T19:41:13.061" v="1604"/>
          <ac:spMkLst>
            <pc:docMk/>
            <pc:sldMk cId="2517540408" sldId="298"/>
            <ac:spMk id="2" creationId="{F8D386AF-FC72-9D10-89AA-21B8988E83EE}"/>
          </ac:spMkLst>
        </pc:spChg>
        <pc:picChg chg="add mod">
          <ac:chgData name="TALLA RITHVIJA MANVI" userId="ba94cb45-a138-4896-bff6-ba7b5a9c757f" providerId="ADAL" clId="{FE6ED856-3428-BA44-B635-2C5C5274A089}" dt="2024-05-01T19:41:34.861" v="1610" actId="1076"/>
          <ac:picMkLst>
            <pc:docMk/>
            <pc:sldMk cId="2517540408" sldId="298"/>
            <ac:picMk id="4" creationId="{56345048-84F0-00E0-D923-49167F88498C}"/>
          </ac:picMkLst>
        </pc:picChg>
      </pc:sldChg>
      <pc:sldChg chg="modSp new mod">
        <pc:chgData name="TALLA RITHVIJA MANVI" userId="ba94cb45-a138-4896-bff6-ba7b5a9c757f" providerId="ADAL" clId="{FE6ED856-3428-BA44-B635-2C5C5274A089}" dt="2024-05-01T17:29:04.491" v="1343" actId="1076"/>
        <pc:sldMkLst>
          <pc:docMk/>
          <pc:sldMk cId="1111675594" sldId="299"/>
        </pc:sldMkLst>
        <pc:spChg chg="mod">
          <ac:chgData name="TALLA RITHVIJA MANVI" userId="ba94cb45-a138-4896-bff6-ba7b5a9c757f" providerId="ADAL" clId="{FE6ED856-3428-BA44-B635-2C5C5274A089}" dt="2024-05-01T17:29:04.491" v="1343" actId="1076"/>
          <ac:spMkLst>
            <pc:docMk/>
            <pc:sldMk cId="1111675594" sldId="299"/>
            <ac:spMk id="2" creationId="{8DCF4821-C962-BA44-695D-C0EFB9CB0C5E}"/>
          </ac:spMkLst>
        </pc:spChg>
      </pc:sldChg>
      <pc:sldChg chg="addSp modSp new mod">
        <pc:chgData name="TALLA RITHVIJA MANVI" userId="ba94cb45-a138-4896-bff6-ba7b5a9c757f" providerId="ADAL" clId="{FE6ED856-3428-BA44-B635-2C5C5274A089}" dt="2024-05-01T18:31:19.427" v="1471" actId="1076"/>
        <pc:sldMkLst>
          <pc:docMk/>
          <pc:sldMk cId="4142720544" sldId="300"/>
        </pc:sldMkLst>
        <pc:picChg chg="add mod">
          <ac:chgData name="TALLA RITHVIJA MANVI" userId="ba94cb45-a138-4896-bff6-ba7b5a9c757f" providerId="ADAL" clId="{FE6ED856-3428-BA44-B635-2C5C5274A089}" dt="2024-05-01T18:31:19.427" v="1471" actId="1076"/>
          <ac:picMkLst>
            <pc:docMk/>
            <pc:sldMk cId="4142720544" sldId="300"/>
            <ac:picMk id="3" creationId="{4ECDF001-E0A9-593B-CE6E-45345512BE62}"/>
          </ac:picMkLst>
        </pc:picChg>
      </pc:sldChg>
      <pc:sldChg chg="addSp modSp new mod">
        <pc:chgData name="TALLA RITHVIJA MANVI" userId="ba94cb45-a138-4896-bff6-ba7b5a9c757f" providerId="ADAL" clId="{FE6ED856-3428-BA44-B635-2C5C5274A089}" dt="2024-05-01T18:53:46.296" v="1502" actId="1076"/>
        <pc:sldMkLst>
          <pc:docMk/>
          <pc:sldMk cId="351790528" sldId="301"/>
        </pc:sldMkLst>
        <pc:picChg chg="add mod">
          <ac:chgData name="TALLA RITHVIJA MANVI" userId="ba94cb45-a138-4896-bff6-ba7b5a9c757f" providerId="ADAL" clId="{FE6ED856-3428-BA44-B635-2C5C5274A089}" dt="2024-05-01T18:53:46.296" v="1502" actId="1076"/>
          <ac:picMkLst>
            <pc:docMk/>
            <pc:sldMk cId="351790528" sldId="301"/>
            <ac:picMk id="3" creationId="{D14F1FDF-7697-B812-7B73-78DED8198B44}"/>
          </ac:picMkLst>
        </pc:picChg>
      </pc:sldChg>
      <pc:sldChg chg="addSp modSp new mod">
        <pc:chgData name="TALLA RITHVIJA MANVI" userId="ba94cb45-a138-4896-bff6-ba7b5a9c757f" providerId="ADAL" clId="{FE6ED856-3428-BA44-B635-2C5C5274A089}" dt="2024-05-01T19:02:31.044" v="1516" actId="14100"/>
        <pc:sldMkLst>
          <pc:docMk/>
          <pc:sldMk cId="1211279056" sldId="302"/>
        </pc:sldMkLst>
        <pc:picChg chg="add mod">
          <ac:chgData name="TALLA RITHVIJA MANVI" userId="ba94cb45-a138-4896-bff6-ba7b5a9c757f" providerId="ADAL" clId="{FE6ED856-3428-BA44-B635-2C5C5274A089}" dt="2024-05-01T19:02:31.044" v="1516" actId="14100"/>
          <ac:picMkLst>
            <pc:docMk/>
            <pc:sldMk cId="1211279056" sldId="302"/>
            <ac:picMk id="3" creationId="{61FC304B-A0A2-7FCA-FA63-A941D8E16325}"/>
          </ac:picMkLst>
        </pc:picChg>
      </pc:sldChg>
      <pc:sldChg chg="addSp modSp new mod">
        <pc:chgData name="TALLA RITHVIJA MANVI" userId="ba94cb45-a138-4896-bff6-ba7b5a9c757f" providerId="ADAL" clId="{FE6ED856-3428-BA44-B635-2C5C5274A089}" dt="2024-05-01T19:07:18.471" v="1529" actId="14100"/>
        <pc:sldMkLst>
          <pc:docMk/>
          <pc:sldMk cId="1775083901" sldId="303"/>
        </pc:sldMkLst>
        <pc:picChg chg="add mod">
          <ac:chgData name="TALLA RITHVIJA MANVI" userId="ba94cb45-a138-4896-bff6-ba7b5a9c757f" providerId="ADAL" clId="{FE6ED856-3428-BA44-B635-2C5C5274A089}" dt="2024-05-01T19:07:18.471" v="1529" actId="14100"/>
          <ac:picMkLst>
            <pc:docMk/>
            <pc:sldMk cId="1775083901" sldId="303"/>
            <ac:picMk id="3" creationId="{07951859-98F2-1FF6-8D8A-0AD7DC9487DA}"/>
          </ac:picMkLst>
        </pc:picChg>
      </pc:sldChg>
      <pc:sldChg chg="addSp modSp new mod">
        <pc:chgData name="TALLA RITHVIJA MANVI" userId="ba94cb45-a138-4896-bff6-ba7b5a9c757f" providerId="ADAL" clId="{FE6ED856-3428-BA44-B635-2C5C5274A089}" dt="2024-05-01T19:25:10.026" v="1543" actId="1076"/>
        <pc:sldMkLst>
          <pc:docMk/>
          <pc:sldMk cId="4239165382" sldId="304"/>
        </pc:sldMkLst>
        <pc:picChg chg="add mod">
          <ac:chgData name="TALLA RITHVIJA MANVI" userId="ba94cb45-a138-4896-bff6-ba7b5a9c757f" providerId="ADAL" clId="{FE6ED856-3428-BA44-B635-2C5C5274A089}" dt="2024-05-01T19:25:10.026" v="1543" actId="1076"/>
          <ac:picMkLst>
            <pc:docMk/>
            <pc:sldMk cId="4239165382" sldId="304"/>
            <ac:picMk id="3" creationId="{060EC02F-0EBA-5025-C760-C1170DEDAEE2}"/>
          </ac:picMkLst>
        </pc:picChg>
      </pc:sldChg>
      <pc:sldChg chg="addSp modSp new mod">
        <pc:chgData name="TALLA RITHVIJA MANVI" userId="ba94cb45-a138-4896-bff6-ba7b5a9c757f" providerId="ADAL" clId="{FE6ED856-3428-BA44-B635-2C5C5274A089}" dt="2024-05-01T19:45:15.949" v="1649" actId="1076"/>
        <pc:sldMkLst>
          <pc:docMk/>
          <pc:sldMk cId="2870803421" sldId="305"/>
        </pc:sldMkLst>
        <pc:picChg chg="add mod">
          <ac:chgData name="TALLA RITHVIJA MANVI" userId="ba94cb45-a138-4896-bff6-ba7b5a9c757f" providerId="ADAL" clId="{FE6ED856-3428-BA44-B635-2C5C5274A089}" dt="2024-05-01T19:45:15.949" v="1649" actId="1076"/>
          <ac:picMkLst>
            <pc:docMk/>
            <pc:sldMk cId="2870803421" sldId="305"/>
            <ac:picMk id="2" creationId="{D7BD8D5C-E02A-009F-96C6-9C06C005A9F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3DCC8-7DFB-9542-B4BA-0E0AA2A9724B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831F4-1ABC-4146-B21D-CD421528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53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831F4-1ABC-4146-B21D-CD4215288F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08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831F4-1ABC-4146-B21D-CD4215288F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3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87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9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9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5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4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6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3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7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83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95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7" r:id="rId6"/>
    <p:sldLayoutId id="2147483882" r:id="rId7"/>
    <p:sldLayoutId id="2147483883" r:id="rId8"/>
    <p:sldLayoutId id="2147483884" r:id="rId9"/>
    <p:sldLayoutId id="2147483886" r:id="rId10"/>
    <p:sldLayoutId id="21474838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urful wavy concept">
            <a:extLst>
              <a:ext uri="{FF2B5EF4-FFF2-40B4-BE49-F238E27FC236}">
                <a16:creationId xmlns:a16="http://schemas.microsoft.com/office/drawing/2014/main" id="{D5C3B3F3-DAC6-1F68-283F-5876F7F189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3" b="13407"/>
          <a:stretch/>
        </p:blipFill>
        <p:spPr>
          <a:xfrm>
            <a:off x="20" y="10"/>
            <a:ext cx="12199237" cy="6857989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B5A98-A734-3FD8-8457-86F40E98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0" y="1061686"/>
            <a:ext cx="8266139" cy="3793336"/>
          </a:xfrm>
        </p:spPr>
        <p:txBody>
          <a:bodyPr anchor="t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Ipl auction project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using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CBA42-2A51-E674-EB02-B44AF1FC1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264677" cy="73299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 T. RITHVIJA MANVI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436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336C-4E0D-3CAF-7D45-B44C7951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" y="565870"/>
            <a:ext cx="10625959" cy="1609771"/>
          </a:xfrm>
        </p:spPr>
        <p:txBody>
          <a:bodyPr/>
          <a:lstStyle/>
          <a:p>
            <a:r>
              <a:rPr lang="en-US" u="sng" dirty="0"/>
              <a:t>TASK 2</a:t>
            </a:r>
            <a:r>
              <a:rPr lang="en-US" dirty="0"/>
              <a:t>- </a:t>
            </a:r>
            <a:r>
              <a:rPr lang="en-US" sz="3600" dirty="0"/>
              <a:t>BATSMEN WITH GOOD AVERAGE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1822DB-0E4C-CF8D-91E7-D263AE02CE55}"/>
              </a:ext>
            </a:extLst>
          </p:cNvPr>
          <p:cNvSpPr/>
          <p:nvPr/>
        </p:nvSpPr>
        <p:spPr>
          <a:xfrm>
            <a:off x="1255986" y="1911512"/>
            <a:ext cx="9438290" cy="37311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batsman,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COUNT(DISTINCT EXTRACT(YEAR FROM ipl_matches.date)) AS seasons_played,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COUNT(*) AS innings_played,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SUM(batsman_runs) AS total_runs,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SUM(is_wicket) AS times_dismissed,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SUM(batsman_runs) / NULLIF(SUM(is_wicket), 0) AS batting_average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IPL_Ball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IPL_Matches ON IPL_Ball.id = IPL_Matches.id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batsman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COUNT(DISTINCT EXTRACT(YEAR FROM ipl_matches.date)) &gt; 2 AND SUM(is_wicket) &gt; 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batting_average DESC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413006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78BA6A0-97F6-05D4-EFE9-4AE059C64969}"/>
              </a:ext>
            </a:extLst>
          </p:cNvPr>
          <p:cNvSpPr/>
          <p:nvPr/>
        </p:nvSpPr>
        <p:spPr>
          <a:xfrm>
            <a:off x="2868385" y="394252"/>
            <a:ext cx="5889171" cy="70567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/>
              <a:t>OUTPUT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23A1FC8-44FB-BA67-9659-0D0C47A80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67" y="1612900"/>
            <a:ext cx="9932458" cy="409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8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baseball bats&#10;&#10;Description automatically generated">
            <a:extLst>
              <a:ext uri="{FF2B5EF4-FFF2-40B4-BE49-F238E27FC236}">
                <a16:creationId xmlns:a16="http://schemas.microsoft.com/office/drawing/2014/main" id="{4ECDF001-E0A9-593B-CE6E-45345512B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60" y="602298"/>
            <a:ext cx="9433294" cy="565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2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C591-4925-EEC4-5D82-B40792F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166" y="513319"/>
            <a:ext cx="8175171" cy="1294461"/>
          </a:xfrm>
        </p:spPr>
        <p:txBody>
          <a:bodyPr>
            <a:normAutofit/>
          </a:bodyPr>
          <a:lstStyle/>
          <a:p>
            <a:r>
              <a:rPr lang="en-US" u="sng" dirty="0"/>
              <a:t>TASK 3</a:t>
            </a:r>
            <a:r>
              <a:rPr lang="en-US" dirty="0"/>
              <a:t>-  </a:t>
            </a:r>
            <a:r>
              <a:rPr lang="en-US" sz="3600" dirty="0"/>
              <a:t>HARD HITTING BATSMEN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409022D-E317-4815-C4DC-71A4F4A3747F}"/>
              </a:ext>
            </a:extLst>
          </p:cNvPr>
          <p:cNvSpPr/>
          <p:nvPr/>
        </p:nvSpPr>
        <p:spPr>
          <a:xfrm>
            <a:off x="1555531" y="1637329"/>
            <a:ext cx="9080938" cy="407444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batsman,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COUNT(DISTINCT EXTRACT(YEAR FROM ipl_matches.date)) AS seasons_played,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SUM(CASE WHEN batsman_runs = 4 THEN 1 ELSE 0 END) AS fours_count,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SUM(CASE WHEN batsman_runs = 6 THEN 1 ELSE 0 END) AS sixes_count,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SUM(batsman_runs) AS total_runs,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(SUM(CASE WHEN batsman_runs = 4 THEN 1 ELSE 0 END) * 4 + SUM(CASE WHEN batsman_runs = 6 THEN 1 ELSE 0 END) * 6) AS boundary_runs,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CONCAT(ROUND(((SUM(CASE WHEN batsman_runs = 4 THEN 1 ELSE 0 END) * 4 + SUM(CASE WHEN batsman_runs = 6 THEN 1 ELSE 0 END) * 6) * 100.0) / NULLIF(SUM(batsman_runs), 0), 0), '%') AS boundary_percentage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IPL_Ball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IPL_Matches ON IPL_Ball.id = IPL_Matches.id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batsman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COUNT(DISTINCT EXTRACT(YEAR FROM ipl_matches.date)) &gt; 2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boundary_percentage DESC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1574584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856FCC9-9EBA-AEB1-BC5F-17BD35084F0D}"/>
              </a:ext>
            </a:extLst>
          </p:cNvPr>
          <p:cNvSpPr/>
          <p:nvPr/>
        </p:nvSpPr>
        <p:spPr>
          <a:xfrm>
            <a:off x="3151414" y="407504"/>
            <a:ext cx="5889171" cy="70567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/>
              <a:t>OUTPUT</a:t>
            </a:r>
          </a:p>
        </p:txBody>
      </p:sp>
      <p:pic>
        <p:nvPicPr>
          <p:cNvPr id="6" name="Picture 5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39369ADF-A3EC-E68A-3D9E-0211C3827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68" y="1523998"/>
            <a:ext cx="10816664" cy="442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2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D14F1FDF-7697-B812-7B73-78DED8198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52" y="664691"/>
            <a:ext cx="10184296" cy="552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0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8044-2A0A-1A82-FFE7-318FF33C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6"/>
            <a:ext cx="8175171" cy="3533164"/>
          </a:xfrm>
        </p:spPr>
        <p:txBody>
          <a:bodyPr>
            <a:normAutofit/>
          </a:bodyPr>
          <a:lstStyle/>
          <a:p>
            <a:r>
              <a:rPr lang="en-US" sz="5400" u="sng" dirty="0"/>
              <a:t>BOWLERS</a:t>
            </a:r>
          </a:p>
        </p:txBody>
      </p:sp>
    </p:spTree>
    <p:extLst>
      <p:ext uri="{BB962C8B-B14F-4D97-AF65-F5344CB8AC3E}">
        <p14:creationId xmlns:p14="http://schemas.microsoft.com/office/powerpoint/2010/main" val="3809358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9572-3848-A078-CE85-DCA98C5F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387" y="641131"/>
            <a:ext cx="8922719" cy="119818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TASK 4</a:t>
            </a:r>
            <a:r>
              <a:rPr lang="en-US" dirty="0"/>
              <a:t>- </a:t>
            </a:r>
            <a:r>
              <a:rPr lang="en-US" sz="3600" dirty="0"/>
              <a:t>BOWLERS WITH GOOD ECONOMY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2CC0198-2CFF-046F-C6E5-C17A393DA4A8}"/>
              </a:ext>
            </a:extLst>
          </p:cNvPr>
          <p:cNvSpPr/>
          <p:nvPr/>
        </p:nvSpPr>
        <p:spPr>
          <a:xfrm>
            <a:off x="1776249" y="1860332"/>
            <a:ext cx="9743089" cy="300595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bowler,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round((SUM(total_runs) / (count(bowler)/6.0)),2) AS economy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ipl_ball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bowler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COUNT(bowler) &gt;= 500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economy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2144615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A262E7A-0149-8D36-13FB-BFC431635EF7}"/>
              </a:ext>
            </a:extLst>
          </p:cNvPr>
          <p:cNvSpPr/>
          <p:nvPr/>
        </p:nvSpPr>
        <p:spPr>
          <a:xfrm>
            <a:off x="2868385" y="394252"/>
            <a:ext cx="5889171" cy="70567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/>
              <a:t>OUTPUT</a:t>
            </a:r>
          </a:p>
        </p:txBody>
      </p:sp>
      <p:pic>
        <p:nvPicPr>
          <p:cNvPr id="4" name="Picture 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960AC694-5B75-0CEC-213B-2D321B5FD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30" y="1630017"/>
            <a:ext cx="3909392" cy="42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76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numbers and a black text&#10;&#10;Description automatically generated">
            <a:extLst>
              <a:ext uri="{FF2B5EF4-FFF2-40B4-BE49-F238E27FC236}">
                <a16:creationId xmlns:a16="http://schemas.microsoft.com/office/drawing/2014/main" id="{61FC304B-A0A2-7FCA-FA63-A941D8E1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47" y="904209"/>
            <a:ext cx="8786191" cy="483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7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907A-50EB-7038-4372-210EB060D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710" y="834256"/>
            <a:ext cx="8986580" cy="3979481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auction strategy for new ipl franchise by analyzing past ipl data to create a strong and balanced squad.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340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34B5-7E17-7F20-2436-2C1D714D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035" y="355663"/>
            <a:ext cx="10089930" cy="1483647"/>
          </a:xfrm>
        </p:spPr>
        <p:txBody>
          <a:bodyPr/>
          <a:lstStyle/>
          <a:p>
            <a:r>
              <a:rPr lang="en-US" u="sng" dirty="0"/>
              <a:t>TASK 5</a:t>
            </a:r>
            <a:r>
              <a:rPr lang="en-US" dirty="0"/>
              <a:t>- </a:t>
            </a:r>
            <a:r>
              <a:rPr lang="en-US" sz="3600" dirty="0"/>
              <a:t>BOWLERS WITH BEST STRIKE RATE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9A7CE8C-391F-5D37-4A34-186BAA97F4C6}"/>
              </a:ext>
            </a:extLst>
          </p:cNvPr>
          <p:cNvSpPr/>
          <p:nvPr/>
        </p:nvSpPr>
        <p:spPr>
          <a:xfrm>
            <a:off x="1187669" y="1342696"/>
            <a:ext cx="9574924" cy="35025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bowler,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COUNT(ball) AS total_balls_bowled,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SUM(is_wicket) AS total_wickets_taken,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ROUND(COUNT(ball) / NULLIF(SUM(is_wicket), 0), 1) AS strike_rate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IPL_Ball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bowler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COUNT(ball) &gt;= 500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strike_rate DESC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3079401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B98625F-F3F9-C24E-8E0C-37007BF1049A}"/>
              </a:ext>
            </a:extLst>
          </p:cNvPr>
          <p:cNvSpPr/>
          <p:nvPr/>
        </p:nvSpPr>
        <p:spPr>
          <a:xfrm>
            <a:off x="2868385" y="394252"/>
            <a:ext cx="5889171" cy="70567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/>
              <a:t>OUTPUT</a:t>
            </a:r>
          </a:p>
        </p:txBody>
      </p:sp>
      <p:pic>
        <p:nvPicPr>
          <p:cNvPr id="4" name="Picture 3" descr="A table with numbers and a number&#10;&#10;Description automatically generated">
            <a:extLst>
              <a:ext uri="{FF2B5EF4-FFF2-40B4-BE49-F238E27FC236}">
                <a16:creationId xmlns:a16="http://schemas.microsoft.com/office/drawing/2014/main" id="{7639E339-80A5-F734-1450-CBE64EF26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56" y="1442951"/>
            <a:ext cx="9069899" cy="456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15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green bars&#10;&#10;Description automatically generated">
            <a:extLst>
              <a:ext uri="{FF2B5EF4-FFF2-40B4-BE49-F238E27FC236}">
                <a16:creationId xmlns:a16="http://schemas.microsoft.com/office/drawing/2014/main" id="{07951859-98F2-1FF6-8D8A-0AD7DC948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43" y="847204"/>
            <a:ext cx="8878602" cy="49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83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017D-E04B-D8B2-1106-44164041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6"/>
            <a:ext cx="8175171" cy="3890516"/>
          </a:xfrm>
        </p:spPr>
        <p:txBody>
          <a:bodyPr>
            <a:normAutofit/>
          </a:bodyPr>
          <a:lstStyle/>
          <a:p>
            <a:r>
              <a:rPr lang="en-US" sz="5400" u="sng" dirty="0"/>
              <a:t>ALLROUNDERS</a:t>
            </a:r>
          </a:p>
        </p:txBody>
      </p:sp>
    </p:spTree>
    <p:extLst>
      <p:ext uri="{BB962C8B-B14F-4D97-AF65-F5344CB8AC3E}">
        <p14:creationId xmlns:p14="http://schemas.microsoft.com/office/powerpoint/2010/main" val="2636525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38F8-6763-5209-30AF-1B904A31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103" y="10510"/>
            <a:ext cx="8175171" cy="1609771"/>
          </a:xfrm>
        </p:spPr>
        <p:txBody>
          <a:bodyPr/>
          <a:lstStyle/>
          <a:p>
            <a:r>
              <a:rPr lang="en-US" u="sng" dirty="0"/>
              <a:t>TASK 6</a:t>
            </a:r>
            <a:r>
              <a:rPr lang="en-US" dirty="0"/>
              <a:t>- </a:t>
            </a:r>
            <a:r>
              <a:rPr lang="en-US" sz="3600" dirty="0"/>
              <a:t>ALLROUNDERS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9E08AC7-1F63-A9DD-6C67-84A004E0014B}"/>
              </a:ext>
            </a:extLst>
          </p:cNvPr>
          <p:cNvSpPr/>
          <p:nvPr/>
        </p:nvSpPr>
        <p:spPr>
          <a:xfrm>
            <a:off x="1466193" y="1208691"/>
            <a:ext cx="9259614" cy="478220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batsman AS all_rounder,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ROUND((SUM(batsman_runs) * 1.0 / COUNT(ball) * 100), 2) AS bats_strike_rate,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b.bowl_strike_rate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ipl_ball AS a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(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bowler,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COUNT(bowler) AS balls,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SUM(is_wicket) AS total_wicket,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ROUND((COUNT(bowler) * 1.0 / SUM(is_wicket)), 2) AS bowl_strike_rate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ipl_ball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GROUP BY bowler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HAVING COUNT(bowler) &gt; 300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ORDER BY bowl_strike_rate ASC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b ON a.batsman = b.bowler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NOT extras_type =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batsman, b.bowl_strike_rate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COUNT(ball) &gt;= 500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bats_strike_rate DESC, b.bowl_strike_rate DESC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4119442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C556625-A765-F534-EBEF-5A60FCB5018D}"/>
              </a:ext>
            </a:extLst>
          </p:cNvPr>
          <p:cNvSpPr/>
          <p:nvPr/>
        </p:nvSpPr>
        <p:spPr>
          <a:xfrm>
            <a:off x="2868385" y="394252"/>
            <a:ext cx="5889171" cy="70567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/>
              <a:t>OUTPUT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E711673D-D5A4-62C1-8F12-68CB6FB62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947" y="1657902"/>
            <a:ext cx="6245972" cy="457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82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bats and a number of bats&#10;&#10;Description automatically generated">
            <a:extLst>
              <a:ext uri="{FF2B5EF4-FFF2-40B4-BE49-F238E27FC236}">
                <a16:creationId xmlns:a16="http://schemas.microsoft.com/office/drawing/2014/main" id="{060EC02F-0EBA-5025-C760-C1170DEDA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46" y="748196"/>
            <a:ext cx="10518908" cy="517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65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8788-4B8E-1EC9-F420-D11D6472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25821"/>
            <a:ext cx="8175171" cy="5209565"/>
          </a:xfrm>
        </p:spPr>
        <p:txBody>
          <a:bodyPr>
            <a:normAutofit/>
          </a:bodyPr>
          <a:lstStyle/>
          <a:p>
            <a:r>
              <a:rPr lang="en-US" sz="5400" u="sng" dirty="0"/>
              <a:t>WICKET KEEPERS</a:t>
            </a:r>
          </a:p>
        </p:txBody>
      </p:sp>
    </p:spTree>
    <p:extLst>
      <p:ext uri="{BB962C8B-B14F-4D97-AF65-F5344CB8AC3E}">
        <p14:creationId xmlns:p14="http://schemas.microsoft.com/office/powerpoint/2010/main" val="2230532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A4E1-28B9-39FC-CB60-75BBD91F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918" y="304800"/>
            <a:ext cx="8175171" cy="1651813"/>
          </a:xfrm>
        </p:spPr>
        <p:txBody>
          <a:bodyPr/>
          <a:lstStyle/>
          <a:p>
            <a:r>
              <a:rPr lang="en-US" u="sng" dirty="0"/>
              <a:t>TASK 7</a:t>
            </a:r>
            <a:r>
              <a:rPr lang="en-US" dirty="0"/>
              <a:t>- </a:t>
            </a:r>
            <a:r>
              <a:rPr lang="en-US" sz="3600" dirty="0"/>
              <a:t>WICKET KEEPERS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689943A-A894-7F36-23B5-360E2004A723}"/>
              </a:ext>
            </a:extLst>
          </p:cNvPr>
          <p:cNvSpPr/>
          <p:nvPr/>
        </p:nvSpPr>
        <p:spPr>
          <a:xfrm>
            <a:off x="2007476" y="1566981"/>
            <a:ext cx="8007944" cy="337644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fielder AS wicketkeeper,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COUNT(*) AS stumpings_count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IPL_Ball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dismissal_kind = 'stumped' AND fielder IS NOT NULL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fielder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stumpings_count DESC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1;</a:t>
            </a:r>
          </a:p>
        </p:txBody>
      </p:sp>
    </p:spTree>
    <p:extLst>
      <p:ext uri="{BB962C8B-B14F-4D97-AF65-F5344CB8AC3E}">
        <p14:creationId xmlns:p14="http://schemas.microsoft.com/office/powerpoint/2010/main" val="323811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34BFBD4-B994-32A4-D92D-F8FEE375A4AE}"/>
              </a:ext>
            </a:extLst>
          </p:cNvPr>
          <p:cNvSpPr/>
          <p:nvPr/>
        </p:nvSpPr>
        <p:spPr>
          <a:xfrm>
            <a:off x="2868385" y="394252"/>
            <a:ext cx="5889171" cy="70567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/>
              <a:t>OUTPUT</a:t>
            </a:r>
          </a:p>
        </p:txBody>
      </p:sp>
      <p:pic>
        <p:nvPicPr>
          <p:cNvPr id="4" name="Picture 3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A80B9294-5CF1-97D7-CBFA-5952E941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642" y="2303532"/>
            <a:ext cx="6904933" cy="149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7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3DC4-5091-E9A8-7D7B-D6C05766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92445"/>
            <a:ext cx="9905999" cy="846307"/>
          </a:xfrm>
        </p:spPr>
        <p:txBody>
          <a:bodyPr/>
          <a:lstStyle/>
          <a:p>
            <a:r>
              <a:rPr lang="en-US" u="sng" dirty="0"/>
              <a:t>CREATION OF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46F98-4FD8-8D03-69E3-F2D55CEC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1009215"/>
            <a:ext cx="4798980" cy="545445"/>
          </a:xfrm>
        </p:spPr>
        <p:txBody>
          <a:bodyPr/>
          <a:lstStyle/>
          <a:p>
            <a:r>
              <a:rPr lang="en-US" u="sng" dirty="0"/>
              <a:t>TABLE MATCHES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9C5C5-2300-1415-16E7-5ABEB33E7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7" y="1009215"/>
            <a:ext cx="4798981" cy="545445"/>
          </a:xfrm>
        </p:spPr>
        <p:txBody>
          <a:bodyPr/>
          <a:lstStyle/>
          <a:p>
            <a:r>
              <a:rPr lang="en-US" u="sng" dirty="0"/>
              <a:t>TABLE DELIVERIES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A3EA2E7-9B0B-CBCA-1518-63981C5E5539}"/>
              </a:ext>
            </a:extLst>
          </p:cNvPr>
          <p:cNvSpPr/>
          <p:nvPr/>
        </p:nvSpPr>
        <p:spPr>
          <a:xfrm>
            <a:off x="6095998" y="1700935"/>
            <a:ext cx="4798980" cy="442572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61AFE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Deliveries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inning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ball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batsman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D19A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non_striker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D19A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bowler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D19A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batsman_runs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extra_runs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total_runs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is_wicket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D19A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player_dismissed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D19A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fielder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D19A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extras_type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D19A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batting_team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D19A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bowling_team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D19A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89E9C27-57C9-E604-C248-20E9D3321232}"/>
              </a:ext>
            </a:extLst>
          </p:cNvPr>
          <p:cNvSpPr/>
          <p:nvPr/>
        </p:nvSpPr>
        <p:spPr>
          <a:xfrm>
            <a:off x="1142999" y="1607212"/>
            <a:ext cx="4532587" cy="4332003"/>
          </a:xfrm>
          <a:prstGeom prst="roundRect">
            <a:avLst>
              <a:gd name="adj" fmla="val 1642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61AFE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Matches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D19A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player_of_match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D19A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venue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D19A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neutral_venue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team1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D19A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team2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D19A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toss_winner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D19A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toss_decision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D19A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winner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D19A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D19A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result_margin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eliminator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D19A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D19A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umpire1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D19A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umpire2 </a:t>
            </a:r>
            <a:r>
              <a:rPr lang="en-US" sz="1500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D19A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500" dirty="0"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67838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675A-C166-71B2-121F-E8532232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623" y="818119"/>
            <a:ext cx="8175171" cy="4212771"/>
          </a:xfrm>
        </p:spPr>
        <p:txBody>
          <a:bodyPr>
            <a:normAutofit/>
          </a:bodyPr>
          <a:lstStyle/>
          <a:p>
            <a:r>
              <a:rPr lang="en-US" sz="4800" u="sng" dirty="0"/>
              <a:t>ADDITIONAL</a:t>
            </a:r>
            <a:r>
              <a:rPr lang="en-US" sz="4800" dirty="0"/>
              <a:t> </a:t>
            </a:r>
            <a:r>
              <a:rPr lang="en-US" sz="4800" u="sng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28199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BBA2-C1A1-8841-9F34-68E5ECE7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1 .</a:t>
            </a:r>
            <a:r>
              <a:rPr lang="en-IN" sz="2800" dirty="0"/>
              <a:t> Get the count of cities that have hosted an IPL match</a:t>
            </a:r>
            <a:endParaRPr lang="en-US" sz="28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F194870-C8C8-CACF-54F9-DB5A2AF1D1DE}"/>
              </a:ext>
            </a:extLst>
          </p:cNvPr>
          <p:cNvSpPr/>
          <p:nvPr/>
        </p:nvSpPr>
        <p:spPr>
          <a:xfrm>
            <a:off x="2112579" y="2322786"/>
            <a:ext cx="6316717" cy="148195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COUNT(DISTINCT city) AS count_of_cities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IPL_Matches;</a:t>
            </a:r>
          </a:p>
        </p:txBody>
      </p:sp>
    </p:spTree>
    <p:extLst>
      <p:ext uri="{BB962C8B-B14F-4D97-AF65-F5344CB8AC3E}">
        <p14:creationId xmlns:p14="http://schemas.microsoft.com/office/powerpoint/2010/main" val="4048663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5CAE-AA5A-88F4-6297-B38048A9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10" y="565870"/>
            <a:ext cx="9122979" cy="1252420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2 . </a:t>
            </a:r>
            <a:r>
              <a:rPr lang="en-IN" sz="2000" dirty="0"/>
              <a:t>Create table deliveries_v02 with all the columns of the table ‘deliveries’ and an additional column ball_result containing values boundary, dot or other depending on the total_run</a:t>
            </a:r>
            <a:endParaRPr lang="en-US" sz="36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BB73609-83A7-22A7-123A-A5D494D539BF}"/>
              </a:ext>
            </a:extLst>
          </p:cNvPr>
          <p:cNvSpPr/>
          <p:nvPr/>
        </p:nvSpPr>
        <p:spPr>
          <a:xfrm>
            <a:off x="1665889" y="1818290"/>
            <a:ext cx="7961588" cy="344739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deliveries_v02 AS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*,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CASE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WHEN total_runs &gt;= 4 THEN 'boundary'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WHEN total_runs = 0 THEN 'dot'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ELSE 'other'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END AS ball_result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IPL_Ball;</a:t>
            </a:r>
          </a:p>
        </p:txBody>
      </p:sp>
    </p:spTree>
    <p:extLst>
      <p:ext uri="{BB962C8B-B14F-4D97-AF65-F5344CB8AC3E}">
        <p14:creationId xmlns:p14="http://schemas.microsoft.com/office/powerpoint/2010/main" val="51587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D7C6-959D-28B6-67CA-E67262D7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414" y="450258"/>
            <a:ext cx="8175171" cy="1021190"/>
          </a:xfrm>
        </p:spPr>
        <p:txBody>
          <a:bodyPr>
            <a:noAutofit/>
          </a:bodyPr>
          <a:lstStyle/>
          <a:p>
            <a:pPr algn="l"/>
            <a:r>
              <a:rPr lang="en-IN" sz="2400" dirty="0"/>
              <a:t>3 . Write a query to fetch the total number of boundaries and dot balls from the deliveries_v02 table.</a:t>
            </a:r>
            <a:endParaRPr lang="en-US" sz="24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68812BB-F509-4756-8AF1-23145DCAADE4}"/>
              </a:ext>
            </a:extLst>
          </p:cNvPr>
          <p:cNvSpPr/>
          <p:nvPr/>
        </p:nvSpPr>
        <p:spPr>
          <a:xfrm>
            <a:off x="2008414" y="1894489"/>
            <a:ext cx="7944883" cy="193127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COUNT(CASE WHEN ball_result = 'boundary' THEN 1 END) AS total_boundaries,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COUNT(CASE WHEN ball_result = 'dot' THEN 1 END) AS total_dot_balls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deliveries_v02;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69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7950ACC-40CB-4141-81A6-5232D0FB827E}"/>
              </a:ext>
            </a:extLst>
          </p:cNvPr>
          <p:cNvSpPr/>
          <p:nvPr/>
        </p:nvSpPr>
        <p:spPr>
          <a:xfrm>
            <a:off x="2868385" y="394252"/>
            <a:ext cx="5889171" cy="70567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/>
              <a:t>OUTPUT</a:t>
            </a:r>
          </a:p>
        </p:txBody>
      </p:sp>
      <p:pic>
        <p:nvPicPr>
          <p:cNvPr id="4" name="Picture 3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B59BCBC7-C6ED-7B28-A180-EC0010AE5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50" y="2527024"/>
            <a:ext cx="8652288" cy="180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45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724A-9126-226B-6C9F-7F7E9213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264" y="463508"/>
            <a:ext cx="8175171" cy="1357523"/>
          </a:xfrm>
        </p:spPr>
        <p:txBody>
          <a:bodyPr>
            <a:noAutofit/>
          </a:bodyPr>
          <a:lstStyle/>
          <a:p>
            <a:pPr algn="l"/>
            <a:r>
              <a:rPr lang="en-IN" sz="2000" dirty="0"/>
              <a:t>4 . Write a query to fetch the total number of boundaries scored by each team from the deliveries_v02 table and order it in descending order of the number of boundaries scored.</a:t>
            </a:r>
            <a:endParaRPr lang="en-US" sz="20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4DB31A0-26E5-A133-DFCD-AF4886375D2E}"/>
              </a:ext>
            </a:extLst>
          </p:cNvPr>
          <p:cNvSpPr/>
          <p:nvPr/>
        </p:nvSpPr>
        <p:spPr>
          <a:xfrm>
            <a:off x="1808247" y="2039009"/>
            <a:ext cx="8575503" cy="227023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batting_team,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COUNT(CASE WHEN ball_result = 'boundary' THEN 1 END) AS total_boundaries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deliveries_v02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batting_team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total_boundaries DESC;</a:t>
            </a:r>
          </a:p>
        </p:txBody>
      </p:sp>
    </p:spTree>
    <p:extLst>
      <p:ext uri="{BB962C8B-B14F-4D97-AF65-F5344CB8AC3E}">
        <p14:creationId xmlns:p14="http://schemas.microsoft.com/office/powerpoint/2010/main" val="1061905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E10C851-B197-E3FB-7D47-E48F7EA913C8}"/>
              </a:ext>
            </a:extLst>
          </p:cNvPr>
          <p:cNvSpPr/>
          <p:nvPr/>
        </p:nvSpPr>
        <p:spPr>
          <a:xfrm>
            <a:off x="2868385" y="394252"/>
            <a:ext cx="5889171" cy="70567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/>
              <a:t>OUTPUT</a:t>
            </a:r>
          </a:p>
        </p:txBody>
      </p:sp>
      <p:pic>
        <p:nvPicPr>
          <p:cNvPr id="4" name="Picture 3" descr="A table with numbers and a number of teams&#10;&#10;Description automatically generated">
            <a:extLst>
              <a:ext uri="{FF2B5EF4-FFF2-40B4-BE49-F238E27FC236}">
                <a16:creationId xmlns:a16="http://schemas.microsoft.com/office/drawing/2014/main" id="{D9AD39F2-E5C0-71FA-2335-D8040A5E5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734" y="1357244"/>
            <a:ext cx="4596613" cy="497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76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AC9B-EDFB-6759-E060-66B5155B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414" y="586892"/>
            <a:ext cx="8175171" cy="968640"/>
          </a:xfrm>
        </p:spPr>
        <p:txBody>
          <a:bodyPr>
            <a:normAutofit fontScale="90000"/>
          </a:bodyPr>
          <a:lstStyle/>
          <a:p>
            <a:pPr algn="l"/>
            <a:r>
              <a:rPr lang="en-IN" sz="2400" dirty="0"/>
              <a:t>5 . Write a query to fetch the total number of dot balls bowled by each team and order it in descending order of the total number of dot balls bowled.</a:t>
            </a:r>
            <a:endParaRPr lang="en-US" sz="24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C3F42DD-5EF5-C499-5E0C-1648A623207E}"/>
              </a:ext>
            </a:extLst>
          </p:cNvPr>
          <p:cNvSpPr/>
          <p:nvPr/>
        </p:nvSpPr>
        <p:spPr>
          <a:xfrm>
            <a:off x="1955392" y="2007475"/>
            <a:ext cx="8281214" cy="221768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bowling_team,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COUNT(CASE WHEN ball_result = 'dot' THEN 1 END) AS total_dot_balls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deliveries_v02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bowling_team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total_dot_balls DESC;</a:t>
            </a:r>
          </a:p>
        </p:txBody>
      </p:sp>
    </p:spTree>
    <p:extLst>
      <p:ext uri="{BB962C8B-B14F-4D97-AF65-F5344CB8AC3E}">
        <p14:creationId xmlns:p14="http://schemas.microsoft.com/office/powerpoint/2010/main" val="1267147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442F2DA-1D41-B109-72A0-9D61770068FB}"/>
              </a:ext>
            </a:extLst>
          </p:cNvPr>
          <p:cNvSpPr/>
          <p:nvPr/>
        </p:nvSpPr>
        <p:spPr>
          <a:xfrm>
            <a:off x="2868385" y="394252"/>
            <a:ext cx="5889171" cy="70567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/>
              <a:t>OUTPUT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F0F2B66C-8ECE-4156-7F40-E89292E54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639" y="1269237"/>
            <a:ext cx="4306722" cy="519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64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F1D7-C253-F520-AE5B-C2B5CB2A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414" y="418725"/>
            <a:ext cx="8175171" cy="1494157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6 . Write a query to fetch the total number of dismissals by dismissal kinds where dismissal kind is not NA</a:t>
            </a:r>
            <a:endParaRPr lang="en-US" sz="24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ADA43B2-FF8A-7799-CCD7-CAC8CFABD3E1}"/>
              </a:ext>
            </a:extLst>
          </p:cNvPr>
          <p:cNvSpPr/>
          <p:nvPr/>
        </p:nvSpPr>
        <p:spPr>
          <a:xfrm>
            <a:off x="2238703" y="1912883"/>
            <a:ext cx="6001407" cy="221768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dismissal_kind,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COUNT(*) AS total_dismissals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deliveries_v02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dismissal_kind &lt;&gt; 'NA'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dismissal_kind;</a:t>
            </a:r>
          </a:p>
        </p:txBody>
      </p:sp>
    </p:spTree>
    <p:extLst>
      <p:ext uri="{BB962C8B-B14F-4D97-AF65-F5344CB8AC3E}">
        <p14:creationId xmlns:p14="http://schemas.microsoft.com/office/powerpoint/2010/main" val="342699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BBC7-5CA7-8C77-FFE6-600E3272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428" y="315887"/>
            <a:ext cx="9905999" cy="1360898"/>
          </a:xfrm>
        </p:spPr>
        <p:txBody>
          <a:bodyPr/>
          <a:lstStyle/>
          <a:p>
            <a:r>
              <a:rPr lang="en-US" u="sng" dirty="0"/>
              <a:t>INSERTION INTO TABLES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D3B4F6C-035D-8AE8-5D01-BCD593426097}"/>
              </a:ext>
            </a:extLst>
          </p:cNvPr>
          <p:cNvSpPr/>
          <p:nvPr/>
        </p:nvSpPr>
        <p:spPr>
          <a:xfrm>
            <a:off x="1313793" y="1676785"/>
            <a:ext cx="9017876" cy="15656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IPL_Ball 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‘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C:\Users\INDIA\Downloads\IPL Dataset\IPL Dataset\IPL_Ball.csv'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CSV HEADER;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FAED1D9-F6BC-CE42-88CC-25EF1DFFFAF2}"/>
              </a:ext>
            </a:extLst>
          </p:cNvPr>
          <p:cNvSpPr/>
          <p:nvPr/>
        </p:nvSpPr>
        <p:spPr>
          <a:xfrm>
            <a:off x="1313793" y="3615560"/>
            <a:ext cx="9017876" cy="15656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IPL_Matches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‘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C:\Users\INDIA\Downloads\IPL Dataset\IPL Dataset\IPL_matches.csv'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CSV HEADER;</a:t>
            </a:r>
          </a:p>
        </p:txBody>
      </p:sp>
    </p:spTree>
    <p:extLst>
      <p:ext uri="{BB962C8B-B14F-4D97-AF65-F5344CB8AC3E}">
        <p14:creationId xmlns:p14="http://schemas.microsoft.com/office/powerpoint/2010/main" val="2883430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14F6CC-D758-5CF8-01C8-E22E0325282B}"/>
              </a:ext>
            </a:extLst>
          </p:cNvPr>
          <p:cNvSpPr/>
          <p:nvPr/>
        </p:nvSpPr>
        <p:spPr>
          <a:xfrm>
            <a:off x="2868385" y="394252"/>
            <a:ext cx="5889171" cy="70567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/>
              <a:t>OUTPUT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FD8EDA47-D037-2A5B-F3BF-B70D8B5BA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203" y="1516363"/>
            <a:ext cx="5202189" cy="441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40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C65F-9B00-A377-11BD-0A767032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414" y="639444"/>
            <a:ext cx="8175171" cy="1147316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7 . Write a query to get the top 5 bowlers who conceded maximum extra runs from the deliveries table</a:t>
            </a:r>
            <a:endParaRPr lang="en-US" sz="24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5978D07-9B10-841E-0F0A-893E5FDF71CB}"/>
              </a:ext>
            </a:extLst>
          </p:cNvPr>
          <p:cNvSpPr/>
          <p:nvPr/>
        </p:nvSpPr>
        <p:spPr>
          <a:xfrm>
            <a:off x="2113518" y="2070538"/>
            <a:ext cx="6684579" cy="24384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bowler,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SUM(extra_runs) AS total_extra_runs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IPL_Ball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bowler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total_extra_runs DESC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5;</a:t>
            </a:r>
          </a:p>
        </p:txBody>
      </p:sp>
    </p:spTree>
    <p:extLst>
      <p:ext uri="{BB962C8B-B14F-4D97-AF65-F5344CB8AC3E}">
        <p14:creationId xmlns:p14="http://schemas.microsoft.com/office/powerpoint/2010/main" val="4071750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A5EB832-B831-A7D2-3344-A9FC114704DB}"/>
              </a:ext>
            </a:extLst>
          </p:cNvPr>
          <p:cNvSpPr/>
          <p:nvPr/>
        </p:nvSpPr>
        <p:spPr>
          <a:xfrm>
            <a:off x="2868385" y="394252"/>
            <a:ext cx="5889171" cy="70567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/>
              <a:t>OUTPUT</a:t>
            </a:r>
          </a:p>
        </p:txBody>
      </p:sp>
      <p:pic>
        <p:nvPicPr>
          <p:cNvPr id="4" name="Picture 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4D0C7723-067A-CE7A-64D6-F1CA90F88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372" y="1645754"/>
            <a:ext cx="5523672" cy="368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086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B997-AD69-1CB7-2E5B-8D7EC0D0D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415" y="544850"/>
            <a:ext cx="8281214" cy="1325992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8 . Write a query to create a table named deliveries_v03 with all the columns of deliveries_v02 table and two additional column (named venue and match_date) of venue and date from table matches</a:t>
            </a:r>
            <a:endParaRPr lang="en-US" sz="20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02AAFFF-5FAC-935E-F639-053E213D0F91}"/>
              </a:ext>
            </a:extLst>
          </p:cNvPr>
          <p:cNvSpPr/>
          <p:nvPr/>
        </p:nvSpPr>
        <p:spPr>
          <a:xfrm>
            <a:off x="2544442" y="2144111"/>
            <a:ext cx="6652110" cy="186033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deliveries_v03 AS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dv02.*, im.venue, im.date AS match_date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deliveries_v02 AS dv02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IPL_Matches AS im ON dv02.id = im.id;</a:t>
            </a:r>
          </a:p>
        </p:txBody>
      </p:sp>
    </p:spTree>
    <p:extLst>
      <p:ext uri="{BB962C8B-B14F-4D97-AF65-F5344CB8AC3E}">
        <p14:creationId xmlns:p14="http://schemas.microsoft.com/office/powerpoint/2010/main" val="19344354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C20A-1D9D-4B76-193B-66C9BB93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414" y="565871"/>
            <a:ext cx="8407338" cy="1210378"/>
          </a:xfrm>
        </p:spPr>
        <p:txBody>
          <a:bodyPr>
            <a:normAutofit/>
          </a:bodyPr>
          <a:lstStyle/>
          <a:p>
            <a:r>
              <a:rPr lang="en-IN" sz="2400" dirty="0"/>
              <a:t>9 . Write a query to fetch the total runs scored for each venue and order it in the descending order of total runs scored.</a:t>
            </a:r>
            <a:endParaRPr lang="en-US" sz="24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DD6241F-E883-6C69-4C05-836023AFEA66}"/>
              </a:ext>
            </a:extLst>
          </p:cNvPr>
          <p:cNvSpPr/>
          <p:nvPr/>
        </p:nvSpPr>
        <p:spPr>
          <a:xfrm>
            <a:off x="2333297" y="2112579"/>
            <a:ext cx="6747641" cy="250146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13D00-140B-2BD7-F56A-DCAE41537A67}"/>
              </a:ext>
            </a:extLst>
          </p:cNvPr>
          <p:cNvSpPr txBox="1"/>
          <p:nvPr/>
        </p:nvSpPr>
        <p:spPr>
          <a:xfrm>
            <a:off x="2753710" y="251428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venue,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SUM(batsman_runs) AS total_runs_scored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deliveries_v03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venue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total_runs_scored DESC;</a:t>
            </a:r>
          </a:p>
        </p:txBody>
      </p:sp>
    </p:spTree>
    <p:extLst>
      <p:ext uri="{BB962C8B-B14F-4D97-AF65-F5344CB8AC3E}">
        <p14:creationId xmlns:p14="http://schemas.microsoft.com/office/powerpoint/2010/main" val="2097700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233B735-F492-7695-6C34-FBC33A56AFBC}"/>
              </a:ext>
            </a:extLst>
          </p:cNvPr>
          <p:cNvSpPr/>
          <p:nvPr/>
        </p:nvSpPr>
        <p:spPr>
          <a:xfrm>
            <a:off x="2976532" y="127000"/>
            <a:ext cx="5889171" cy="70567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/>
              <a:t>OUTPUT</a:t>
            </a:r>
          </a:p>
        </p:txBody>
      </p:sp>
      <p:pic>
        <p:nvPicPr>
          <p:cNvPr id="4" name="Picture 3" descr="A table of cricket teams&#10;&#10;Description automatically generated with medium confidence">
            <a:extLst>
              <a:ext uri="{FF2B5EF4-FFF2-40B4-BE49-F238E27FC236}">
                <a16:creationId xmlns:a16="http://schemas.microsoft.com/office/drawing/2014/main" id="{AD6F3F8C-8945-1033-D390-134BC8EB7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821" y="967409"/>
            <a:ext cx="6652592" cy="576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841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5FF0-D528-2D51-39CA-A8370C81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414" y="555361"/>
            <a:ext cx="8480910" cy="1273440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10 . Write a query to fetch the year-wise total runs scored at Eden Gardens and order it in the descending order of total runs scored.</a:t>
            </a:r>
            <a:endParaRPr lang="en-US" sz="24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B047A01-6E4B-FAF4-BA52-3FA0467ADA47}"/>
              </a:ext>
            </a:extLst>
          </p:cNvPr>
          <p:cNvSpPr/>
          <p:nvPr/>
        </p:nvSpPr>
        <p:spPr>
          <a:xfrm>
            <a:off x="2469930" y="2049516"/>
            <a:ext cx="6432332" cy="257503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EXTRACT(YEAR FROM match_date) AS year,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venue,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SUM(batsman_runs) AS total_runs_scored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deliveries_v03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venue = 'Eden Gardens'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year, venue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total_runs_scored DESC;</a:t>
            </a:r>
          </a:p>
        </p:txBody>
      </p:sp>
    </p:spTree>
    <p:extLst>
      <p:ext uri="{BB962C8B-B14F-4D97-AF65-F5344CB8AC3E}">
        <p14:creationId xmlns:p14="http://schemas.microsoft.com/office/powerpoint/2010/main" val="14709826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8D386AF-FC72-9D10-89AA-21B8988E83EE}"/>
              </a:ext>
            </a:extLst>
          </p:cNvPr>
          <p:cNvSpPr/>
          <p:nvPr/>
        </p:nvSpPr>
        <p:spPr>
          <a:xfrm>
            <a:off x="2868385" y="394252"/>
            <a:ext cx="5889171" cy="70567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/>
              <a:t>OUTPUT</a:t>
            </a:r>
          </a:p>
        </p:txBody>
      </p:sp>
      <p:pic>
        <p:nvPicPr>
          <p:cNvPr id="4" name="Picture 3" descr="A table with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56345048-84F0-00E0-D923-49167F884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385" y="1400813"/>
            <a:ext cx="5898749" cy="490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404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4821-C962-BA44-695D-C0EFB9CB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969" y="965263"/>
            <a:ext cx="8175171" cy="4212771"/>
          </a:xfrm>
        </p:spPr>
        <p:txBody>
          <a:bodyPr>
            <a:normAutofit/>
          </a:bodyPr>
          <a:lstStyle/>
          <a:p>
            <a:r>
              <a:rPr lang="en-US" sz="4800" dirty="0"/>
              <a:t>THE  END</a:t>
            </a:r>
          </a:p>
        </p:txBody>
      </p:sp>
    </p:spTree>
    <p:extLst>
      <p:ext uri="{BB962C8B-B14F-4D97-AF65-F5344CB8AC3E}">
        <p14:creationId xmlns:p14="http://schemas.microsoft.com/office/powerpoint/2010/main" val="111167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3F78-B4E5-1A78-63C5-B2103F09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404" y="649953"/>
            <a:ext cx="8175171" cy="937109"/>
          </a:xfrm>
        </p:spPr>
        <p:txBody>
          <a:bodyPr/>
          <a:lstStyle/>
          <a:p>
            <a:r>
              <a:rPr lang="en-US" u="sng" dirty="0"/>
              <a:t>BIDDING PLAYERS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670A78-0FAB-68CD-8034-73C41B8F496D}"/>
              </a:ext>
            </a:extLst>
          </p:cNvPr>
          <p:cNvSpPr/>
          <p:nvPr/>
        </p:nvSpPr>
        <p:spPr>
          <a:xfrm>
            <a:off x="1313793" y="1923393"/>
            <a:ext cx="4172607" cy="19444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4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accent3"/>
                </a:solidFill>
              </a:rPr>
              <a:t>BATTERS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The players who prove themselves to be potent batters by scoring high strike rate and can be bid in our budget.</a:t>
            </a:r>
          </a:p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363287-6B36-525B-19D2-066050CB477A}"/>
              </a:ext>
            </a:extLst>
          </p:cNvPr>
          <p:cNvSpPr/>
          <p:nvPr/>
        </p:nvSpPr>
        <p:spPr>
          <a:xfrm>
            <a:off x="6096000" y="1902372"/>
            <a:ext cx="4319752" cy="19444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accent3"/>
                </a:solidFill>
              </a:rPr>
              <a:t>BOWLERS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The players who prove themselves to be potent bowlers by bowling and not letting opposite team score many runs can be bid in our budget.</a:t>
            </a:r>
          </a:p>
          <a:p>
            <a:pPr algn="ctr"/>
            <a:endParaRPr lang="en-US" u="sng" dirty="0"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3C7F66-2C1E-1EFC-8A12-ECF142C3015F}"/>
              </a:ext>
            </a:extLst>
          </p:cNvPr>
          <p:cNvSpPr/>
          <p:nvPr/>
        </p:nvSpPr>
        <p:spPr>
          <a:xfrm>
            <a:off x="1313792" y="4204138"/>
            <a:ext cx="4172607" cy="1849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4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3">
            <a:schemeClr val="lt1"/>
          </a:lnRef>
          <a:fillRef idx="1001">
            <a:schemeClr val="lt2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accent3"/>
                </a:solidFill>
              </a:rPr>
              <a:t>WICKETKEEPERS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The players who prove themselves to be potent Wicketkeepers by scoring wickets and can be bid in our budget.</a:t>
            </a:r>
          </a:p>
          <a:p>
            <a:pPr algn="ctr"/>
            <a:endParaRPr lang="en-US" u="sng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D79C2-3A2D-C40B-7E94-4D8DB78FE4FF}"/>
              </a:ext>
            </a:extLst>
          </p:cNvPr>
          <p:cNvSpPr/>
          <p:nvPr/>
        </p:nvSpPr>
        <p:spPr>
          <a:xfrm>
            <a:off x="6096000" y="4162097"/>
            <a:ext cx="4319752" cy="18498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3">
            <a:schemeClr val="lt1"/>
          </a:lnRef>
          <a:fillRef idx="1001">
            <a:schemeClr val="lt2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accent3"/>
                </a:solidFill>
              </a:rPr>
              <a:t>ALLROUNDERS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The players who prove themselves to be potent batters, bowlers, wicketkeepers and fielders and can be bid in our budget.</a:t>
            </a:r>
          </a:p>
          <a:p>
            <a:pPr algn="ctr"/>
            <a:endParaRPr lang="en-US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43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C7D1-87D8-B673-2A5B-026237A7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414" y="807609"/>
            <a:ext cx="8175171" cy="4212771"/>
          </a:xfrm>
        </p:spPr>
        <p:txBody>
          <a:bodyPr>
            <a:normAutofit/>
          </a:bodyPr>
          <a:lstStyle/>
          <a:p>
            <a:r>
              <a:rPr lang="en-US" sz="7200" u="sng" dirty="0"/>
              <a:t>BATTERS</a:t>
            </a:r>
          </a:p>
        </p:txBody>
      </p:sp>
    </p:spTree>
    <p:extLst>
      <p:ext uri="{BB962C8B-B14F-4D97-AF65-F5344CB8AC3E}">
        <p14:creationId xmlns:p14="http://schemas.microsoft.com/office/powerpoint/2010/main" val="28838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9006-D813-9EB8-7219-8121C0A2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10108096" cy="1360898"/>
          </a:xfrm>
        </p:spPr>
        <p:txBody>
          <a:bodyPr/>
          <a:lstStyle/>
          <a:p>
            <a:r>
              <a:rPr lang="en-US" u="sng" dirty="0"/>
              <a:t>TASK 1 </a:t>
            </a:r>
            <a:r>
              <a:rPr lang="en-US" dirty="0"/>
              <a:t>- </a:t>
            </a:r>
            <a:r>
              <a:rPr lang="en-US" sz="3600" dirty="0"/>
              <a:t>BATSMEN WITH HIGH STRIKE RATE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5B356A-B94C-8CC1-7FBD-1CA45D619F68}"/>
              </a:ext>
            </a:extLst>
          </p:cNvPr>
          <p:cNvSpPr/>
          <p:nvPr/>
        </p:nvSpPr>
        <p:spPr>
          <a:xfrm>
            <a:off x="1142999" y="1891862"/>
            <a:ext cx="9905999" cy="347526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SELECT batsman,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SUM(batsman_runs) AS total_runs,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COUNT(CASE WHEN extras_type != '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wides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' THEN ball END) AS total_balls,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ROUND((SUM(batsman_runs) * 100.0 / COUNT(CASE WHEN extras_type != '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wides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' THEN ball END)), 2) AS strike_rate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FROM IPL_Ball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BY batsman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HAVING COUNT(CASE WHEN extras_type != '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wides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' THEN ball END) &gt;= 500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ORDER BY strike_rate DESC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283773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able with numbers and a number on it&#10;&#10;Description automatically generated">
            <a:extLst>
              <a:ext uri="{FF2B5EF4-FFF2-40B4-BE49-F238E27FC236}">
                <a16:creationId xmlns:a16="http://schemas.microsoft.com/office/drawing/2014/main" id="{711C477A-39C1-3080-727A-F5B62828A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14" y="1524532"/>
            <a:ext cx="6597452" cy="4735446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2ABEEB-B1C7-0D01-7376-E887D752D497}"/>
              </a:ext>
            </a:extLst>
          </p:cNvPr>
          <p:cNvSpPr/>
          <p:nvPr/>
        </p:nvSpPr>
        <p:spPr>
          <a:xfrm>
            <a:off x="2868385" y="394252"/>
            <a:ext cx="5889171" cy="70567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8294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green bars&#10;&#10;Description automatically generated">
            <a:extLst>
              <a:ext uri="{FF2B5EF4-FFF2-40B4-BE49-F238E27FC236}">
                <a16:creationId xmlns:a16="http://schemas.microsoft.com/office/drawing/2014/main" id="{D7BD8D5C-E02A-009F-96C6-9C06C005A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994" y="560476"/>
            <a:ext cx="9002012" cy="573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0342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595</TotalTime>
  <Words>1913</Words>
  <Application>Microsoft Macintosh PowerPoint</Application>
  <PresentationFormat>Widescreen</PresentationFormat>
  <Paragraphs>224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Aptos</vt:lpstr>
      <vt:lpstr>Arial</vt:lpstr>
      <vt:lpstr>Consolas</vt:lpstr>
      <vt:lpstr>Times New Roman</vt:lpstr>
      <vt:lpstr>Walbaum Display</vt:lpstr>
      <vt:lpstr>RegattaVTI</vt:lpstr>
      <vt:lpstr>Ipl auction project using sql</vt:lpstr>
      <vt:lpstr>Aim :   developing auction strategy for new ipl franchise by analyzing past ipl data to create a strong and balanced squad. </vt:lpstr>
      <vt:lpstr>CREATION OF TABLES</vt:lpstr>
      <vt:lpstr>INSERTION INTO TABLES</vt:lpstr>
      <vt:lpstr>BIDDING PLAYERS</vt:lpstr>
      <vt:lpstr>BATTERS</vt:lpstr>
      <vt:lpstr>TASK 1 - BATSMEN WITH HIGH STRIKE RATE</vt:lpstr>
      <vt:lpstr>PowerPoint Presentation</vt:lpstr>
      <vt:lpstr>PowerPoint Presentation</vt:lpstr>
      <vt:lpstr>TASK 2- BATSMEN WITH GOOD AVERAGE</vt:lpstr>
      <vt:lpstr>PowerPoint Presentation</vt:lpstr>
      <vt:lpstr>PowerPoint Presentation</vt:lpstr>
      <vt:lpstr>TASK 3-  HARD HITTING BATSMEN</vt:lpstr>
      <vt:lpstr>PowerPoint Presentation</vt:lpstr>
      <vt:lpstr>PowerPoint Presentation</vt:lpstr>
      <vt:lpstr>BOWLERS</vt:lpstr>
      <vt:lpstr>TASK 4- BOWLERS WITH GOOD ECONOMY</vt:lpstr>
      <vt:lpstr>PowerPoint Presentation</vt:lpstr>
      <vt:lpstr>PowerPoint Presentation</vt:lpstr>
      <vt:lpstr>TASK 5- BOWLERS WITH BEST STRIKE RATE</vt:lpstr>
      <vt:lpstr>PowerPoint Presentation</vt:lpstr>
      <vt:lpstr>PowerPoint Presentation</vt:lpstr>
      <vt:lpstr>ALLROUNDERS</vt:lpstr>
      <vt:lpstr>TASK 6- ALLROUNDERS</vt:lpstr>
      <vt:lpstr>PowerPoint Presentation</vt:lpstr>
      <vt:lpstr>PowerPoint Presentation</vt:lpstr>
      <vt:lpstr>WICKET KEEPERS</vt:lpstr>
      <vt:lpstr>TASK 7- WICKET KEEPERS</vt:lpstr>
      <vt:lpstr>PowerPoint Presentation</vt:lpstr>
      <vt:lpstr>ADDITIONAL QUESTIONS</vt:lpstr>
      <vt:lpstr>1 . Get the count of cities that have hosted an IPL match</vt:lpstr>
      <vt:lpstr>2 . Create table deliveries_v02 with all the columns of the table ‘deliveries’ and an additional column ball_result containing values boundary, dot or other depending on the total_run</vt:lpstr>
      <vt:lpstr>3 . Write a query to fetch the total number of boundaries and dot balls from the deliveries_v02 table.</vt:lpstr>
      <vt:lpstr>PowerPoint Presentation</vt:lpstr>
      <vt:lpstr>4 . Write a query to fetch the total number of boundaries scored by each team from the deliveries_v02 table and order it in descending order of the number of boundaries scored.</vt:lpstr>
      <vt:lpstr>PowerPoint Presentation</vt:lpstr>
      <vt:lpstr>5 . Write a query to fetch the total number of dot balls bowled by each team and order it in descending order of the total number of dot balls bowled.</vt:lpstr>
      <vt:lpstr>PowerPoint Presentation</vt:lpstr>
      <vt:lpstr>6 . Write a query to fetch the total number of dismissals by dismissal kinds where dismissal kind is not NA</vt:lpstr>
      <vt:lpstr>PowerPoint Presentation</vt:lpstr>
      <vt:lpstr>7 . Write a query to get the top 5 bowlers who conceded maximum extra runs from the deliveries table</vt:lpstr>
      <vt:lpstr>PowerPoint Presentation</vt:lpstr>
      <vt:lpstr>8 . Write a query to create a table named deliveries_v03 with all the columns of deliveries_v02 table and two additional column (named venue and match_date) of venue and date from table matches</vt:lpstr>
      <vt:lpstr>9 . Write a query to fetch the total runs scored for each venue and order it in the descending order of total runs scored.</vt:lpstr>
      <vt:lpstr>PowerPoint Presentation</vt:lpstr>
      <vt:lpstr>10 . Write a query to fetch the year-wise total runs scored at Eden Gardens and order it in the descending order of total runs scored.</vt:lpstr>
      <vt:lpstr>PowerPoint Presentation</vt:lpstr>
      <vt:lpstr>THE 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auction project using sql</dc:title>
  <dc:creator>TALLA RITHVIJA MANVI</dc:creator>
  <cp:lastModifiedBy>TALLA RITHVIJA MANVI</cp:lastModifiedBy>
  <cp:revision>1</cp:revision>
  <dcterms:created xsi:type="dcterms:W3CDTF">2024-05-01T09:23:48Z</dcterms:created>
  <dcterms:modified xsi:type="dcterms:W3CDTF">2024-05-01T19:47:09Z</dcterms:modified>
</cp:coreProperties>
</file>