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7EECD-D3C3-4E67-A0E6-0A41429430D8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4A7B-CFD5-44B3-9E15-376EAA0A7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358886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l"/>
            <a:r>
              <a:rPr lang="en-IN" sz="2000" dirty="0"/>
              <a:t>UE22CS251B: MPCA </a:t>
            </a:r>
            <a:br>
              <a:rPr lang="en-IN" dirty="0"/>
            </a:br>
            <a:r>
              <a:rPr lang="en-US" sz="3100" dirty="0"/>
              <a:t>Combined Air Quality, Temperature, and Humidity Sensor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57298"/>
            <a:ext cx="9144000" cy="1643074"/>
          </a:xfrm>
          <a:noFill/>
          <a:ln w="19050">
            <a:solidFill>
              <a:srgbClr val="002060"/>
            </a:solidFill>
          </a:ln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357298"/>
            <a:ext cx="914400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58082" y="4572008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2545344"/>
            <a:ext cx="4857752" cy="267750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57752" y="2546931"/>
            <a:ext cx="4286248" cy="267750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7224" y="6429397"/>
            <a:ext cx="126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Rhushya</a:t>
            </a:r>
          </a:p>
          <a:p>
            <a:r>
              <a:rPr lang="en-US" sz="1200" dirty="0"/>
              <a:t>PES2UG22CS440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81566" y="6457550"/>
            <a:ext cx="150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Rithvik</a:t>
            </a:r>
            <a:r>
              <a:rPr lang="en-IN" sz="1200" dirty="0"/>
              <a:t>  </a:t>
            </a:r>
            <a:r>
              <a:rPr lang="en-IN" sz="1200" dirty="0" err="1"/>
              <a:t>Muthyalapati</a:t>
            </a:r>
            <a:endParaRPr lang="en-IN" sz="1200" dirty="0"/>
          </a:p>
          <a:p>
            <a:r>
              <a:rPr lang="en-IN" sz="1200" dirty="0"/>
              <a:t>PES2UG22CS451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986150" y="6429397"/>
            <a:ext cx="138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Rohan S</a:t>
            </a:r>
          </a:p>
          <a:p>
            <a:r>
              <a:rPr lang="en-IN" sz="1200" dirty="0"/>
              <a:t> PES2UG22CS456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643570" y="3643314"/>
            <a:ext cx="1714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 of the actual Model developed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8" name="Picture 37" descr="new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514" y="0"/>
            <a:ext cx="927486" cy="13572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9F6F76-22FE-C863-419F-049560308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150" y="2664416"/>
            <a:ext cx="3995936" cy="24393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79F571-B80F-540F-D3DB-30DF6AFAE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47" y="5336169"/>
            <a:ext cx="1038928" cy="10434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E5131B-4501-5F7A-427F-55E31C08D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867" y="5304401"/>
            <a:ext cx="1143009" cy="11080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DD9CC78-B513-4EB1-B444-814C7434F6FA}"/>
              </a:ext>
            </a:extLst>
          </p:cNvPr>
          <p:cNvSpPr txBox="1"/>
          <p:nvPr/>
        </p:nvSpPr>
        <p:spPr>
          <a:xfrm>
            <a:off x="7010867" y="6507550"/>
            <a:ext cx="1593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err="1"/>
              <a:t>Dr.</a:t>
            </a:r>
            <a:r>
              <a:rPr lang="en-IN" sz="1100" dirty="0"/>
              <a:t> Charu Kathuria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BCA314-45D0-579B-454C-0B6A40FCC0A7}"/>
              </a:ext>
            </a:extLst>
          </p:cNvPr>
          <p:cNvSpPr txBox="1"/>
          <p:nvPr/>
        </p:nvSpPr>
        <p:spPr>
          <a:xfrm>
            <a:off x="0" y="1381302"/>
            <a:ext cx="9144000" cy="122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developed an Arduino-based circuit with DHT11,LDR </a:t>
            </a:r>
            <a:r>
              <a:rPr lang="en-US"/>
              <a:t>sensor module  </a:t>
            </a:r>
            <a:r>
              <a:rPr lang="en-US" dirty="0"/>
              <a:t>and MQ135 sensors, displaying air quality, temperature</a:t>
            </a:r>
            <a:r>
              <a:rPr lang="en-US"/>
              <a:t>, Light </a:t>
            </a:r>
            <a:r>
              <a:rPr lang="en-US" dirty="0"/>
              <a:t>and humidity on an OLED display. Our user-friendly solution offers swift environment safety assessment, promoting accessibility and informed decision-making for societal well-being</a:t>
            </a:r>
            <a:endParaRPr lang="en-IN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55B81D5-0EA6-7A90-FEFB-E071032EC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166" y="2620850"/>
            <a:ext cx="3365217" cy="2454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0AA298-F236-5635-2C51-235CC14A4B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7339" y="5304400"/>
            <a:ext cx="1103453" cy="1196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331309-1B74-61A4-889B-DFD034BACC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30" y="5269324"/>
            <a:ext cx="1000132" cy="1266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UE22CS251B: MPCA  Combined Air Quality, Temperature, and Humidity Sensor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</dc:title>
  <dc:creator>Windows User</dc:creator>
  <cp:lastModifiedBy>rohans3690@outlook.com</cp:lastModifiedBy>
  <cp:revision>16</cp:revision>
  <dcterms:created xsi:type="dcterms:W3CDTF">2022-04-15T06:06:07Z</dcterms:created>
  <dcterms:modified xsi:type="dcterms:W3CDTF">2024-04-17T15:47:11Z</dcterms:modified>
</cp:coreProperties>
</file>