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8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perating_system/os_process_scheduling_algorithms.htm" TargetMode="External"/><Relationship Id="rId2" Type="http://schemas.openxmlformats.org/officeDocument/2006/relationships/hyperlink" Target="https://www.guru99.com/cpu-scheduling-algorithm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510" y="1748790"/>
            <a:ext cx="9761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SCHEDULING ALGORITHMS OF OS WITH        GUI</a:t>
            </a:r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650" y="3211830"/>
            <a:ext cx="419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Members :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Rhuthu Hegde(1DS18CS731)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Rithvik K Bhat(1DS18CS732)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Roopa Shree S P(1DS18CS733)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86" y="4197703"/>
            <a:ext cx="3371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6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08" y="1376009"/>
            <a:ext cx="4447925" cy="3997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3955" y="835379"/>
            <a:ext cx="345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Multilevel-Queue Feedback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3017" y="485422"/>
            <a:ext cx="3366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 Ahead</a:t>
            </a:r>
            <a:endParaRPr lang="en-IN" sz="4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399" y="1998133"/>
            <a:ext cx="9275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All The CPU Scheduling algorithms are going to be implemented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a graphical user interface preferably using JavaScript, HTML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 CSS.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86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845" y="203200"/>
            <a:ext cx="387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Conclusion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466" y="1365618"/>
            <a:ext cx="8929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CPU scheduling is a process of determining which process will own CPU for execution while another process is on hold.</a:t>
            </a:r>
          </a:p>
          <a:p>
            <a:pPr algn="l"/>
            <a:r>
              <a:rPr lang="en-US" sz="24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rebuchet MS" panose="020B0603020202020204" pitchFamily="34" charset="0"/>
              </a:rPr>
              <a:t>The CPU uses scheduling to improve its efficiency.</a:t>
            </a:r>
          </a:p>
          <a:p>
            <a:pPr algn="l"/>
            <a:r>
              <a:rPr lang="en-US" sz="24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rebuchet MS" panose="020B0603020202020204" pitchFamily="34" charset="0"/>
              </a:rPr>
              <a:t>It helps you to allocate resources among competing processes.</a:t>
            </a:r>
          </a:p>
          <a:p>
            <a:pPr algn="l"/>
            <a:r>
              <a:rPr lang="en-US" sz="24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rebuchet MS" panose="020B0603020202020204" pitchFamily="34" charset="0"/>
              </a:rPr>
              <a:t>The maximum utilization of CPU can be obtained with multi-programming.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Six types of process scheduling algorithms are: First Come First Serve (FCFS), 2) Shortest-Job-First (SJF) Scheduling 3) Shortest Remaining Time 4) Priority Scheduling 5) Round Robin Scheduling 6) Multilevel Queue Scheduling.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                            In this project we are going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demonstrate all these algorithm using a GUI.</a:t>
            </a:r>
          </a:p>
        </p:txBody>
      </p:sp>
    </p:spTree>
    <p:extLst>
      <p:ext uri="{BB962C8B-B14F-4D97-AF65-F5344CB8AC3E}">
        <p14:creationId xmlns:p14="http://schemas.microsoft.com/office/powerpoint/2010/main" val="308587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8BAC-CCFF-40C3-8A27-A4771C8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Reference Links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9BA7-70F7-436E-96FA-3BF42B8A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https://www.guru99.com/cpu-scheduling-algorithms.html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https://www.tutorialspoint.com/operating_system/os_process_scheduling_algorithms.htm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7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2325511"/>
            <a:ext cx="614115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>
                <a:solidFill>
                  <a:srgbClr val="92D050"/>
                </a:solidFill>
              </a:rPr>
              <a:t>Thank You </a:t>
            </a:r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en-IN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0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578" y="937684"/>
            <a:ext cx="353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ABSTRACT:</a:t>
            </a:r>
            <a:endParaRPr lang="en-IN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78" y="2302932"/>
            <a:ext cx="861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project aims to implement the various CPU scheduling algorithms and display a GUI with all the algorithms, so that the user can select the algorithm which he/she wants to execute by giving the arrival time and the process time. The user can add or delete the number of processes. After the calculation, a Gantt chart is displayed with the processes, also a final table with processes, arrival time, total burst time, completion time, turnaround time, waiting time and response time is displayed to the user.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175" y="52209"/>
            <a:ext cx="783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INTRODUCTION:</a:t>
            </a:r>
            <a:endParaRPr lang="en-IN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175" y="760095"/>
            <a:ext cx="84440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CPU Scheduling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is a process of determining which process will own CPU for execution while another process is on hold. A Process Scheduler schedules different processes to be assigned to the CPU based on particular scheduling algorithms.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These algorithms are either 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non-preemptive or preemptive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Preemptive Scheduling: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tasks are mostly assigned with their priorities.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Non-Preemptive Scheduling: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CPU has been allocated to a specific process.</a:t>
            </a:r>
          </a:p>
          <a:p>
            <a:pPr lvl="0"/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important terminologies are </a:t>
            </a: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Burst Time/Execution Time,</a:t>
            </a: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Arrival Time, Finish Time, Multiprogramming, Jobs, User, Process, CPU/IO burst cycle.</a:t>
            </a: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Scheduling algorithm should maximise the CPU utilisation and throughput and minimise the waiting, response and turnaround time.</a:t>
            </a:r>
          </a:p>
          <a:p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1" y="2914287"/>
            <a:ext cx="5583767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3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55" y="530577"/>
            <a:ext cx="9064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Burst time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 time required for the process to complete execution. It is also called running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CPU utilization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 the main task in which the operating system needs to make sure that CPU remains as busy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number of processes that finish their execution per unit time is known 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Throughput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Waiting time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an amount that specific process needs to wait in the ready queue. It is an amount to time in which the request was submitted until the first response is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Turnaround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 is an amount of time to execute a specific process. Timer interruption is a method that is closely related to preemption.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dispatcher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 module that provides control of the CPU to the process.</a:t>
            </a:r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531" y="553156"/>
            <a:ext cx="6502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There are mainly six types of process scheduling algorithms 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Come First Serve (FCFS)/First in First Out (FIFO)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Shortest-Job-First (SJF) Scheduling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Shortest Remaining Time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 Scheduling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Round Robin Scheduling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Multilevel Queue Scheduling</a:t>
            </a:r>
          </a:p>
        </p:txBody>
      </p:sp>
      <p:pic>
        <p:nvPicPr>
          <p:cNvPr id="1026" name="Picture 2" descr="https://www.guru99.com/images/1/121119_0541_Scheduling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85" y="2584480"/>
            <a:ext cx="5428674" cy="38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4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622" y="395109"/>
            <a:ext cx="90875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First Come First Serve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method, the process which requests the CPU gets the CPU allocation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</a:t>
            </a: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Shortest Remaining time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the process will be allocated to the task, which is closest to its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In, </a:t>
            </a: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Priority Scheduling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scheduler selects the tasks to work as per the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In, </a:t>
            </a: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Round robin scheduling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works on principle, where ‘each person gets an equal share of something in turn’.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Shortest job first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shortest execution time should be selected for execution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Multilevel scheduling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method separates the ready queue into various separate queues. In this method, processes are assigned to a queue based on a specific property. The CPU uses scheduling to improve its efficiency.</a:t>
            </a:r>
            <a:endParaRPr lang="en-IN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0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9733" y="146754"/>
            <a:ext cx="209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DESIGN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utoShape 6" descr="blob:https://web.whatsapp.com/024d6a85-817b-4df8-ab60-60ba0488b01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blob:https://web.whatsapp.com/024d6a85-817b-4df8-ab60-60ba0488b01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blob:https://web.whatsapp.com/024d6a85-817b-4df8-ab60-60ba0488b01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235" t="2110" r="27439" b="16455"/>
          <a:stretch/>
        </p:blipFill>
        <p:spPr>
          <a:xfrm>
            <a:off x="234595" y="1242892"/>
            <a:ext cx="5283200" cy="2178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6242" y="71677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First come first serve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031" t="28396" r="5252" b="10855"/>
          <a:stretch/>
        </p:blipFill>
        <p:spPr>
          <a:xfrm>
            <a:off x="2450874" y="4176889"/>
            <a:ext cx="6059312" cy="25512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62310" y="3671399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Shortest Job First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57" y="1444977"/>
            <a:ext cx="5617906" cy="4942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7245" y="76764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Round Robin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1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19" t="2911" r="5007" b="11195"/>
          <a:stretch/>
        </p:blipFill>
        <p:spPr>
          <a:xfrm>
            <a:off x="203199" y="632178"/>
            <a:ext cx="6137169" cy="249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46" y="3828773"/>
            <a:ext cx="3960746" cy="2865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8420" y="149957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Priority Based Scheduling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3778" y="3380419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Multilevel-Queue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81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1550</TotalTime>
  <Words>748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Rhuthu Hegde</cp:lastModifiedBy>
  <cp:revision>26</cp:revision>
  <dcterms:created xsi:type="dcterms:W3CDTF">2021-05-07T11:52:49Z</dcterms:created>
  <dcterms:modified xsi:type="dcterms:W3CDTF">2021-05-12T08:55:26Z</dcterms:modified>
</cp:coreProperties>
</file>