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FCE40-4BA0-46B1-9A53-0E731529DEFD}" v="1" dt="2023-05-22T19:36:3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hvik Sai Panchumarthi" userId="8c88cf1aad5d7188" providerId="LiveId" clId="{71CFCE40-4BA0-46B1-9A53-0E731529DEFD}"/>
    <pc:docChg chg="undo custSel modSld">
      <pc:chgData name="Rithvik Sai Panchumarthi" userId="8c88cf1aad5d7188" providerId="LiveId" clId="{71CFCE40-4BA0-46B1-9A53-0E731529DEFD}" dt="2023-05-22T20:02:00.361" v="464" actId="33524"/>
      <pc:docMkLst>
        <pc:docMk/>
      </pc:docMkLst>
      <pc:sldChg chg="modSp mod">
        <pc:chgData name="Rithvik Sai Panchumarthi" userId="8c88cf1aad5d7188" providerId="LiveId" clId="{71CFCE40-4BA0-46B1-9A53-0E731529DEFD}" dt="2023-05-22T19:34:10.982" v="70" actId="122"/>
        <pc:sldMkLst>
          <pc:docMk/>
          <pc:sldMk cId="0" sldId="256"/>
        </pc:sldMkLst>
        <pc:spChg chg="mod">
          <ac:chgData name="Rithvik Sai Panchumarthi" userId="8c88cf1aad5d7188" providerId="LiveId" clId="{71CFCE40-4BA0-46B1-9A53-0E731529DEFD}" dt="2023-05-22T19:34:10.982" v="70" actId="122"/>
          <ac:spMkLst>
            <pc:docMk/>
            <pc:sldMk cId="0" sldId="256"/>
            <ac:spMk id="96" creationId="{00000000-0000-0000-0000-000000000000}"/>
          </ac:spMkLst>
        </pc:spChg>
      </pc:sldChg>
      <pc:sldChg chg="addSp modSp mod">
        <pc:chgData name="Rithvik Sai Panchumarthi" userId="8c88cf1aad5d7188" providerId="LiveId" clId="{71CFCE40-4BA0-46B1-9A53-0E731529DEFD}" dt="2023-05-22T19:37:38.055" v="131" actId="20577"/>
        <pc:sldMkLst>
          <pc:docMk/>
          <pc:sldMk cId="0" sldId="257"/>
        </pc:sldMkLst>
        <pc:spChg chg="mod">
          <ac:chgData name="Rithvik Sai Panchumarthi" userId="8c88cf1aad5d7188" providerId="LiveId" clId="{71CFCE40-4BA0-46B1-9A53-0E731529DEFD}" dt="2023-05-22T19:37:38.055" v="131" actId="20577"/>
          <ac:spMkLst>
            <pc:docMk/>
            <pc:sldMk cId="0" sldId="257"/>
            <ac:spMk id="104" creationId="{00000000-0000-0000-0000-000000000000}"/>
          </ac:spMkLst>
        </pc:spChg>
        <pc:picChg chg="add mod">
          <ac:chgData name="Rithvik Sai Panchumarthi" userId="8c88cf1aad5d7188" providerId="LiveId" clId="{71CFCE40-4BA0-46B1-9A53-0E731529DEFD}" dt="2023-05-22T19:37:08.563" v="81" actId="1076"/>
          <ac:picMkLst>
            <pc:docMk/>
            <pc:sldMk cId="0" sldId="257"/>
            <ac:picMk id="3" creationId="{A9DAE47C-F21B-0DC0-BBAA-BC68FE8C9B75}"/>
          </ac:picMkLst>
        </pc:picChg>
      </pc:sldChg>
      <pc:sldChg chg="modSp mod">
        <pc:chgData name="Rithvik Sai Panchumarthi" userId="8c88cf1aad5d7188" providerId="LiveId" clId="{71CFCE40-4BA0-46B1-9A53-0E731529DEFD}" dt="2023-05-22T19:59:39.517" v="447" actId="12"/>
        <pc:sldMkLst>
          <pc:docMk/>
          <pc:sldMk cId="0" sldId="258"/>
        </pc:sldMkLst>
        <pc:spChg chg="mod">
          <ac:chgData name="Rithvik Sai Panchumarthi" userId="8c88cf1aad5d7188" providerId="LiveId" clId="{71CFCE40-4BA0-46B1-9A53-0E731529DEFD}" dt="2023-05-22T19:59:39.517" v="447" actId="12"/>
          <ac:spMkLst>
            <pc:docMk/>
            <pc:sldMk cId="0" sldId="258"/>
            <ac:spMk id="113" creationId="{00000000-0000-0000-0000-000000000000}"/>
          </ac:spMkLst>
        </pc:spChg>
      </pc:sldChg>
      <pc:sldChg chg="modSp mod">
        <pc:chgData name="Rithvik Sai Panchumarthi" userId="8c88cf1aad5d7188" providerId="LiveId" clId="{71CFCE40-4BA0-46B1-9A53-0E731529DEFD}" dt="2023-05-22T20:02:00.361" v="464" actId="33524"/>
        <pc:sldMkLst>
          <pc:docMk/>
          <pc:sldMk cId="0" sldId="259"/>
        </pc:sldMkLst>
        <pc:spChg chg="mod">
          <ac:chgData name="Rithvik Sai Panchumarthi" userId="8c88cf1aad5d7188" providerId="LiveId" clId="{71CFCE40-4BA0-46B1-9A53-0E731529DEFD}" dt="2023-05-22T20:02:00.361" v="464" actId="33524"/>
          <ac:spMkLst>
            <pc:docMk/>
            <pc:sldMk cId="0" sldId="259"/>
            <ac:spMk id="1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492694"/>
            <a:ext cx="82287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1"/>
                </a:solidFill>
              </a:rPr>
              <a:t>Store Sales Analysis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3885009" y="1526381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Sales sorted out with year and Account type.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graph">
            <a:extLst>
              <a:ext uri="{FF2B5EF4-FFF2-40B4-BE49-F238E27FC236}">
                <a16:creationId xmlns:a16="http://schemas.microsoft.com/office/drawing/2014/main" id="{A9DAE47C-F21B-0DC0-BBAA-BC68FE8C9B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1" y="2772372"/>
            <a:ext cx="7726680" cy="30966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708212" y="1739153"/>
            <a:ext cx="656216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Sales are the key factor in business that generates revenue.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kept gradually increasing on a yearly basis.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Category Constant Performance over the whole time.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are increasing on a yearly basis and the category of products or services is performing consistently. This is a good sign for the business, and it is likely to continue to be successful in the future.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dirty="0"/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On-screen Show (4:3)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Rithvik Sai Panchumarthi</cp:lastModifiedBy>
  <cp:revision>1</cp:revision>
  <dcterms:created xsi:type="dcterms:W3CDTF">2020-03-26T22:50:15Z</dcterms:created>
  <dcterms:modified xsi:type="dcterms:W3CDTF">2023-05-22T20:02:03Z</dcterms:modified>
</cp:coreProperties>
</file>