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48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04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558" y="1293688"/>
            <a:ext cx="6154713" cy="3124201"/>
          </a:xfrm>
        </p:spPr>
        <p:txBody>
          <a:bodyPr/>
          <a:lstStyle/>
          <a:p>
            <a:r>
              <a:rPr dirty="0" err="1"/>
              <a:t>InhaleAI</a:t>
            </a:r>
            <a:r>
              <a:rPr dirty="0"/>
              <a:t>: Smart Breathing &amp; Posture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92C89-7393-E6BD-9CDA-64E3AB86C7ED}"/>
              </a:ext>
            </a:extLst>
          </p:cNvPr>
          <p:cNvSpPr txBox="1"/>
          <p:nvPr/>
        </p:nvSpPr>
        <p:spPr>
          <a:xfrm>
            <a:off x="6489290" y="5889522"/>
            <a:ext cx="254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Rithvik Kumar R k</a:t>
            </a:r>
            <a:br>
              <a:rPr lang="en-US" dirty="0"/>
            </a:br>
            <a:r>
              <a:rPr lang="en-US" dirty="0"/>
              <a:t>Rayhan Sadat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542" y="36816"/>
            <a:ext cx="6554867" cy="152400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350" y="1345058"/>
            <a:ext cx="6554867" cy="3767670"/>
          </a:xfrm>
        </p:spPr>
        <p:txBody>
          <a:bodyPr/>
          <a:lstStyle/>
          <a:p>
            <a:r>
              <a:rPr dirty="0"/>
              <a:t>- Many people practice yoga &amp; breathing incorrectly</a:t>
            </a:r>
            <a:endParaRPr lang="en-IN" dirty="0"/>
          </a:p>
          <a:p>
            <a:r>
              <a:rPr dirty="0"/>
              <a:t>- Incorrect posture affects spine &amp; health</a:t>
            </a:r>
          </a:p>
          <a:p>
            <a:r>
              <a:rPr dirty="0"/>
              <a:t>- Lack of real-time feedback during breathing exercises</a:t>
            </a:r>
          </a:p>
          <a:p>
            <a:r>
              <a:rPr lang="en-US" dirty="0"/>
              <a:t>- Slow, mindful breathing activates the parasympathetic nervous system, lowering cortisol (stress hormone) and calming the mind.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359" y="180654"/>
            <a:ext cx="6554867" cy="1524000"/>
          </a:xfrm>
        </p:spPr>
        <p:txBody>
          <a:bodyPr/>
          <a:lstStyle/>
          <a:p>
            <a:r>
              <a:rPr dirty="0"/>
              <a:t>Our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0C8AEB-633B-0E93-F208-D10D4A5ED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112" y="1941106"/>
            <a:ext cx="88871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📷 + 🎤 AI-Powered Sensing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Leverages camera (posture, eyes, nostrils) and microphone (breathing rhythm)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🧘 Posture Perfection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spinal alignment, head/neck tilt, and eye closure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correct meditative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👃 Breath Flow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alternate nostril breathing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 and ensures balanced inhale/exhale cycles.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🔊🎨 Intelligent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on-screen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whenever the practitioner deviates from the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Innovative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First-of-its-kind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+ audio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guide traditional breathing exercises in real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570" y="190928"/>
            <a:ext cx="6554867" cy="1524000"/>
          </a:xfrm>
        </p:spPr>
        <p:txBody>
          <a:bodyPr/>
          <a:lstStyle/>
          <a:p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286" y="1714928"/>
            <a:ext cx="6554867" cy="3767670"/>
          </a:xfrm>
        </p:spPr>
        <p:txBody>
          <a:bodyPr/>
          <a:lstStyle/>
          <a:p>
            <a:r>
              <a:rPr dirty="0"/>
              <a:t>- Python (Flask for web integration)</a:t>
            </a:r>
          </a:p>
          <a:p>
            <a:r>
              <a:rPr dirty="0"/>
              <a:t>- OpenCV + </a:t>
            </a:r>
            <a:r>
              <a:rPr dirty="0" err="1"/>
              <a:t>MediaPipe</a:t>
            </a:r>
            <a:r>
              <a:rPr dirty="0"/>
              <a:t> for pose, face, and hand detection</a:t>
            </a:r>
          </a:p>
          <a:p>
            <a:r>
              <a:rPr dirty="0"/>
              <a:t>- Microphone + RMS amplitude for breathing detection</a:t>
            </a:r>
          </a:p>
          <a:p>
            <a:r>
              <a:rPr dirty="0"/>
              <a:t>- Pyttsx3 for audio feedback</a:t>
            </a:r>
          </a:p>
          <a:p>
            <a:r>
              <a:rPr dirty="0"/>
              <a:t>- Multithreading for real-time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441" y="139558"/>
            <a:ext cx="6554867" cy="1524000"/>
          </a:xfrm>
        </p:spPr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08" y="1170398"/>
            <a:ext cx="6554867" cy="3767670"/>
          </a:xfrm>
        </p:spPr>
        <p:txBody>
          <a:bodyPr/>
          <a:lstStyle/>
          <a:p>
            <a:r>
              <a:rPr dirty="0"/>
              <a:t>- Detects head tilt, spine alignment, nostril alternation</a:t>
            </a:r>
          </a:p>
          <a:p>
            <a:r>
              <a:rPr dirty="0"/>
              <a:t>- Guides breathing rhythm with circle visualization</a:t>
            </a:r>
          </a:p>
          <a:p>
            <a:r>
              <a:rPr dirty="0"/>
              <a:t>- Audio cues for posture correction &amp; reminders</a:t>
            </a:r>
          </a:p>
          <a:p>
            <a:r>
              <a:rPr dirty="0"/>
              <a:t>- Timer-based exercises (2 min cycle)</a:t>
            </a:r>
          </a:p>
          <a:p>
            <a:r>
              <a:rPr dirty="0"/>
              <a:t>- Real-time feedback with no internet required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056" y="371581"/>
            <a:ext cx="6554867" cy="1524000"/>
          </a:xfrm>
        </p:spPr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08" y="1545165"/>
            <a:ext cx="6554867" cy="3767670"/>
          </a:xfrm>
        </p:spPr>
        <p:txBody>
          <a:bodyPr/>
          <a:lstStyle/>
          <a:p>
            <a:r>
              <a:rPr dirty="0"/>
              <a:t>- Handling large dependencies (cv2, </a:t>
            </a:r>
            <a:r>
              <a:rPr dirty="0" err="1"/>
              <a:t>mediapipe</a:t>
            </a:r>
            <a:r>
              <a:rPr dirty="0"/>
              <a:t>)</a:t>
            </a:r>
          </a:p>
          <a:p>
            <a:r>
              <a:rPr dirty="0"/>
              <a:t>- GitHub file size limits (&gt;100MB libraries)</a:t>
            </a:r>
          </a:p>
          <a:p>
            <a:r>
              <a:rPr dirty="0"/>
              <a:t>- Noise filtering for accurate breathing detection</a:t>
            </a:r>
          </a:p>
          <a:p>
            <a:r>
              <a:rPr dirty="0"/>
              <a:t>- Real-time performance tuning with 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50" y="211476"/>
            <a:ext cx="6554867" cy="1524000"/>
          </a:xfrm>
        </p:spPr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41" y="1479000"/>
            <a:ext cx="6554867" cy="3767670"/>
          </a:xfrm>
        </p:spPr>
        <p:txBody>
          <a:bodyPr/>
          <a:lstStyle/>
          <a:p>
            <a:r>
              <a:rPr dirty="0"/>
              <a:t>- Multi-user detection &amp; tracking</a:t>
            </a:r>
          </a:p>
          <a:p>
            <a:r>
              <a:rPr dirty="0"/>
              <a:t>- Mobile app integration (camera as input)</a:t>
            </a:r>
          </a:p>
          <a:p>
            <a:r>
              <a:rPr dirty="0"/>
              <a:t>- Stress/emotion detection</a:t>
            </a:r>
          </a:p>
          <a:p>
            <a:r>
              <a:rPr dirty="0"/>
              <a:t>- More breathing techniques &amp; personalization</a:t>
            </a:r>
          </a:p>
          <a:p>
            <a:r>
              <a:rPr dirty="0"/>
              <a:t>- Cloud storage for user progress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317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InhaleAI: Smart Breathing &amp; Posture Detection</vt:lpstr>
      <vt:lpstr>Problem Statement</vt:lpstr>
      <vt:lpstr>Our Solution</vt:lpstr>
      <vt:lpstr>Technology Stack</vt:lpstr>
      <vt:lpstr>Key Features</vt:lpstr>
      <vt:lpstr>Challenges Faced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Rithvik RK</cp:lastModifiedBy>
  <cp:revision>3</cp:revision>
  <dcterms:created xsi:type="dcterms:W3CDTF">2013-01-27T09:14:16Z</dcterms:created>
  <dcterms:modified xsi:type="dcterms:W3CDTF">2025-09-20T10:23:56Z</dcterms:modified>
  <cp:category/>
</cp:coreProperties>
</file>