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76" r:id="rId14"/>
    <p:sldId id="279" r:id="rId15"/>
    <p:sldId id="270" r:id="rId16"/>
    <p:sldId id="278" r:id="rId17"/>
    <p:sldId id="271" r:id="rId18"/>
    <p:sldId id="272" r:id="rId19"/>
    <p:sldId id="273" r:id="rId20"/>
    <p:sldId id="277" r:id="rId21"/>
    <p:sldId id="274" r:id="rId22"/>
    <p:sldId id="275" r:id="rId2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6E864-6277-4F13-B335-BEFF5C8E82BA}" v="59" dt="2023-08-19T13:39:19.5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52" d="100"/>
          <a:sy n="52" d="100"/>
        </p:scale>
        <p:origin x="8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vik Rao" userId="6a5fd580f9c3373f" providerId="LiveId" clId="{E826E864-6277-4F13-B335-BEFF5C8E82BA}"/>
    <pc:docChg chg="undo custSel addSld delSld modSld sldOrd">
      <pc:chgData name="Rithvik Rao" userId="6a5fd580f9c3373f" providerId="LiveId" clId="{E826E864-6277-4F13-B335-BEFF5C8E82BA}" dt="2023-08-19T13:39:19.567" v="1243"/>
      <pc:docMkLst>
        <pc:docMk/>
      </pc:docMkLst>
      <pc:sldChg chg="modSp mod ord modTransition">
        <pc:chgData name="Rithvik Rao" userId="6a5fd580f9c3373f" providerId="LiveId" clId="{E826E864-6277-4F13-B335-BEFF5C8E82BA}" dt="2023-08-19T13:35:58.337" v="1196"/>
        <pc:sldMkLst>
          <pc:docMk/>
          <pc:sldMk cId="0" sldId="256"/>
        </pc:sldMkLst>
        <pc:spChg chg="mod">
          <ac:chgData name="Rithvik Rao" userId="6a5fd580f9c3373f" providerId="LiveId" clId="{E826E864-6277-4F13-B335-BEFF5C8E82BA}" dt="2023-08-18T06:24:15.089" v="139" actId="207"/>
          <ac:spMkLst>
            <pc:docMk/>
            <pc:sldMk cId="0" sldId="256"/>
            <ac:spMk id="5" creationId="{00000000-0000-0000-0000-000000000000}"/>
          </ac:spMkLst>
        </pc:spChg>
      </pc:sldChg>
      <pc:sldChg chg="modSp mod modTransition">
        <pc:chgData name="Rithvik Rao" userId="6a5fd580f9c3373f" providerId="LiveId" clId="{E826E864-6277-4F13-B335-BEFF5C8E82BA}" dt="2023-08-19T13:36:03.369" v="1197"/>
        <pc:sldMkLst>
          <pc:docMk/>
          <pc:sldMk cId="0" sldId="257"/>
        </pc:sldMkLst>
        <pc:spChg chg="mod">
          <ac:chgData name="Rithvik Rao" userId="6a5fd580f9c3373f" providerId="LiveId" clId="{E826E864-6277-4F13-B335-BEFF5C8E82BA}" dt="2023-08-18T06:25:23.578" v="189" actId="20577"/>
          <ac:spMkLst>
            <pc:docMk/>
            <pc:sldMk cId="0" sldId="257"/>
            <ac:spMk id="29" creationId="{00000000-0000-0000-0000-000000000000}"/>
          </ac:spMkLst>
        </pc:spChg>
        <pc:spChg chg="mod">
          <ac:chgData name="Rithvik Rao" userId="6a5fd580f9c3373f" providerId="LiveId" clId="{E826E864-6277-4F13-B335-BEFF5C8E82BA}" dt="2023-08-18T06:25:05.397" v="163" actId="20577"/>
          <ac:spMkLst>
            <pc:docMk/>
            <pc:sldMk cId="0" sldId="257"/>
            <ac:spMk id="33" creationId="{00000000-0000-0000-0000-000000000000}"/>
          </ac:spMkLst>
        </pc:spChg>
        <pc:spChg chg="mod">
          <ac:chgData name="Rithvik Rao" userId="6a5fd580f9c3373f" providerId="LiveId" clId="{E826E864-6277-4F13-B335-BEFF5C8E82BA}" dt="2023-08-18T06:24:48.567" v="159" actId="14100"/>
          <ac:spMkLst>
            <pc:docMk/>
            <pc:sldMk cId="0" sldId="257"/>
            <ac:spMk id="35" creationId="{00000000-0000-0000-0000-000000000000}"/>
          </ac:spMkLst>
        </pc:spChg>
        <pc:spChg chg="mod">
          <ac:chgData name="Rithvik Rao" userId="6a5fd580f9c3373f" providerId="LiveId" clId="{E826E864-6277-4F13-B335-BEFF5C8E82BA}" dt="2023-08-18T06:25:14.833" v="181" actId="20577"/>
          <ac:spMkLst>
            <pc:docMk/>
            <pc:sldMk cId="0" sldId="257"/>
            <ac:spMk id="36" creationId="{00000000-0000-0000-0000-000000000000}"/>
          </ac:spMkLst>
        </pc:spChg>
      </pc:sldChg>
      <pc:sldChg chg="modSp mod modTransition">
        <pc:chgData name="Rithvik Rao" userId="6a5fd580f9c3373f" providerId="LiveId" clId="{E826E864-6277-4F13-B335-BEFF5C8E82BA}" dt="2023-08-19T13:36:11.576" v="1199"/>
        <pc:sldMkLst>
          <pc:docMk/>
          <pc:sldMk cId="0" sldId="258"/>
        </pc:sldMkLst>
        <pc:spChg chg="mod">
          <ac:chgData name="Rithvik Rao" userId="6a5fd580f9c3373f" providerId="LiveId" clId="{E826E864-6277-4F13-B335-BEFF5C8E82BA}" dt="2023-08-18T16:57:40.967" v="381" actId="1076"/>
          <ac:spMkLst>
            <pc:docMk/>
            <pc:sldMk cId="0" sldId="258"/>
            <ac:spMk id="2" creationId="{00000000-0000-0000-0000-000000000000}"/>
          </ac:spMkLst>
        </pc:spChg>
        <pc:spChg chg="mod">
          <ac:chgData name="Rithvik Rao" userId="6a5fd580f9c3373f" providerId="LiveId" clId="{E826E864-6277-4F13-B335-BEFF5C8E82BA}" dt="2023-08-18T06:27:40.448" v="219" actId="207"/>
          <ac:spMkLst>
            <pc:docMk/>
            <pc:sldMk cId="0" sldId="258"/>
            <ac:spMk id="3" creationId="{00000000-0000-0000-0000-000000000000}"/>
          </ac:spMkLst>
        </pc:spChg>
      </pc:sldChg>
      <pc:sldChg chg="delSp modSp del mod">
        <pc:chgData name="Rithvik Rao" userId="6a5fd580f9c3373f" providerId="LiveId" clId="{E826E864-6277-4F13-B335-BEFF5C8E82BA}" dt="2023-08-18T06:28:35.100" v="227" actId="2696"/>
        <pc:sldMkLst>
          <pc:docMk/>
          <pc:sldMk cId="0" sldId="259"/>
        </pc:sldMkLst>
        <pc:spChg chg="del">
          <ac:chgData name="Rithvik Rao" userId="6a5fd580f9c3373f" providerId="LiveId" clId="{E826E864-6277-4F13-B335-BEFF5C8E82BA}" dt="2023-08-18T06:28:29.356" v="226" actId="478"/>
          <ac:spMkLst>
            <pc:docMk/>
            <pc:sldMk cId="0" sldId="259"/>
            <ac:spMk id="2" creationId="{00000000-0000-0000-0000-000000000000}"/>
          </ac:spMkLst>
        </pc:spChg>
        <pc:spChg chg="mod">
          <ac:chgData name="Rithvik Rao" userId="6a5fd580f9c3373f" providerId="LiveId" clId="{E826E864-6277-4F13-B335-BEFF5C8E82BA}" dt="2023-08-18T06:28:14" v="225" actId="1076"/>
          <ac:spMkLst>
            <pc:docMk/>
            <pc:sldMk cId="0" sldId="259"/>
            <ac:spMk id="6" creationId="{00000000-0000-0000-0000-000000000000}"/>
          </ac:spMkLst>
        </pc:spChg>
        <pc:grpChg chg="mod">
          <ac:chgData name="Rithvik Rao" userId="6a5fd580f9c3373f" providerId="LiveId" clId="{E826E864-6277-4F13-B335-BEFF5C8E82BA}" dt="2023-08-18T06:28:05.811" v="224" actId="1076"/>
          <ac:grpSpMkLst>
            <pc:docMk/>
            <pc:sldMk cId="0" sldId="259"/>
            <ac:grpSpMk id="3" creationId="{00000000-0000-0000-0000-000000000000}"/>
          </ac:grpSpMkLst>
        </pc:grpChg>
      </pc:sldChg>
      <pc:sldChg chg="modSp mod modTransition">
        <pc:chgData name="Rithvik Rao" userId="6a5fd580f9c3373f" providerId="LiveId" clId="{E826E864-6277-4F13-B335-BEFF5C8E82BA}" dt="2023-08-19T13:36:19.233" v="1201"/>
        <pc:sldMkLst>
          <pc:docMk/>
          <pc:sldMk cId="0" sldId="260"/>
        </pc:sldMkLst>
        <pc:spChg chg="mod">
          <ac:chgData name="Rithvik Rao" userId="6a5fd580f9c3373f" providerId="LiveId" clId="{E826E864-6277-4F13-B335-BEFF5C8E82BA}" dt="2023-08-18T06:33:23.825" v="249" actId="20577"/>
          <ac:spMkLst>
            <pc:docMk/>
            <pc:sldMk cId="0" sldId="260"/>
            <ac:spMk id="6" creationId="{00000000-0000-0000-0000-000000000000}"/>
          </ac:spMkLst>
        </pc:spChg>
        <pc:spChg chg="mod">
          <ac:chgData name="Rithvik Rao" userId="6a5fd580f9c3373f" providerId="LiveId" clId="{E826E864-6277-4F13-B335-BEFF5C8E82BA}" dt="2023-08-18T06:32:32.870" v="239" actId="12"/>
          <ac:spMkLst>
            <pc:docMk/>
            <pc:sldMk cId="0" sldId="260"/>
            <ac:spMk id="7" creationId="{00000000-0000-0000-0000-000000000000}"/>
          </ac:spMkLst>
        </pc:spChg>
        <pc:spChg chg="mod">
          <ac:chgData name="Rithvik Rao" userId="6a5fd580f9c3373f" providerId="LiveId" clId="{E826E864-6277-4F13-B335-BEFF5C8E82BA}" dt="2023-08-18T06:33:20.621" v="247" actId="20577"/>
          <ac:spMkLst>
            <pc:docMk/>
            <pc:sldMk cId="0" sldId="260"/>
            <ac:spMk id="9" creationId="{00000000-0000-0000-0000-000000000000}"/>
          </ac:spMkLst>
        </pc:spChg>
      </pc:sldChg>
      <pc:sldChg chg="modSp mod modTransition">
        <pc:chgData name="Rithvik Rao" userId="6a5fd580f9c3373f" providerId="LiveId" clId="{E826E864-6277-4F13-B335-BEFF5C8E82BA}" dt="2023-08-19T13:36:31.356" v="1202"/>
        <pc:sldMkLst>
          <pc:docMk/>
          <pc:sldMk cId="0" sldId="261"/>
        </pc:sldMkLst>
        <pc:spChg chg="mod">
          <ac:chgData name="Rithvik Rao" userId="6a5fd580f9c3373f" providerId="LiveId" clId="{E826E864-6277-4F13-B335-BEFF5C8E82BA}" dt="2023-08-18T16:57:18.802" v="371" actId="1076"/>
          <ac:spMkLst>
            <pc:docMk/>
            <pc:sldMk cId="0" sldId="261"/>
            <ac:spMk id="2" creationId="{00000000-0000-0000-0000-000000000000}"/>
          </ac:spMkLst>
        </pc:spChg>
        <pc:spChg chg="mod">
          <ac:chgData name="Rithvik Rao" userId="6a5fd580f9c3373f" providerId="LiveId" clId="{E826E864-6277-4F13-B335-BEFF5C8E82BA}" dt="2023-08-18T06:41:29.036" v="281" actId="20577"/>
          <ac:spMkLst>
            <pc:docMk/>
            <pc:sldMk cId="0" sldId="261"/>
            <ac:spMk id="3" creationId="{00000000-0000-0000-0000-000000000000}"/>
          </ac:spMkLst>
        </pc:spChg>
      </pc:sldChg>
      <pc:sldChg chg="modSp mod modTransition">
        <pc:chgData name="Rithvik Rao" userId="6a5fd580f9c3373f" providerId="LiveId" clId="{E826E864-6277-4F13-B335-BEFF5C8E82BA}" dt="2023-08-19T13:36:56.014" v="1203"/>
        <pc:sldMkLst>
          <pc:docMk/>
          <pc:sldMk cId="0" sldId="262"/>
        </pc:sldMkLst>
        <pc:spChg chg="mod">
          <ac:chgData name="Rithvik Rao" userId="6a5fd580f9c3373f" providerId="LiveId" clId="{E826E864-6277-4F13-B335-BEFF5C8E82BA}" dt="2023-08-18T16:57:00.466" v="348" actId="14100"/>
          <ac:spMkLst>
            <pc:docMk/>
            <pc:sldMk cId="0" sldId="262"/>
            <ac:spMk id="2" creationId="{00000000-0000-0000-0000-000000000000}"/>
          </ac:spMkLst>
        </pc:spChg>
        <pc:spChg chg="mod">
          <ac:chgData name="Rithvik Rao" userId="6a5fd580f9c3373f" providerId="LiveId" clId="{E826E864-6277-4F13-B335-BEFF5C8E82BA}" dt="2023-08-18T06:42:09.482" v="289" actId="20577"/>
          <ac:spMkLst>
            <pc:docMk/>
            <pc:sldMk cId="0" sldId="262"/>
            <ac:spMk id="3" creationId="{00000000-0000-0000-0000-000000000000}"/>
          </ac:spMkLst>
        </pc:spChg>
        <pc:spChg chg="mod">
          <ac:chgData name="Rithvik Rao" userId="6a5fd580f9c3373f" providerId="LiveId" clId="{E826E864-6277-4F13-B335-BEFF5C8E82BA}" dt="2023-08-18T16:56:52.624" v="342" actId="1076"/>
          <ac:spMkLst>
            <pc:docMk/>
            <pc:sldMk cId="0" sldId="262"/>
            <ac:spMk id="4" creationId="{713ED369-00CB-8A9A-90A4-E3BC11AFA25F}"/>
          </ac:spMkLst>
        </pc:spChg>
      </pc:sldChg>
      <pc:sldChg chg="modSp mod modTransition">
        <pc:chgData name="Rithvik Rao" userId="6a5fd580f9c3373f" providerId="LiveId" clId="{E826E864-6277-4F13-B335-BEFF5C8E82BA}" dt="2023-08-19T13:37:00.866" v="1204"/>
        <pc:sldMkLst>
          <pc:docMk/>
          <pc:sldMk cId="0" sldId="263"/>
        </pc:sldMkLst>
        <pc:spChg chg="mod">
          <ac:chgData name="Rithvik Rao" userId="6a5fd580f9c3373f" providerId="LiveId" clId="{E826E864-6277-4F13-B335-BEFF5C8E82BA}" dt="2023-08-18T16:56:17.765" v="319" actId="1076"/>
          <ac:spMkLst>
            <pc:docMk/>
            <pc:sldMk cId="0" sldId="263"/>
            <ac:spMk id="2" creationId="{00000000-0000-0000-0000-000000000000}"/>
          </ac:spMkLst>
        </pc:spChg>
        <pc:spChg chg="mod">
          <ac:chgData name="Rithvik Rao" userId="6a5fd580f9c3373f" providerId="LiveId" clId="{E826E864-6277-4F13-B335-BEFF5C8E82BA}" dt="2023-08-18T16:56:27.972" v="320" actId="255"/>
          <ac:spMkLst>
            <pc:docMk/>
            <pc:sldMk cId="0" sldId="263"/>
            <ac:spMk id="3" creationId="{00000000-0000-0000-0000-000000000000}"/>
          </ac:spMkLst>
        </pc:spChg>
      </pc:sldChg>
      <pc:sldChg chg="addSp delSp modSp mod modTransition">
        <pc:chgData name="Rithvik Rao" userId="6a5fd580f9c3373f" providerId="LiveId" clId="{E826E864-6277-4F13-B335-BEFF5C8E82BA}" dt="2023-08-19T13:37:17.893" v="1207"/>
        <pc:sldMkLst>
          <pc:docMk/>
          <pc:sldMk cId="0" sldId="264"/>
        </pc:sldMkLst>
        <pc:spChg chg="mod">
          <ac:chgData name="Rithvik Rao" userId="6a5fd580f9c3373f" providerId="LiveId" clId="{E826E864-6277-4F13-B335-BEFF5C8E82BA}" dt="2023-08-18T17:01:49.332" v="453" actId="122"/>
          <ac:spMkLst>
            <pc:docMk/>
            <pc:sldMk cId="0" sldId="264"/>
            <ac:spMk id="2" creationId="{00000000-0000-0000-0000-000000000000}"/>
          </ac:spMkLst>
        </pc:spChg>
        <pc:spChg chg="add del mod">
          <ac:chgData name="Rithvik Rao" userId="6a5fd580f9c3373f" providerId="LiveId" clId="{E826E864-6277-4F13-B335-BEFF5C8E82BA}" dt="2023-08-18T17:03:00.730" v="472" actId="1076"/>
          <ac:spMkLst>
            <pc:docMk/>
            <pc:sldMk cId="0" sldId="264"/>
            <ac:spMk id="7" creationId="{00000000-0000-0000-0000-000000000000}"/>
          </ac:spMkLst>
        </pc:spChg>
        <pc:picChg chg="del">
          <ac:chgData name="Rithvik Rao" userId="6a5fd580f9c3373f" providerId="LiveId" clId="{E826E864-6277-4F13-B335-BEFF5C8E82BA}" dt="2023-08-18T16:59:23.562" v="410" actId="478"/>
          <ac:picMkLst>
            <pc:docMk/>
            <pc:sldMk cId="0" sldId="264"/>
            <ac:picMk id="3" creationId="{00000000-0000-0000-0000-000000000000}"/>
          </ac:picMkLst>
        </pc:picChg>
        <pc:picChg chg="del">
          <ac:chgData name="Rithvik Rao" userId="6a5fd580f9c3373f" providerId="LiveId" clId="{E826E864-6277-4F13-B335-BEFF5C8E82BA}" dt="2023-08-18T16:59:25.676" v="411" actId="478"/>
          <ac:picMkLst>
            <pc:docMk/>
            <pc:sldMk cId="0" sldId="264"/>
            <ac:picMk id="4" creationId="{00000000-0000-0000-0000-000000000000}"/>
          </ac:picMkLst>
        </pc:picChg>
        <pc:picChg chg="del">
          <ac:chgData name="Rithvik Rao" userId="6a5fd580f9c3373f" providerId="LiveId" clId="{E826E864-6277-4F13-B335-BEFF5C8E82BA}" dt="2023-08-18T16:59:27.738" v="412" actId="478"/>
          <ac:picMkLst>
            <pc:docMk/>
            <pc:sldMk cId="0" sldId="264"/>
            <ac:picMk id="5" creationId="{00000000-0000-0000-0000-000000000000}"/>
          </ac:picMkLst>
        </pc:picChg>
        <pc:picChg chg="del">
          <ac:chgData name="Rithvik Rao" userId="6a5fd580f9c3373f" providerId="LiveId" clId="{E826E864-6277-4F13-B335-BEFF5C8E82BA}" dt="2023-08-18T16:59:29.521" v="413" actId="478"/>
          <ac:picMkLst>
            <pc:docMk/>
            <pc:sldMk cId="0" sldId="264"/>
            <ac:picMk id="6" creationId="{00000000-0000-0000-0000-000000000000}"/>
          </ac:picMkLst>
        </pc:picChg>
      </pc:sldChg>
      <pc:sldChg chg="modSp mod modTransition">
        <pc:chgData name="Rithvik Rao" userId="6a5fd580f9c3373f" providerId="LiveId" clId="{E826E864-6277-4F13-B335-BEFF5C8E82BA}" dt="2023-08-19T13:37:04.964" v="1205"/>
        <pc:sldMkLst>
          <pc:docMk/>
          <pc:sldMk cId="0" sldId="265"/>
        </pc:sldMkLst>
        <pc:spChg chg="mod">
          <ac:chgData name="Rithvik Rao" userId="6a5fd580f9c3373f" providerId="LiveId" clId="{E826E864-6277-4F13-B335-BEFF5C8E82BA}" dt="2023-08-18T16:58:48.533" v="388" actId="1076"/>
          <ac:spMkLst>
            <pc:docMk/>
            <pc:sldMk cId="0" sldId="265"/>
            <ac:spMk id="2" creationId="{00000000-0000-0000-0000-000000000000}"/>
          </ac:spMkLst>
        </pc:spChg>
        <pc:spChg chg="mod">
          <ac:chgData name="Rithvik Rao" userId="6a5fd580f9c3373f" providerId="LiveId" clId="{E826E864-6277-4F13-B335-BEFF5C8E82BA}" dt="2023-08-18T16:58:45.713" v="387" actId="1076"/>
          <ac:spMkLst>
            <pc:docMk/>
            <pc:sldMk cId="0" sldId="265"/>
            <ac:spMk id="3" creationId="{00000000-0000-0000-0000-000000000000}"/>
          </ac:spMkLst>
        </pc:spChg>
      </pc:sldChg>
      <pc:sldChg chg="addSp delSp modSp mod modTransition">
        <pc:chgData name="Rithvik Rao" userId="6a5fd580f9c3373f" providerId="LiveId" clId="{E826E864-6277-4F13-B335-BEFF5C8E82BA}" dt="2023-08-19T13:37:39.266" v="1209"/>
        <pc:sldMkLst>
          <pc:docMk/>
          <pc:sldMk cId="0" sldId="266"/>
        </pc:sldMkLst>
        <pc:spChg chg="mod">
          <ac:chgData name="Rithvik Rao" userId="6a5fd580f9c3373f" providerId="LiveId" clId="{E826E864-6277-4F13-B335-BEFF5C8E82BA}" dt="2023-08-18T17:04:14.656" v="515" actId="1076"/>
          <ac:spMkLst>
            <pc:docMk/>
            <pc:sldMk cId="0" sldId="266"/>
            <ac:spMk id="2" creationId="{00000000-0000-0000-0000-000000000000}"/>
          </ac:spMkLst>
        </pc:spChg>
        <pc:spChg chg="del mod">
          <ac:chgData name="Rithvik Rao" userId="6a5fd580f9c3373f" providerId="LiveId" clId="{E826E864-6277-4F13-B335-BEFF5C8E82BA}" dt="2023-08-18T17:06:08.357" v="533" actId="21"/>
          <ac:spMkLst>
            <pc:docMk/>
            <pc:sldMk cId="0" sldId="266"/>
            <ac:spMk id="6" creationId="{00000000-0000-0000-0000-000000000000}"/>
          </ac:spMkLst>
        </pc:spChg>
        <pc:spChg chg="add mod">
          <ac:chgData name="Rithvik Rao" userId="6a5fd580f9c3373f" providerId="LiveId" clId="{E826E864-6277-4F13-B335-BEFF5C8E82BA}" dt="2023-08-18T17:08:38.829" v="559" actId="255"/>
          <ac:spMkLst>
            <pc:docMk/>
            <pc:sldMk cId="0" sldId="266"/>
            <ac:spMk id="7" creationId="{23657F0C-2419-A29C-B377-E9EA9E036902}"/>
          </ac:spMkLst>
        </pc:spChg>
        <pc:picChg chg="del">
          <ac:chgData name="Rithvik Rao" userId="6a5fd580f9c3373f" providerId="LiveId" clId="{E826E864-6277-4F13-B335-BEFF5C8E82BA}" dt="2023-08-18T17:03:47.235" v="511" actId="478"/>
          <ac:picMkLst>
            <pc:docMk/>
            <pc:sldMk cId="0" sldId="266"/>
            <ac:picMk id="3" creationId="{00000000-0000-0000-0000-000000000000}"/>
          </ac:picMkLst>
        </pc:picChg>
        <pc:picChg chg="del">
          <ac:chgData name="Rithvik Rao" userId="6a5fd580f9c3373f" providerId="LiveId" clId="{E826E864-6277-4F13-B335-BEFF5C8E82BA}" dt="2023-08-18T17:03:47.235" v="511" actId="478"/>
          <ac:picMkLst>
            <pc:docMk/>
            <pc:sldMk cId="0" sldId="266"/>
            <ac:picMk id="4" creationId="{00000000-0000-0000-0000-000000000000}"/>
          </ac:picMkLst>
        </pc:picChg>
        <pc:picChg chg="del">
          <ac:chgData name="Rithvik Rao" userId="6a5fd580f9c3373f" providerId="LiveId" clId="{E826E864-6277-4F13-B335-BEFF5C8E82BA}" dt="2023-08-18T17:03:47.235" v="511" actId="478"/>
          <ac:picMkLst>
            <pc:docMk/>
            <pc:sldMk cId="0" sldId="266"/>
            <ac:picMk id="5" creationId="{00000000-0000-0000-0000-000000000000}"/>
          </ac:picMkLst>
        </pc:picChg>
      </pc:sldChg>
      <pc:sldChg chg="addSp modSp mod modTransition">
        <pc:chgData name="Rithvik Rao" userId="6a5fd580f9c3373f" providerId="LiveId" clId="{E826E864-6277-4F13-B335-BEFF5C8E82BA}" dt="2023-08-19T13:37:47" v="1211"/>
        <pc:sldMkLst>
          <pc:docMk/>
          <pc:sldMk cId="0" sldId="267"/>
        </pc:sldMkLst>
        <pc:spChg chg="mod">
          <ac:chgData name="Rithvik Rao" userId="6a5fd580f9c3373f" providerId="LiveId" clId="{E826E864-6277-4F13-B335-BEFF5C8E82BA}" dt="2023-08-19T13:31:27.570" v="1193" actId="1035"/>
          <ac:spMkLst>
            <pc:docMk/>
            <pc:sldMk cId="0" sldId="267"/>
            <ac:spMk id="2" creationId="{00000000-0000-0000-0000-000000000000}"/>
          </ac:spMkLst>
        </pc:spChg>
        <pc:picChg chg="add mod">
          <ac:chgData name="Rithvik Rao" userId="6a5fd580f9c3373f" providerId="LiveId" clId="{E826E864-6277-4F13-B335-BEFF5C8E82BA}" dt="2023-08-19T13:31:34.090" v="1195" actId="14100"/>
          <ac:picMkLst>
            <pc:docMk/>
            <pc:sldMk cId="0" sldId="267"/>
            <ac:picMk id="4" creationId="{FB5D932D-5570-2E92-5F57-0341EADC9F6C}"/>
          </ac:picMkLst>
        </pc:picChg>
      </pc:sldChg>
      <pc:sldChg chg="addSp delSp modSp mod modTransition">
        <pc:chgData name="Rithvik Rao" userId="6a5fd580f9c3373f" providerId="LiveId" clId="{E826E864-6277-4F13-B335-BEFF5C8E82BA}" dt="2023-08-19T13:37:50.910" v="1212"/>
        <pc:sldMkLst>
          <pc:docMk/>
          <pc:sldMk cId="0" sldId="268"/>
        </pc:sldMkLst>
        <pc:spChg chg="mod">
          <ac:chgData name="Rithvik Rao" userId="6a5fd580f9c3373f" providerId="LiveId" clId="{E826E864-6277-4F13-B335-BEFF5C8E82BA}" dt="2023-08-18T17:09:37.323" v="585" actId="1076"/>
          <ac:spMkLst>
            <pc:docMk/>
            <pc:sldMk cId="0" sldId="268"/>
            <ac:spMk id="2" creationId="{00000000-0000-0000-0000-000000000000}"/>
          </ac:spMkLst>
        </pc:spChg>
        <pc:spChg chg="del">
          <ac:chgData name="Rithvik Rao" userId="6a5fd580f9c3373f" providerId="LiveId" clId="{E826E864-6277-4F13-B335-BEFF5C8E82BA}" dt="2023-08-18T17:09:09.869" v="560" actId="21"/>
          <ac:spMkLst>
            <pc:docMk/>
            <pc:sldMk cId="0" sldId="268"/>
            <ac:spMk id="3" creationId="{00000000-0000-0000-0000-000000000000}"/>
          </ac:spMkLst>
        </pc:spChg>
        <pc:spChg chg="mod">
          <ac:chgData name="Rithvik Rao" userId="6a5fd580f9c3373f" providerId="LiveId" clId="{E826E864-6277-4F13-B335-BEFF5C8E82BA}" dt="2023-08-18T17:11:33.219" v="716" actId="20577"/>
          <ac:spMkLst>
            <pc:docMk/>
            <pc:sldMk cId="0" sldId="268"/>
            <ac:spMk id="4" creationId="{00000000-0000-0000-0000-000000000000}"/>
          </ac:spMkLst>
        </pc:spChg>
        <pc:spChg chg="mod">
          <ac:chgData name="Rithvik Rao" userId="6a5fd580f9c3373f" providerId="LiveId" clId="{E826E864-6277-4F13-B335-BEFF5C8E82BA}" dt="2023-08-18T17:10:47.623" v="670" actId="20577"/>
          <ac:spMkLst>
            <pc:docMk/>
            <pc:sldMk cId="0" sldId="268"/>
            <ac:spMk id="5" creationId="{00000000-0000-0000-0000-000000000000}"/>
          </ac:spMkLst>
        </pc:spChg>
        <pc:spChg chg="mod">
          <ac:chgData name="Rithvik Rao" userId="6a5fd580f9c3373f" providerId="LiveId" clId="{E826E864-6277-4F13-B335-BEFF5C8E82BA}" dt="2023-08-18T17:11:11.967" v="702" actId="20577"/>
          <ac:spMkLst>
            <pc:docMk/>
            <pc:sldMk cId="0" sldId="268"/>
            <ac:spMk id="6" creationId="{00000000-0000-0000-0000-000000000000}"/>
          </ac:spMkLst>
        </pc:spChg>
        <pc:spChg chg="add del mod">
          <ac:chgData name="Rithvik Rao" userId="6a5fd580f9c3373f" providerId="LiveId" clId="{E826E864-6277-4F13-B335-BEFF5C8E82BA}" dt="2023-08-18T17:10:59.034" v="673"/>
          <ac:spMkLst>
            <pc:docMk/>
            <pc:sldMk cId="0" sldId="268"/>
            <ac:spMk id="7" creationId="{A92A81F2-8E19-3493-A4BB-D8BBC0034818}"/>
          </ac:spMkLst>
        </pc:spChg>
      </pc:sldChg>
      <pc:sldChg chg="del">
        <pc:chgData name="Rithvik Rao" userId="6a5fd580f9c3373f" providerId="LiveId" clId="{E826E864-6277-4F13-B335-BEFF5C8E82BA}" dt="2023-08-18T17:11:53.267" v="717" actId="2696"/>
        <pc:sldMkLst>
          <pc:docMk/>
          <pc:sldMk cId="0" sldId="269"/>
        </pc:sldMkLst>
      </pc:sldChg>
      <pc:sldChg chg="modTransition">
        <pc:chgData name="Rithvik Rao" userId="6a5fd580f9c3373f" providerId="LiveId" clId="{E826E864-6277-4F13-B335-BEFF5C8E82BA}" dt="2023-08-19T13:38:21.920" v="1229"/>
        <pc:sldMkLst>
          <pc:docMk/>
          <pc:sldMk cId="0" sldId="270"/>
        </pc:sldMkLst>
      </pc:sldChg>
      <pc:sldChg chg="addSp modSp mod">
        <pc:chgData name="Rithvik Rao" userId="6a5fd580f9c3373f" providerId="LiveId" clId="{E826E864-6277-4F13-B335-BEFF5C8E82BA}" dt="2023-08-19T13:23:25.527" v="1157" actId="14100"/>
        <pc:sldMkLst>
          <pc:docMk/>
          <pc:sldMk cId="0" sldId="271"/>
        </pc:sldMkLst>
        <pc:picChg chg="add mod">
          <ac:chgData name="Rithvik Rao" userId="6a5fd580f9c3373f" providerId="LiveId" clId="{E826E864-6277-4F13-B335-BEFF5C8E82BA}" dt="2023-08-19T13:23:25.527" v="1157" actId="14100"/>
          <ac:picMkLst>
            <pc:docMk/>
            <pc:sldMk cId="0" sldId="271"/>
            <ac:picMk id="4" creationId="{7BB7876B-C35A-F609-EC2B-394E4A3114E5}"/>
          </ac:picMkLst>
        </pc:picChg>
      </pc:sldChg>
      <pc:sldChg chg="addSp modSp mod">
        <pc:chgData name="Rithvik Rao" userId="6a5fd580f9c3373f" providerId="LiveId" clId="{E826E864-6277-4F13-B335-BEFF5C8E82BA}" dt="2023-08-19T13:23:47.936" v="1160" actId="14100"/>
        <pc:sldMkLst>
          <pc:docMk/>
          <pc:sldMk cId="0" sldId="272"/>
        </pc:sldMkLst>
        <pc:picChg chg="add mod">
          <ac:chgData name="Rithvik Rao" userId="6a5fd580f9c3373f" providerId="LiveId" clId="{E826E864-6277-4F13-B335-BEFF5C8E82BA}" dt="2023-08-19T13:23:47.936" v="1160" actId="14100"/>
          <ac:picMkLst>
            <pc:docMk/>
            <pc:sldMk cId="0" sldId="272"/>
            <ac:picMk id="4" creationId="{1FD5DE8F-3C1E-0E09-1C40-B219BC2A507D}"/>
          </ac:picMkLst>
        </pc:picChg>
      </pc:sldChg>
      <pc:sldChg chg="addSp modSp mod">
        <pc:chgData name="Rithvik Rao" userId="6a5fd580f9c3373f" providerId="LiveId" clId="{E826E864-6277-4F13-B335-BEFF5C8E82BA}" dt="2023-08-19T13:24:21.576" v="1168" actId="14100"/>
        <pc:sldMkLst>
          <pc:docMk/>
          <pc:sldMk cId="0" sldId="273"/>
        </pc:sldMkLst>
        <pc:picChg chg="add mod">
          <ac:chgData name="Rithvik Rao" userId="6a5fd580f9c3373f" providerId="LiveId" clId="{E826E864-6277-4F13-B335-BEFF5C8E82BA}" dt="2023-08-19T13:24:21.576" v="1168" actId="14100"/>
          <ac:picMkLst>
            <pc:docMk/>
            <pc:sldMk cId="0" sldId="273"/>
            <ac:picMk id="4" creationId="{2DAF43E8-F413-32A6-7AA0-E75DFBEDD5FB}"/>
          </ac:picMkLst>
        </pc:picChg>
      </pc:sldChg>
      <pc:sldChg chg="modSp mod modTransition">
        <pc:chgData name="Rithvik Rao" userId="6a5fd580f9c3373f" providerId="LiveId" clId="{E826E864-6277-4F13-B335-BEFF5C8E82BA}" dt="2023-08-19T13:38:47.456" v="1240"/>
        <pc:sldMkLst>
          <pc:docMk/>
          <pc:sldMk cId="0" sldId="274"/>
        </pc:sldMkLst>
        <pc:spChg chg="mod">
          <ac:chgData name="Rithvik Rao" userId="6a5fd580f9c3373f" providerId="LiveId" clId="{E826E864-6277-4F13-B335-BEFF5C8E82BA}" dt="2023-08-18T17:14:54.817" v="868" actId="1076"/>
          <ac:spMkLst>
            <pc:docMk/>
            <pc:sldMk cId="0" sldId="274"/>
            <ac:spMk id="2" creationId="{00000000-0000-0000-0000-000000000000}"/>
          </ac:spMkLst>
        </pc:spChg>
        <pc:spChg chg="mod">
          <ac:chgData name="Rithvik Rao" userId="6a5fd580f9c3373f" providerId="LiveId" clId="{E826E864-6277-4F13-B335-BEFF5C8E82BA}" dt="2023-08-18T17:15:00.031" v="870" actId="1035"/>
          <ac:spMkLst>
            <pc:docMk/>
            <pc:sldMk cId="0" sldId="274"/>
            <ac:spMk id="3" creationId="{00000000-0000-0000-0000-000000000000}"/>
          </ac:spMkLst>
        </pc:spChg>
      </pc:sldChg>
      <pc:sldChg chg="addSp delSp modSp mod modTransition">
        <pc:chgData name="Rithvik Rao" userId="6a5fd580f9c3373f" providerId="LiveId" clId="{E826E864-6277-4F13-B335-BEFF5C8E82BA}" dt="2023-08-19T13:39:19.567" v="1243"/>
        <pc:sldMkLst>
          <pc:docMk/>
          <pc:sldMk cId="0" sldId="275"/>
        </pc:sldMkLst>
        <pc:spChg chg="mod ord">
          <ac:chgData name="Rithvik Rao" userId="6a5fd580f9c3373f" providerId="LiveId" clId="{E826E864-6277-4F13-B335-BEFF5C8E82BA}" dt="2023-08-18T17:20:26.343" v="1096" actId="166"/>
          <ac:spMkLst>
            <pc:docMk/>
            <pc:sldMk cId="0" sldId="275"/>
            <ac:spMk id="2" creationId="{00000000-0000-0000-0000-000000000000}"/>
          </ac:spMkLst>
        </pc:spChg>
        <pc:spChg chg="mod">
          <ac:chgData name="Rithvik Rao" userId="6a5fd580f9c3373f" providerId="LiveId" clId="{E826E864-6277-4F13-B335-BEFF5C8E82BA}" dt="2023-08-18T17:19:27.704" v="1078" actId="20577"/>
          <ac:spMkLst>
            <pc:docMk/>
            <pc:sldMk cId="0" sldId="275"/>
            <ac:spMk id="6" creationId="{00000000-0000-0000-0000-000000000000}"/>
          </ac:spMkLst>
        </pc:spChg>
        <pc:spChg chg="mod">
          <ac:chgData name="Rithvik Rao" userId="6a5fd580f9c3373f" providerId="LiveId" clId="{E826E864-6277-4F13-B335-BEFF5C8E82BA}" dt="2023-08-18T17:24:01.190" v="1149" actId="20577"/>
          <ac:spMkLst>
            <pc:docMk/>
            <pc:sldMk cId="0" sldId="275"/>
            <ac:spMk id="7" creationId="{00000000-0000-0000-0000-000000000000}"/>
          </ac:spMkLst>
        </pc:spChg>
        <pc:spChg chg="mod">
          <ac:chgData name="Rithvik Rao" userId="6a5fd580f9c3373f" providerId="LiveId" clId="{E826E864-6277-4F13-B335-BEFF5C8E82BA}" dt="2023-08-18T17:16:45.207" v="1012" actId="20577"/>
          <ac:spMkLst>
            <pc:docMk/>
            <pc:sldMk cId="0" sldId="275"/>
            <ac:spMk id="8" creationId="{00000000-0000-0000-0000-000000000000}"/>
          </ac:spMkLst>
        </pc:spChg>
        <pc:spChg chg="mod">
          <ac:chgData name="Rithvik Rao" userId="6a5fd580f9c3373f" providerId="LiveId" clId="{E826E864-6277-4F13-B335-BEFF5C8E82BA}" dt="2023-08-18T17:24:07.823" v="1154" actId="20577"/>
          <ac:spMkLst>
            <pc:docMk/>
            <pc:sldMk cId="0" sldId="275"/>
            <ac:spMk id="9" creationId="{00000000-0000-0000-0000-000000000000}"/>
          </ac:spMkLst>
        </pc:spChg>
        <pc:spChg chg="mod">
          <ac:chgData name="Rithvik Rao" userId="6a5fd580f9c3373f" providerId="LiveId" clId="{E826E864-6277-4F13-B335-BEFF5C8E82BA}" dt="2023-08-18T17:17:09.134" v="1028" actId="20577"/>
          <ac:spMkLst>
            <pc:docMk/>
            <pc:sldMk cId="0" sldId="275"/>
            <ac:spMk id="10" creationId="{00000000-0000-0000-0000-000000000000}"/>
          </ac:spMkLst>
        </pc:spChg>
        <pc:spChg chg="mod">
          <ac:chgData name="Rithvik Rao" userId="6a5fd580f9c3373f" providerId="LiveId" clId="{E826E864-6277-4F13-B335-BEFF5C8E82BA}" dt="2023-08-18T17:16:25.351" v="988" actId="207"/>
          <ac:spMkLst>
            <pc:docMk/>
            <pc:sldMk cId="0" sldId="275"/>
            <ac:spMk id="11" creationId="{00000000-0000-0000-0000-000000000000}"/>
          </ac:spMkLst>
        </pc:spChg>
        <pc:spChg chg="mod">
          <ac:chgData name="Rithvik Rao" userId="6a5fd580f9c3373f" providerId="LiveId" clId="{E826E864-6277-4F13-B335-BEFF5C8E82BA}" dt="2023-08-18T17:18:41.100" v="1073" actId="20577"/>
          <ac:spMkLst>
            <pc:docMk/>
            <pc:sldMk cId="0" sldId="275"/>
            <ac:spMk id="12" creationId="{00000000-0000-0000-0000-000000000000}"/>
          </ac:spMkLst>
        </pc:spChg>
        <pc:spChg chg="mod">
          <ac:chgData name="Rithvik Rao" userId="6a5fd580f9c3373f" providerId="LiveId" clId="{E826E864-6277-4F13-B335-BEFF5C8E82BA}" dt="2023-08-18T17:23:29.981" v="1147" actId="1036"/>
          <ac:spMkLst>
            <pc:docMk/>
            <pc:sldMk cId="0" sldId="275"/>
            <ac:spMk id="14" creationId="{00000000-0000-0000-0000-000000000000}"/>
          </ac:spMkLst>
        </pc:spChg>
        <pc:spChg chg="add del">
          <ac:chgData name="Rithvik Rao" userId="6a5fd580f9c3373f" providerId="LiveId" clId="{E826E864-6277-4F13-B335-BEFF5C8E82BA}" dt="2023-08-18T17:19:59.877" v="1090" actId="11529"/>
          <ac:spMkLst>
            <pc:docMk/>
            <pc:sldMk cId="0" sldId="275"/>
            <ac:spMk id="15" creationId="{D1138D9C-8B93-C75E-C26B-5DCC6454B59D}"/>
          </ac:spMkLst>
        </pc:spChg>
        <pc:spChg chg="add del mod ord">
          <ac:chgData name="Rithvik Rao" userId="6a5fd580f9c3373f" providerId="LiveId" clId="{E826E864-6277-4F13-B335-BEFF5C8E82BA}" dt="2023-08-18T17:21:01.183" v="1103" actId="478"/>
          <ac:spMkLst>
            <pc:docMk/>
            <pc:sldMk cId="0" sldId="275"/>
            <ac:spMk id="16" creationId="{6575EEE7-9F45-1439-C5DE-CEAD520FFB43}"/>
          </ac:spMkLst>
        </pc:spChg>
        <pc:spChg chg="add mod ord">
          <ac:chgData name="Rithvik Rao" userId="6a5fd580f9c3373f" providerId="LiveId" clId="{E826E864-6277-4F13-B335-BEFF5C8E82BA}" dt="2023-08-18T17:23:14.794" v="1125" actId="14100"/>
          <ac:spMkLst>
            <pc:docMk/>
            <pc:sldMk cId="0" sldId="275"/>
            <ac:spMk id="17" creationId="{2A46C632-A432-33D4-2AF8-B5EF23F9B07C}"/>
          </ac:spMkLst>
        </pc:spChg>
        <pc:picChg chg="del mod ord">
          <ac:chgData name="Rithvik Rao" userId="6a5fd580f9c3373f" providerId="LiveId" clId="{E826E864-6277-4F13-B335-BEFF5C8E82BA}" dt="2023-08-18T17:19:48.027" v="1088" actId="478"/>
          <ac:picMkLst>
            <pc:docMk/>
            <pc:sldMk cId="0" sldId="275"/>
            <ac:picMk id="4" creationId="{00000000-0000-0000-0000-000000000000}"/>
          </ac:picMkLst>
        </pc:picChg>
      </pc:sldChg>
      <pc:sldChg chg="modSp add mod modTransition">
        <pc:chgData name="Rithvik Rao" userId="6a5fd580f9c3373f" providerId="LiveId" clId="{E826E864-6277-4F13-B335-BEFF5C8E82BA}" dt="2023-08-19T13:38:05.708" v="1227"/>
        <pc:sldMkLst>
          <pc:docMk/>
          <pc:sldMk cId="853687731" sldId="276"/>
        </pc:sldMkLst>
        <pc:spChg chg="mod">
          <ac:chgData name="Rithvik Rao" userId="6a5fd580f9c3373f" providerId="LiveId" clId="{E826E864-6277-4F13-B335-BEFF5C8E82BA}" dt="2023-08-18T17:12:07.794" v="736" actId="20577"/>
          <ac:spMkLst>
            <pc:docMk/>
            <pc:sldMk cId="853687731" sldId="276"/>
            <ac:spMk id="2" creationId="{00000000-0000-0000-0000-000000000000}"/>
          </ac:spMkLst>
        </pc:spChg>
        <pc:spChg chg="mod">
          <ac:chgData name="Rithvik Rao" userId="6a5fd580f9c3373f" providerId="LiveId" clId="{E826E864-6277-4F13-B335-BEFF5C8E82BA}" dt="2023-08-18T17:13:42.603" v="861" actId="20577"/>
          <ac:spMkLst>
            <pc:docMk/>
            <pc:sldMk cId="853687731" sldId="276"/>
            <ac:spMk id="4" creationId="{00000000-0000-0000-0000-000000000000}"/>
          </ac:spMkLst>
        </pc:spChg>
        <pc:spChg chg="mod">
          <ac:chgData name="Rithvik Rao" userId="6a5fd580f9c3373f" providerId="LiveId" clId="{E826E864-6277-4F13-B335-BEFF5C8E82BA}" dt="2023-08-18T17:13:52.496" v="865" actId="20577"/>
          <ac:spMkLst>
            <pc:docMk/>
            <pc:sldMk cId="853687731" sldId="276"/>
            <ac:spMk id="6" creationId="{00000000-0000-0000-0000-000000000000}"/>
          </ac:spMkLst>
        </pc:spChg>
      </pc:sldChg>
      <pc:sldChg chg="addSp delSp modSp add mod modTransition">
        <pc:chgData name="Rithvik Rao" userId="6a5fd580f9c3373f" providerId="LiveId" clId="{E826E864-6277-4F13-B335-BEFF5C8E82BA}" dt="2023-08-19T13:38:38.941" v="1231"/>
        <pc:sldMkLst>
          <pc:docMk/>
          <pc:sldMk cId="1879886508" sldId="277"/>
        </pc:sldMkLst>
        <pc:picChg chg="del">
          <ac:chgData name="Rithvik Rao" userId="6a5fd580f9c3373f" providerId="LiveId" clId="{E826E864-6277-4F13-B335-BEFF5C8E82BA}" dt="2023-08-19T13:24:51.830" v="1174" actId="478"/>
          <ac:picMkLst>
            <pc:docMk/>
            <pc:sldMk cId="1879886508" sldId="277"/>
            <ac:picMk id="4" creationId="{2DAF43E8-F413-32A6-7AA0-E75DFBEDD5FB}"/>
          </ac:picMkLst>
        </pc:picChg>
        <pc:picChg chg="add del mod">
          <ac:chgData name="Rithvik Rao" userId="6a5fd580f9c3373f" providerId="LiveId" clId="{E826E864-6277-4F13-B335-BEFF5C8E82BA}" dt="2023-08-19T13:24:39.811" v="1171" actId="478"/>
          <ac:picMkLst>
            <pc:docMk/>
            <pc:sldMk cId="1879886508" sldId="277"/>
            <ac:picMk id="5" creationId="{61C4734B-10F4-79B5-144F-9413C119B98C}"/>
          </ac:picMkLst>
        </pc:picChg>
        <pc:picChg chg="add mod">
          <ac:chgData name="Rithvik Rao" userId="6a5fd580f9c3373f" providerId="LiveId" clId="{E826E864-6277-4F13-B335-BEFF5C8E82BA}" dt="2023-08-19T13:24:58.757" v="1175" actId="14100"/>
          <ac:picMkLst>
            <pc:docMk/>
            <pc:sldMk cId="1879886508" sldId="277"/>
            <ac:picMk id="7" creationId="{5863F5DA-09D2-ED29-3DD3-A825B7480D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72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4F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2355554"/>
            <a:ext cx="18287999" cy="6905624"/>
          </a:xfrm>
          <a:prstGeom prst="rect">
            <a:avLst/>
          </a:prstGeom>
        </p:spPr>
      </p:pic>
      <p:sp>
        <p:nvSpPr>
          <p:cNvPr id="2" name="Holder 2"/>
          <p:cNvSpPr>
            <a:spLocks noGrp="1"/>
          </p:cNvSpPr>
          <p:nvPr>
            <p:ph type="title"/>
          </p:nvPr>
        </p:nvSpPr>
        <p:spPr/>
        <p:txBody>
          <a:bodyPr lIns="0" tIns="0" rIns="0" bIns="0"/>
          <a:lstStyle>
            <a:lvl1pPr>
              <a:defRPr sz="725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003B"/>
          </a:solidFill>
        </p:spPr>
        <p:txBody>
          <a:bodyPr wrap="square" lIns="0" tIns="0" rIns="0" bIns="0" rtlCol="0"/>
          <a:lstStyle/>
          <a:p>
            <a:endParaRPr/>
          </a:p>
        </p:txBody>
      </p:sp>
      <p:sp>
        <p:nvSpPr>
          <p:cNvPr id="2" name="Holder 2"/>
          <p:cNvSpPr>
            <a:spLocks noGrp="1"/>
          </p:cNvSpPr>
          <p:nvPr>
            <p:ph type="title"/>
          </p:nvPr>
        </p:nvSpPr>
        <p:spPr>
          <a:xfrm>
            <a:off x="5977500" y="1414720"/>
            <a:ext cx="6332999" cy="1132205"/>
          </a:xfrm>
          <a:prstGeom prst="rect">
            <a:avLst/>
          </a:prstGeom>
        </p:spPr>
        <p:txBody>
          <a:bodyPr wrap="square" lIns="0" tIns="0" rIns="0" bIns="0">
            <a:spAutoFit/>
          </a:bodyPr>
          <a:lstStyle>
            <a:lvl1pPr>
              <a:defRPr sz="725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501650" y="1727783"/>
            <a:ext cx="17284700" cy="7170420"/>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95890"/>
            <a:chOff x="0" y="0"/>
            <a:chExt cx="18288000" cy="10295890"/>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9596991" y="0"/>
              <a:ext cx="8690419" cy="10295847"/>
            </a:xfrm>
            <a:prstGeom prst="rect">
              <a:avLst/>
            </a:prstGeom>
          </p:spPr>
        </p:pic>
      </p:grpSp>
      <p:sp>
        <p:nvSpPr>
          <p:cNvPr id="5" name="object 5"/>
          <p:cNvSpPr txBox="1"/>
          <p:nvPr/>
        </p:nvSpPr>
        <p:spPr>
          <a:xfrm>
            <a:off x="1060425" y="1808126"/>
            <a:ext cx="9977120" cy="4236416"/>
          </a:xfrm>
          <a:prstGeom prst="rect">
            <a:avLst/>
          </a:prstGeom>
        </p:spPr>
        <p:txBody>
          <a:bodyPr vert="horz" wrap="square" lIns="0" tIns="158750" rIns="0" bIns="0" rtlCol="0">
            <a:spAutoFit/>
          </a:bodyPr>
          <a:lstStyle/>
          <a:p>
            <a:pPr marL="12700" marR="233045" indent="1090295">
              <a:lnSpc>
                <a:spcPts val="6340"/>
              </a:lnSpc>
              <a:spcBef>
                <a:spcPts val="1250"/>
              </a:spcBef>
            </a:pPr>
            <a:r>
              <a:rPr lang="en-IN" sz="6200" dirty="0">
                <a:solidFill>
                  <a:schemeClr val="bg1"/>
                </a:solidFill>
                <a:latin typeface="Lucida Sans Unicode"/>
                <a:cs typeface="Lucida Sans Unicode"/>
              </a:rPr>
              <a:t>E-PILOT:A SYSTEM TO PREDICT HARD LANDING DURING THE APPROACH PHASE OF COMMERCIAL FLIGHTS</a:t>
            </a:r>
            <a:endParaRPr sz="6200" dirty="0">
              <a:solidFill>
                <a:schemeClr val="bg1"/>
              </a:solidFill>
              <a:latin typeface="Lucida Sans Unicode"/>
              <a:cs typeface="Lucida Sans Unicod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1736" y="723900"/>
            <a:ext cx="9384525" cy="2244845"/>
          </a:xfrm>
          <a:prstGeom prst="rect">
            <a:avLst/>
          </a:prstGeom>
        </p:spPr>
        <p:txBody>
          <a:bodyPr vert="horz" wrap="square" lIns="0" tIns="13335" rIns="0" bIns="0" rtlCol="0">
            <a:spAutoFit/>
          </a:bodyPr>
          <a:lstStyle/>
          <a:p>
            <a:pPr marL="12700" algn="ctr">
              <a:lnSpc>
                <a:spcPct val="100000"/>
              </a:lnSpc>
              <a:spcBef>
                <a:spcPts val="105"/>
              </a:spcBef>
            </a:pPr>
            <a:r>
              <a:rPr spc="790" dirty="0">
                <a:latin typeface="Tahoma"/>
                <a:cs typeface="Tahoma"/>
              </a:rPr>
              <a:t>ADVANTAGES</a:t>
            </a:r>
            <a:r>
              <a:rPr spc="-250" dirty="0">
                <a:latin typeface="Tahoma"/>
                <a:cs typeface="Tahoma"/>
              </a:rPr>
              <a:t> </a:t>
            </a:r>
            <a:r>
              <a:rPr spc="585" dirty="0">
                <a:latin typeface="Tahoma"/>
                <a:cs typeface="Tahoma"/>
              </a:rPr>
              <a:t>OF</a:t>
            </a:r>
            <a:br>
              <a:rPr lang="en-IN" spc="585" dirty="0">
                <a:latin typeface="Tahoma"/>
                <a:cs typeface="Tahoma"/>
              </a:rPr>
            </a:br>
            <a:r>
              <a:rPr lang="en-IN" spc="585" dirty="0">
                <a:latin typeface="Tahoma"/>
                <a:cs typeface="Tahoma"/>
              </a:rPr>
              <a:t>PROPOSED SYSTEM</a:t>
            </a:r>
            <a:endParaRPr spc="585" dirty="0">
              <a:latin typeface="Tahoma"/>
              <a:cs typeface="Tahoma"/>
            </a:endParaRPr>
          </a:p>
        </p:txBody>
      </p:sp>
      <p:sp>
        <p:nvSpPr>
          <p:cNvPr id="7" name="TextBox 6">
            <a:extLst>
              <a:ext uri="{FF2B5EF4-FFF2-40B4-BE49-F238E27FC236}">
                <a16:creationId xmlns:a16="http://schemas.microsoft.com/office/drawing/2014/main" id="{23657F0C-2419-A29C-B377-E9EA9E036902}"/>
              </a:ext>
            </a:extLst>
          </p:cNvPr>
          <p:cNvSpPr txBox="1"/>
          <p:nvPr/>
        </p:nvSpPr>
        <p:spPr>
          <a:xfrm>
            <a:off x="685800" y="3422690"/>
            <a:ext cx="10679398" cy="3016210"/>
          </a:xfrm>
          <a:prstGeom prst="rect">
            <a:avLst/>
          </a:prstGeom>
          <a:noFill/>
        </p:spPr>
        <p:txBody>
          <a:bodyPr wrap="none" rtlCol="0">
            <a:spAutoFit/>
          </a:bodyPr>
          <a:lstStyle/>
          <a:p>
            <a:pPr marL="571500" indent="-571500">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Enhanced Model Robustness</a:t>
            </a:r>
          </a:p>
          <a:p>
            <a:pPr marL="571500" indent="-571500">
              <a:buFont typeface="Arial" panose="020B0604020202020204" pitchFamily="34" charset="0"/>
              <a:buChar char="•"/>
            </a:pPr>
            <a:r>
              <a:rPr lang="en-US"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Effective Utilization of Temporal Dependencies</a:t>
            </a:r>
          </a:p>
          <a:p>
            <a:pPr marL="571500" indent="-571500">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Optimal Subset Selection</a:t>
            </a:r>
            <a:endParaRPr lang="en-US" sz="3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571500" indent="-571500">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Comprehensive Variable Categorization</a:t>
            </a:r>
            <a:endParaRPr lang="en-US"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buFont typeface="Arial" panose="020B0604020202020204" pitchFamily="34" charset="0"/>
              <a:buChar char="•"/>
            </a:pPr>
            <a:r>
              <a:rPr lang="en-US"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Efficient Learning of Complex Relationships</a:t>
            </a:r>
            <a:endParaRPr lang="en-IN" sz="3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930" y="571500"/>
            <a:ext cx="7028180" cy="619125"/>
          </a:xfrm>
          <a:prstGeom prst="rect">
            <a:avLst/>
          </a:prstGeom>
        </p:spPr>
        <p:txBody>
          <a:bodyPr vert="horz" wrap="square" lIns="0" tIns="11430" rIns="0" bIns="0" rtlCol="0">
            <a:spAutoFit/>
          </a:bodyPr>
          <a:lstStyle/>
          <a:p>
            <a:pPr marL="12700">
              <a:lnSpc>
                <a:spcPct val="100000"/>
              </a:lnSpc>
              <a:spcBef>
                <a:spcPts val="90"/>
              </a:spcBef>
              <a:tabLst>
                <a:tab pos="2571115" algn="l"/>
              </a:tabLst>
            </a:pPr>
            <a:r>
              <a:rPr sz="3900" b="1" spc="730" dirty="0">
                <a:solidFill>
                  <a:srgbClr val="000000"/>
                </a:solidFill>
                <a:latin typeface="Trebuchet MS"/>
                <a:cs typeface="Trebuchet MS"/>
              </a:rPr>
              <a:t>SYSTEM	</a:t>
            </a:r>
            <a:r>
              <a:rPr sz="3900" b="1" spc="610" dirty="0">
                <a:solidFill>
                  <a:srgbClr val="000000"/>
                </a:solidFill>
                <a:latin typeface="Trebuchet MS"/>
                <a:cs typeface="Trebuchet MS"/>
              </a:rPr>
              <a:t>ARCHITECTURE</a:t>
            </a:r>
            <a:endParaRPr sz="3900" dirty="0">
              <a:latin typeface="Trebuchet MS"/>
              <a:cs typeface="Trebuchet MS"/>
            </a:endParaRPr>
          </a:p>
        </p:txBody>
      </p:sp>
      <p:pic>
        <p:nvPicPr>
          <p:cNvPr id="4" name="Picture 3">
            <a:extLst>
              <a:ext uri="{FF2B5EF4-FFF2-40B4-BE49-F238E27FC236}">
                <a16:creationId xmlns:a16="http://schemas.microsoft.com/office/drawing/2014/main" id="{FB5D932D-5570-2E92-5F57-0341EADC9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01191"/>
            <a:ext cx="18135600" cy="8685809"/>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4042" y="1003925"/>
            <a:ext cx="8038158" cy="2244845"/>
          </a:xfrm>
          <a:prstGeom prst="rect">
            <a:avLst/>
          </a:prstGeom>
        </p:spPr>
        <p:txBody>
          <a:bodyPr vert="horz" wrap="square" lIns="0" tIns="13335" rIns="0" bIns="0" rtlCol="0">
            <a:spAutoFit/>
          </a:bodyPr>
          <a:lstStyle/>
          <a:p>
            <a:pPr marL="12700" algn="ctr">
              <a:lnSpc>
                <a:spcPct val="100000"/>
              </a:lnSpc>
              <a:spcBef>
                <a:spcPts val="105"/>
              </a:spcBef>
            </a:pPr>
            <a:r>
              <a:rPr spc="755" dirty="0">
                <a:latin typeface="Tahoma"/>
                <a:cs typeface="Tahoma"/>
              </a:rPr>
              <a:t>SOFTWARE</a:t>
            </a:r>
            <a:br>
              <a:rPr lang="en-IN" spc="755" dirty="0">
                <a:latin typeface="Tahoma"/>
                <a:cs typeface="Tahoma"/>
              </a:rPr>
            </a:br>
            <a:r>
              <a:rPr lang="en-IN" spc="755" dirty="0">
                <a:latin typeface="Tahoma"/>
                <a:cs typeface="Tahoma"/>
              </a:rPr>
              <a:t>REQUIREMENTS</a:t>
            </a:r>
            <a:endParaRPr spc="755" dirty="0">
              <a:latin typeface="Tahoma"/>
              <a:cs typeface="Tahoma"/>
            </a:endParaRPr>
          </a:p>
        </p:txBody>
      </p:sp>
      <p:sp>
        <p:nvSpPr>
          <p:cNvPr id="4" name="object 4"/>
          <p:cNvSpPr txBox="1"/>
          <p:nvPr/>
        </p:nvSpPr>
        <p:spPr>
          <a:xfrm>
            <a:off x="506336" y="4245610"/>
            <a:ext cx="4624070" cy="4002249"/>
          </a:xfrm>
          <a:prstGeom prst="rect">
            <a:avLst/>
          </a:prstGeom>
        </p:spPr>
        <p:txBody>
          <a:bodyPr vert="horz" wrap="square" lIns="0" tIns="12065" rIns="0" bIns="0" rtlCol="0">
            <a:spAutoFit/>
          </a:bodyPr>
          <a:lstStyle/>
          <a:p>
            <a:pPr marL="12700" marR="5080">
              <a:lnSpc>
                <a:spcPct val="116100"/>
              </a:lnSpc>
              <a:spcBef>
                <a:spcPts val="95"/>
              </a:spcBef>
            </a:pPr>
            <a:r>
              <a:rPr sz="4500" spc="-350" dirty="0">
                <a:solidFill>
                  <a:srgbClr val="FFFFFF"/>
                </a:solidFill>
                <a:latin typeface="Verdana"/>
                <a:cs typeface="Verdana"/>
              </a:rPr>
              <a:t>O</a:t>
            </a:r>
            <a:r>
              <a:rPr sz="4500" spc="-190" dirty="0">
                <a:solidFill>
                  <a:srgbClr val="FFFFFF"/>
                </a:solidFill>
                <a:latin typeface="Verdana"/>
                <a:cs typeface="Verdana"/>
              </a:rPr>
              <a:t>p</a:t>
            </a:r>
            <a:r>
              <a:rPr sz="4500" spc="-204" dirty="0">
                <a:solidFill>
                  <a:srgbClr val="FFFFFF"/>
                </a:solidFill>
                <a:latin typeface="Verdana"/>
                <a:cs typeface="Verdana"/>
              </a:rPr>
              <a:t>e</a:t>
            </a:r>
            <a:r>
              <a:rPr sz="4500" spc="-270" dirty="0">
                <a:solidFill>
                  <a:srgbClr val="FFFFFF"/>
                </a:solidFill>
                <a:latin typeface="Verdana"/>
                <a:cs typeface="Verdana"/>
              </a:rPr>
              <a:t>r</a:t>
            </a:r>
            <a:r>
              <a:rPr sz="4500" spc="-295" dirty="0">
                <a:solidFill>
                  <a:srgbClr val="FFFFFF"/>
                </a:solidFill>
                <a:latin typeface="Verdana"/>
                <a:cs typeface="Verdana"/>
              </a:rPr>
              <a:t>a</a:t>
            </a:r>
            <a:r>
              <a:rPr sz="4500" spc="-195" dirty="0">
                <a:solidFill>
                  <a:srgbClr val="FFFFFF"/>
                </a:solidFill>
                <a:latin typeface="Verdana"/>
                <a:cs typeface="Verdana"/>
              </a:rPr>
              <a:t>t</a:t>
            </a:r>
            <a:r>
              <a:rPr sz="4500" spc="-110" dirty="0">
                <a:solidFill>
                  <a:srgbClr val="FFFFFF"/>
                </a:solidFill>
                <a:latin typeface="Verdana"/>
                <a:cs typeface="Verdana"/>
              </a:rPr>
              <a:t>i</a:t>
            </a:r>
            <a:r>
              <a:rPr sz="4500" spc="-285" dirty="0">
                <a:solidFill>
                  <a:srgbClr val="FFFFFF"/>
                </a:solidFill>
                <a:latin typeface="Verdana"/>
                <a:cs typeface="Verdana"/>
              </a:rPr>
              <a:t>n</a:t>
            </a:r>
            <a:r>
              <a:rPr sz="4500" spc="-420" dirty="0">
                <a:solidFill>
                  <a:srgbClr val="FFFFFF"/>
                </a:solidFill>
                <a:latin typeface="Verdana"/>
                <a:cs typeface="Verdana"/>
              </a:rPr>
              <a:t>g</a:t>
            </a:r>
            <a:r>
              <a:rPr sz="4500" spc="-520" dirty="0">
                <a:solidFill>
                  <a:srgbClr val="FFFFFF"/>
                </a:solidFill>
                <a:latin typeface="Verdana"/>
                <a:cs typeface="Verdana"/>
              </a:rPr>
              <a:t> </a:t>
            </a:r>
            <a:r>
              <a:rPr sz="4500" spc="-455" dirty="0">
                <a:solidFill>
                  <a:srgbClr val="FFFFFF"/>
                </a:solidFill>
                <a:latin typeface="Verdana"/>
                <a:cs typeface="Verdana"/>
              </a:rPr>
              <a:t>S</a:t>
            </a:r>
            <a:r>
              <a:rPr sz="4500" spc="-415" dirty="0">
                <a:solidFill>
                  <a:srgbClr val="FFFFFF"/>
                </a:solidFill>
                <a:latin typeface="Verdana"/>
                <a:cs typeface="Verdana"/>
              </a:rPr>
              <a:t>y</a:t>
            </a:r>
            <a:r>
              <a:rPr sz="4500" spc="-150" dirty="0">
                <a:solidFill>
                  <a:srgbClr val="FFFFFF"/>
                </a:solidFill>
                <a:latin typeface="Verdana"/>
                <a:cs typeface="Verdana"/>
              </a:rPr>
              <a:t>s</a:t>
            </a:r>
            <a:r>
              <a:rPr sz="4500" spc="-195" dirty="0">
                <a:solidFill>
                  <a:srgbClr val="FFFFFF"/>
                </a:solidFill>
                <a:latin typeface="Verdana"/>
                <a:cs typeface="Verdana"/>
              </a:rPr>
              <a:t>t</a:t>
            </a:r>
            <a:r>
              <a:rPr sz="4500" spc="-204" dirty="0">
                <a:solidFill>
                  <a:srgbClr val="FFFFFF"/>
                </a:solidFill>
                <a:latin typeface="Verdana"/>
                <a:cs typeface="Verdana"/>
              </a:rPr>
              <a:t>e</a:t>
            </a:r>
            <a:r>
              <a:rPr sz="4500" spc="-250" dirty="0">
                <a:solidFill>
                  <a:srgbClr val="FFFFFF"/>
                </a:solidFill>
                <a:latin typeface="Verdana"/>
                <a:cs typeface="Verdana"/>
              </a:rPr>
              <a:t>m  </a:t>
            </a:r>
            <a:r>
              <a:rPr sz="4400" spc="-335" dirty="0">
                <a:solidFill>
                  <a:srgbClr val="FFFFFF"/>
                </a:solidFill>
                <a:latin typeface="Verdana"/>
                <a:cs typeface="Verdana"/>
              </a:rPr>
              <a:t>C</a:t>
            </a:r>
            <a:r>
              <a:rPr sz="4400" spc="-200" dirty="0">
                <a:solidFill>
                  <a:srgbClr val="FFFFFF"/>
                </a:solidFill>
                <a:latin typeface="Verdana"/>
                <a:cs typeface="Verdana"/>
              </a:rPr>
              <a:t>o</a:t>
            </a:r>
            <a:r>
              <a:rPr sz="4400" spc="-185" dirty="0">
                <a:solidFill>
                  <a:srgbClr val="FFFFFF"/>
                </a:solidFill>
                <a:latin typeface="Verdana"/>
                <a:cs typeface="Verdana"/>
              </a:rPr>
              <a:t>d</a:t>
            </a:r>
            <a:r>
              <a:rPr sz="4400" spc="-105" dirty="0">
                <a:solidFill>
                  <a:srgbClr val="FFFFFF"/>
                </a:solidFill>
                <a:latin typeface="Verdana"/>
                <a:cs typeface="Verdana"/>
              </a:rPr>
              <a:t>i</a:t>
            </a:r>
            <a:r>
              <a:rPr sz="4400" spc="-280" dirty="0">
                <a:solidFill>
                  <a:srgbClr val="FFFFFF"/>
                </a:solidFill>
                <a:latin typeface="Verdana"/>
                <a:cs typeface="Verdana"/>
              </a:rPr>
              <a:t>n</a:t>
            </a:r>
            <a:r>
              <a:rPr sz="4400" spc="-409" dirty="0">
                <a:solidFill>
                  <a:srgbClr val="FFFFFF"/>
                </a:solidFill>
                <a:latin typeface="Verdana"/>
                <a:cs typeface="Verdana"/>
              </a:rPr>
              <a:t>g</a:t>
            </a:r>
            <a:r>
              <a:rPr sz="4400" spc="-505" dirty="0">
                <a:solidFill>
                  <a:srgbClr val="FFFFFF"/>
                </a:solidFill>
                <a:latin typeface="Verdana"/>
                <a:cs typeface="Verdana"/>
              </a:rPr>
              <a:t> </a:t>
            </a:r>
            <a:r>
              <a:rPr sz="4400" spc="-240" dirty="0">
                <a:solidFill>
                  <a:srgbClr val="FFFFFF"/>
                </a:solidFill>
                <a:latin typeface="Verdana"/>
                <a:cs typeface="Verdana"/>
              </a:rPr>
              <a:t>L</a:t>
            </a:r>
            <a:r>
              <a:rPr sz="4400" spc="-290" dirty="0">
                <a:solidFill>
                  <a:srgbClr val="FFFFFF"/>
                </a:solidFill>
                <a:latin typeface="Verdana"/>
                <a:cs typeface="Verdana"/>
              </a:rPr>
              <a:t>a</a:t>
            </a:r>
            <a:r>
              <a:rPr sz="4400" spc="-280" dirty="0">
                <a:solidFill>
                  <a:srgbClr val="FFFFFF"/>
                </a:solidFill>
                <a:latin typeface="Verdana"/>
                <a:cs typeface="Verdana"/>
              </a:rPr>
              <a:t>n</a:t>
            </a:r>
            <a:r>
              <a:rPr sz="4400" spc="-415" dirty="0">
                <a:solidFill>
                  <a:srgbClr val="FFFFFF"/>
                </a:solidFill>
                <a:latin typeface="Verdana"/>
                <a:cs typeface="Verdana"/>
              </a:rPr>
              <a:t>g</a:t>
            </a:r>
            <a:r>
              <a:rPr sz="4400" spc="-280" dirty="0">
                <a:solidFill>
                  <a:srgbClr val="FFFFFF"/>
                </a:solidFill>
                <a:latin typeface="Verdana"/>
                <a:cs typeface="Verdana"/>
              </a:rPr>
              <a:t>u</a:t>
            </a:r>
            <a:r>
              <a:rPr sz="4400" spc="-290" dirty="0">
                <a:solidFill>
                  <a:srgbClr val="FFFFFF"/>
                </a:solidFill>
                <a:latin typeface="Verdana"/>
                <a:cs typeface="Verdana"/>
              </a:rPr>
              <a:t>a</a:t>
            </a:r>
            <a:r>
              <a:rPr sz="4400" spc="-415" dirty="0">
                <a:solidFill>
                  <a:srgbClr val="FFFFFF"/>
                </a:solidFill>
                <a:latin typeface="Verdana"/>
                <a:cs typeface="Verdana"/>
              </a:rPr>
              <a:t>g</a:t>
            </a:r>
            <a:r>
              <a:rPr sz="4400" spc="-145" dirty="0">
                <a:solidFill>
                  <a:srgbClr val="FFFFFF"/>
                </a:solidFill>
                <a:latin typeface="Verdana"/>
                <a:cs typeface="Verdana"/>
              </a:rPr>
              <a:t>e  </a:t>
            </a:r>
            <a:r>
              <a:rPr lang="en-IN" sz="4400" spc="-150" dirty="0">
                <a:solidFill>
                  <a:srgbClr val="FFFFFF"/>
                </a:solidFill>
                <a:latin typeface="Verdana"/>
                <a:cs typeface="Verdana"/>
              </a:rPr>
              <a:t>FRONT END</a:t>
            </a:r>
            <a:endParaRPr sz="4400" dirty="0">
              <a:latin typeface="Verdana"/>
              <a:cs typeface="Verdana"/>
            </a:endParaRPr>
          </a:p>
          <a:p>
            <a:pPr marL="12700">
              <a:lnSpc>
                <a:spcPct val="100000"/>
              </a:lnSpc>
              <a:spcBef>
                <a:spcPts val="919"/>
              </a:spcBef>
            </a:pPr>
            <a:r>
              <a:rPr sz="4500" spc="-260" dirty="0">
                <a:solidFill>
                  <a:srgbClr val="FFFFFF"/>
                </a:solidFill>
                <a:latin typeface="Verdana"/>
                <a:cs typeface="Verdana"/>
              </a:rPr>
              <a:t>Database</a:t>
            </a:r>
            <a:endParaRPr lang="en-IN" sz="4500" spc="-260" dirty="0">
              <a:solidFill>
                <a:srgbClr val="FFFFFF"/>
              </a:solidFill>
              <a:latin typeface="Verdana"/>
              <a:cs typeface="Verdana"/>
            </a:endParaRPr>
          </a:p>
          <a:p>
            <a:pPr marL="12700">
              <a:lnSpc>
                <a:spcPct val="100000"/>
              </a:lnSpc>
              <a:spcBef>
                <a:spcPts val="919"/>
              </a:spcBef>
            </a:pPr>
            <a:r>
              <a:rPr lang="en-IN" sz="4500" spc="-260" dirty="0">
                <a:solidFill>
                  <a:srgbClr val="FFFFFF"/>
                </a:solidFill>
                <a:latin typeface="Verdana"/>
                <a:cs typeface="Verdana"/>
              </a:rPr>
              <a:t>Designing</a:t>
            </a:r>
            <a:endParaRPr lang="en-IN" sz="4500" dirty="0">
              <a:latin typeface="Verdana"/>
              <a:cs typeface="Verdana"/>
            </a:endParaRPr>
          </a:p>
        </p:txBody>
      </p:sp>
      <p:sp>
        <p:nvSpPr>
          <p:cNvPr id="5" name="object 5"/>
          <p:cNvSpPr txBox="1"/>
          <p:nvPr/>
        </p:nvSpPr>
        <p:spPr>
          <a:xfrm>
            <a:off x="8491559" y="4245610"/>
            <a:ext cx="210185" cy="4017125"/>
          </a:xfrm>
          <a:prstGeom prst="rect">
            <a:avLst/>
          </a:prstGeom>
        </p:spPr>
        <p:txBody>
          <a:bodyPr vert="horz" wrap="square" lIns="0" tIns="122555" rIns="0" bIns="0" rtlCol="0">
            <a:spAutoFit/>
          </a:bodyPr>
          <a:lstStyle/>
          <a:p>
            <a:pPr marL="12700">
              <a:lnSpc>
                <a:spcPct val="100000"/>
              </a:lnSpc>
              <a:spcBef>
                <a:spcPts val="965"/>
              </a:spcBef>
            </a:pPr>
            <a:r>
              <a:rPr sz="4500" spc="-725" dirty="0">
                <a:solidFill>
                  <a:srgbClr val="FFFFFF"/>
                </a:solidFill>
                <a:latin typeface="Verdana"/>
                <a:cs typeface="Verdana"/>
              </a:rPr>
              <a:t>:</a:t>
            </a:r>
            <a:endParaRPr sz="4500" dirty="0">
              <a:latin typeface="Verdana"/>
              <a:cs typeface="Verdana"/>
            </a:endParaRPr>
          </a:p>
          <a:p>
            <a:pPr marL="33020">
              <a:lnSpc>
                <a:spcPct val="100000"/>
              </a:lnSpc>
              <a:spcBef>
                <a:spcPts val="850"/>
              </a:spcBef>
            </a:pPr>
            <a:r>
              <a:rPr sz="4400" spc="-710" dirty="0">
                <a:solidFill>
                  <a:srgbClr val="FFFFFF"/>
                </a:solidFill>
                <a:latin typeface="Verdana"/>
                <a:cs typeface="Verdana"/>
              </a:rPr>
              <a:t>:</a:t>
            </a:r>
            <a:endParaRPr sz="4400" dirty="0">
              <a:latin typeface="Verdana"/>
              <a:cs typeface="Verdana"/>
            </a:endParaRPr>
          </a:p>
          <a:p>
            <a:pPr marL="19050">
              <a:lnSpc>
                <a:spcPct val="100000"/>
              </a:lnSpc>
              <a:spcBef>
                <a:spcPts val="869"/>
              </a:spcBef>
            </a:pPr>
            <a:r>
              <a:rPr sz="4400" spc="-710" dirty="0">
                <a:solidFill>
                  <a:srgbClr val="FFFFFF"/>
                </a:solidFill>
                <a:latin typeface="Verdana"/>
                <a:cs typeface="Verdana"/>
              </a:rPr>
              <a:t>:</a:t>
            </a:r>
            <a:endParaRPr sz="4400" dirty="0">
              <a:latin typeface="Verdana"/>
              <a:cs typeface="Verdana"/>
            </a:endParaRPr>
          </a:p>
          <a:p>
            <a:pPr marL="15240">
              <a:lnSpc>
                <a:spcPct val="100000"/>
              </a:lnSpc>
              <a:spcBef>
                <a:spcPts val="919"/>
              </a:spcBef>
            </a:pPr>
            <a:r>
              <a:rPr sz="4500" spc="-725" dirty="0">
                <a:solidFill>
                  <a:srgbClr val="FFFFFF"/>
                </a:solidFill>
                <a:latin typeface="Verdana"/>
                <a:cs typeface="Verdana"/>
              </a:rPr>
              <a:t>:</a:t>
            </a:r>
            <a:endParaRPr lang="en-IN" sz="4500" spc="-725" dirty="0">
              <a:solidFill>
                <a:srgbClr val="FFFFFF"/>
              </a:solidFill>
              <a:latin typeface="Verdana"/>
              <a:cs typeface="Verdana"/>
            </a:endParaRPr>
          </a:p>
          <a:p>
            <a:pPr marL="15240">
              <a:lnSpc>
                <a:spcPct val="100000"/>
              </a:lnSpc>
              <a:spcBef>
                <a:spcPts val="919"/>
              </a:spcBef>
            </a:pPr>
            <a:r>
              <a:rPr lang="en-IN" sz="4500" spc="-725" dirty="0">
                <a:solidFill>
                  <a:srgbClr val="FFFFFF"/>
                </a:solidFill>
                <a:latin typeface="Verdana"/>
                <a:cs typeface="Verdana"/>
              </a:rPr>
              <a:t>:</a:t>
            </a:r>
          </a:p>
        </p:txBody>
      </p:sp>
      <p:sp>
        <p:nvSpPr>
          <p:cNvPr id="6" name="object 6"/>
          <p:cNvSpPr txBox="1"/>
          <p:nvPr/>
        </p:nvSpPr>
        <p:spPr>
          <a:xfrm>
            <a:off x="9986538" y="4245610"/>
            <a:ext cx="7239634" cy="4063292"/>
          </a:xfrm>
          <a:prstGeom prst="rect">
            <a:avLst/>
          </a:prstGeom>
        </p:spPr>
        <p:txBody>
          <a:bodyPr vert="horz" wrap="square" lIns="0" tIns="122555" rIns="0" bIns="0" rtlCol="0">
            <a:spAutoFit/>
          </a:bodyPr>
          <a:lstStyle/>
          <a:p>
            <a:pPr marL="39370">
              <a:lnSpc>
                <a:spcPct val="100000"/>
              </a:lnSpc>
              <a:spcBef>
                <a:spcPts val="965"/>
              </a:spcBef>
            </a:pPr>
            <a:r>
              <a:rPr sz="4500" spc="-430" dirty="0">
                <a:solidFill>
                  <a:srgbClr val="FFFFFF"/>
                </a:solidFill>
                <a:latin typeface="Verdana"/>
                <a:cs typeface="Verdana"/>
              </a:rPr>
              <a:t>W</a:t>
            </a:r>
            <a:r>
              <a:rPr sz="4500" spc="-110" dirty="0">
                <a:solidFill>
                  <a:srgbClr val="FFFFFF"/>
                </a:solidFill>
                <a:latin typeface="Verdana"/>
                <a:cs typeface="Verdana"/>
              </a:rPr>
              <a:t>i</a:t>
            </a:r>
            <a:r>
              <a:rPr sz="4500" spc="-285" dirty="0">
                <a:solidFill>
                  <a:srgbClr val="FFFFFF"/>
                </a:solidFill>
                <a:latin typeface="Verdana"/>
                <a:cs typeface="Verdana"/>
              </a:rPr>
              <a:t>n</a:t>
            </a:r>
            <a:r>
              <a:rPr sz="4500" spc="-190" dirty="0">
                <a:solidFill>
                  <a:srgbClr val="FFFFFF"/>
                </a:solidFill>
                <a:latin typeface="Verdana"/>
                <a:cs typeface="Verdana"/>
              </a:rPr>
              <a:t>d</a:t>
            </a:r>
            <a:r>
              <a:rPr sz="4500" spc="-204" dirty="0">
                <a:solidFill>
                  <a:srgbClr val="FFFFFF"/>
                </a:solidFill>
                <a:latin typeface="Verdana"/>
                <a:cs typeface="Verdana"/>
              </a:rPr>
              <a:t>o</a:t>
            </a:r>
            <a:r>
              <a:rPr sz="4500" spc="-220" dirty="0">
                <a:solidFill>
                  <a:srgbClr val="FFFFFF"/>
                </a:solidFill>
                <a:latin typeface="Verdana"/>
                <a:cs typeface="Verdana"/>
              </a:rPr>
              <a:t>w</a:t>
            </a:r>
            <a:r>
              <a:rPr sz="4500" spc="-145" dirty="0">
                <a:solidFill>
                  <a:srgbClr val="FFFFFF"/>
                </a:solidFill>
                <a:latin typeface="Verdana"/>
                <a:cs typeface="Verdana"/>
              </a:rPr>
              <a:t>s</a:t>
            </a:r>
            <a:r>
              <a:rPr sz="4500" spc="-520" dirty="0">
                <a:solidFill>
                  <a:srgbClr val="FFFFFF"/>
                </a:solidFill>
                <a:latin typeface="Verdana"/>
                <a:cs typeface="Verdana"/>
              </a:rPr>
              <a:t> </a:t>
            </a:r>
            <a:r>
              <a:rPr sz="4500" spc="-155" dirty="0">
                <a:solidFill>
                  <a:srgbClr val="FFFFFF"/>
                </a:solidFill>
                <a:latin typeface="Verdana"/>
                <a:cs typeface="Verdana"/>
              </a:rPr>
              <a:t>1</a:t>
            </a:r>
            <a:r>
              <a:rPr sz="4500" spc="-150" dirty="0">
                <a:solidFill>
                  <a:srgbClr val="FFFFFF"/>
                </a:solidFill>
                <a:latin typeface="Verdana"/>
                <a:cs typeface="Verdana"/>
              </a:rPr>
              <a:t>0</a:t>
            </a:r>
            <a:endParaRPr sz="4500" dirty="0">
              <a:latin typeface="Verdana"/>
              <a:cs typeface="Verdana"/>
            </a:endParaRPr>
          </a:p>
          <a:p>
            <a:pPr marL="26670">
              <a:lnSpc>
                <a:spcPct val="100000"/>
              </a:lnSpc>
              <a:spcBef>
                <a:spcPts val="850"/>
              </a:spcBef>
            </a:pPr>
            <a:r>
              <a:rPr sz="4400" spc="-225" dirty="0">
                <a:solidFill>
                  <a:srgbClr val="FFFFFF"/>
                </a:solidFill>
                <a:latin typeface="Verdana"/>
                <a:cs typeface="Verdana"/>
              </a:rPr>
              <a:t>Python</a:t>
            </a:r>
            <a:endParaRPr sz="4400" dirty="0">
              <a:latin typeface="Verdana"/>
              <a:cs typeface="Verdana"/>
            </a:endParaRPr>
          </a:p>
          <a:p>
            <a:pPr marL="12700">
              <a:lnSpc>
                <a:spcPct val="100000"/>
              </a:lnSpc>
              <a:spcBef>
                <a:spcPts val="869"/>
              </a:spcBef>
            </a:pPr>
            <a:r>
              <a:rPr lang="en-IN" sz="4400" spc="20" dirty="0">
                <a:solidFill>
                  <a:srgbClr val="FFFFFF"/>
                </a:solidFill>
                <a:latin typeface="Verdana"/>
                <a:cs typeface="Verdana"/>
              </a:rPr>
              <a:t>HTML</a:t>
            </a:r>
            <a:r>
              <a:rPr sz="4400" spc="-400" dirty="0">
                <a:solidFill>
                  <a:srgbClr val="FFFFFF"/>
                </a:solidFill>
                <a:latin typeface="Verdana"/>
                <a:cs typeface="Verdana"/>
              </a:rPr>
              <a:t>,</a:t>
            </a:r>
            <a:r>
              <a:rPr sz="4400" spc="-505" dirty="0">
                <a:solidFill>
                  <a:srgbClr val="FFFFFF"/>
                </a:solidFill>
                <a:latin typeface="Verdana"/>
                <a:cs typeface="Verdana"/>
              </a:rPr>
              <a:t> </a:t>
            </a:r>
            <a:r>
              <a:rPr lang="en-IN" sz="4400" spc="-325" dirty="0">
                <a:solidFill>
                  <a:srgbClr val="FFFFFF"/>
                </a:solidFill>
                <a:latin typeface="Verdana"/>
                <a:cs typeface="Verdana"/>
              </a:rPr>
              <a:t>CSS</a:t>
            </a:r>
            <a:endParaRPr sz="4400" dirty="0">
              <a:latin typeface="Verdana"/>
              <a:cs typeface="Verdana"/>
            </a:endParaRPr>
          </a:p>
          <a:p>
            <a:pPr marL="42545">
              <a:lnSpc>
                <a:spcPct val="100000"/>
              </a:lnSpc>
              <a:spcBef>
                <a:spcPts val="919"/>
              </a:spcBef>
            </a:pPr>
            <a:r>
              <a:rPr sz="4500" spc="-260" dirty="0">
                <a:solidFill>
                  <a:srgbClr val="FFFFFF"/>
                </a:solidFill>
                <a:latin typeface="Verdana"/>
                <a:cs typeface="Verdana"/>
              </a:rPr>
              <a:t>SQLite</a:t>
            </a:r>
            <a:endParaRPr lang="en-IN" sz="4500" spc="-260" dirty="0">
              <a:solidFill>
                <a:srgbClr val="FFFFFF"/>
              </a:solidFill>
              <a:latin typeface="Verdana"/>
              <a:cs typeface="Verdana"/>
            </a:endParaRPr>
          </a:p>
          <a:p>
            <a:pPr marL="42545">
              <a:spcBef>
                <a:spcPts val="919"/>
              </a:spcBef>
            </a:pPr>
            <a:r>
              <a:rPr lang="en-IN" sz="4800" spc="20" dirty="0">
                <a:solidFill>
                  <a:srgbClr val="FFFFFF"/>
                </a:solidFill>
                <a:latin typeface="Verdana"/>
                <a:cs typeface="Verdana"/>
              </a:rPr>
              <a:t>HTML</a:t>
            </a:r>
            <a:r>
              <a:rPr lang="en-IN" sz="4800" spc="-400" dirty="0">
                <a:solidFill>
                  <a:srgbClr val="FFFFFF"/>
                </a:solidFill>
                <a:latin typeface="Verdana"/>
                <a:cs typeface="Verdana"/>
              </a:rPr>
              <a:t>,</a:t>
            </a:r>
            <a:r>
              <a:rPr lang="en-IN" sz="4800" spc="-505" dirty="0">
                <a:solidFill>
                  <a:srgbClr val="FFFFFF"/>
                </a:solidFill>
                <a:latin typeface="Verdana"/>
                <a:cs typeface="Verdana"/>
              </a:rPr>
              <a:t> </a:t>
            </a:r>
            <a:r>
              <a:rPr lang="en-IN" sz="4800" spc="-325" dirty="0">
                <a:solidFill>
                  <a:srgbClr val="FFFFFF"/>
                </a:solidFill>
                <a:latin typeface="Verdana"/>
                <a:cs typeface="Verdana"/>
              </a:rPr>
              <a:t>CSS</a:t>
            </a:r>
            <a:r>
              <a:rPr lang="en-IN" sz="4500" spc="-325" dirty="0">
                <a:solidFill>
                  <a:srgbClr val="FFFFFF"/>
                </a:solidFill>
                <a:latin typeface="Verdana"/>
                <a:cs typeface="Verdana"/>
              </a:rPr>
              <a:t>, Java Script</a:t>
            </a:r>
            <a:endParaRPr lang="en-IN" sz="4800" dirty="0">
              <a:latin typeface="Verdana"/>
              <a:cs typeface="Verdana"/>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5000" y="1003925"/>
            <a:ext cx="8038158" cy="2244845"/>
          </a:xfrm>
          <a:prstGeom prst="rect">
            <a:avLst/>
          </a:prstGeom>
        </p:spPr>
        <p:txBody>
          <a:bodyPr vert="horz" wrap="square" lIns="0" tIns="13335" rIns="0" bIns="0" rtlCol="0">
            <a:spAutoFit/>
          </a:bodyPr>
          <a:lstStyle/>
          <a:p>
            <a:pPr marL="12700" algn="ctr">
              <a:lnSpc>
                <a:spcPct val="100000"/>
              </a:lnSpc>
              <a:spcBef>
                <a:spcPts val="105"/>
              </a:spcBef>
            </a:pPr>
            <a:r>
              <a:rPr lang="en-IN" spc="755" dirty="0">
                <a:latin typeface="Tahoma"/>
                <a:cs typeface="Tahoma"/>
              </a:rPr>
              <a:t>HARDWARE</a:t>
            </a:r>
            <a:br>
              <a:rPr lang="en-IN" spc="755" dirty="0">
                <a:latin typeface="Tahoma"/>
                <a:cs typeface="Tahoma"/>
              </a:rPr>
            </a:br>
            <a:r>
              <a:rPr lang="en-IN" spc="755" dirty="0">
                <a:latin typeface="Tahoma"/>
                <a:cs typeface="Tahoma"/>
              </a:rPr>
              <a:t>REQUIREMENTS</a:t>
            </a:r>
            <a:endParaRPr spc="755" dirty="0">
              <a:latin typeface="Tahoma"/>
              <a:cs typeface="Tahoma"/>
            </a:endParaRPr>
          </a:p>
        </p:txBody>
      </p:sp>
      <p:sp>
        <p:nvSpPr>
          <p:cNvPr id="4" name="object 4"/>
          <p:cNvSpPr txBox="1"/>
          <p:nvPr/>
        </p:nvSpPr>
        <p:spPr>
          <a:xfrm>
            <a:off x="506336" y="4245610"/>
            <a:ext cx="4624070" cy="4015073"/>
          </a:xfrm>
          <a:prstGeom prst="rect">
            <a:avLst/>
          </a:prstGeom>
        </p:spPr>
        <p:txBody>
          <a:bodyPr vert="horz" wrap="square" lIns="0" tIns="12065" rIns="0" bIns="0" rtlCol="0">
            <a:spAutoFit/>
          </a:bodyPr>
          <a:lstStyle/>
          <a:p>
            <a:pPr marL="12700" marR="5080">
              <a:lnSpc>
                <a:spcPct val="116100"/>
              </a:lnSpc>
              <a:spcBef>
                <a:spcPts val="95"/>
              </a:spcBef>
            </a:pPr>
            <a:r>
              <a:rPr sz="4500" spc="-455" dirty="0">
                <a:solidFill>
                  <a:srgbClr val="FFFFFF"/>
                </a:solidFill>
                <a:latin typeface="Verdana"/>
                <a:cs typeface="Verdana"/>
              </a:rPr>
              <a:t>S</a:t>
            </a:r>
            <a:r>
              <a:rPr sz="4500" spc="-415" dirty="0">
                <a:solidFill>
                  <a:srgbClr val="FFFFFF"/>
                </a:solidFill>
                <a:latin typeface="Verdana"/>
                <a:cs typeface="Verdana"/>
              </a:rPr>
              <a:t>y</a:t>
            </a:r>
            <a:r>
              <a:rPr sz="4500" spc="-150" dirty="0">
                <a:solidFill>
                  <a:srgbClr val="FFFFFF"/>
                </a:solidFill>
                <a:latin typeface="Verdana"/>
                <a:cs typeface="Verdana"/>
              </a:rPr>
              <a:t>s</a:t>
            </a:r>
            <a:r>
              <a:rPr sz="4500" spc="-195" dirty="0">
                <a:solidFill>
                  <a:srgbClr val="FFFFFF"/>
                </a:solidFill>
                <a:latin typeface="Verdana"/>
                <a:cs typeface="Verdana"/>
              </a:rPr>
              <a:t>t</a:t>
            </a:r>
            <a:r>
              <a:rPr sz="4500" spc="-204" dirty="0">
                <a:solidFill>
                  <a:srgbClr val="FFFFFF"/>
                </a:solidFill>
                <a:latin typeface="Verdana"/>
                <a:cs typeface="Verdana"/>
              </a:rPr>
              <a:t>e</a:t>
            </a:r>
            <a:r>
              <a:rPr sz="4500" spc="-250" dirty="0">
                <a:solidFill>
                  <a:srgbClr val="FFFFFF"/>
                </a:solidFill>
                <a:latin typeface="Verdana"/>
                <a:cs typeface="Verdana"/>
              </a:rPr>
              <a:t>m  </a:t>
            </a:r>
            <a:endParaRPr lang="en-IN" sz="4500" spc="-250" dirty="0">
              <a:solidFill>
                <a:srgbClr val="FFFFFF"/>
              </a:solidFill>
              <a:latin typeface="Verdana"/>
              <a:cs typeface="Verdana"/>
            </a:endParaRPr>
          </a:p>
          <a:p>
            <a:pPr marL="12700" marR="5080">
              <a:lnSpc>
                <a:spcPct val="116100"/>
              </a:lnSpc>
              <a:spcBef>
                <a:spcPts val="95"/>
              </a:spcBef>
            </a:pPr>
            <a:r>
              <a:rPr lang="en-IN" sz="4400" spc="-335" dirty="0">
                <a:solidFill>
                  <a:srgbClr val="FFFFFF"/>
                </a:solidFill>
                <a:latin typeface="Verdana"/>
                <a:cs typeface="Verdana"/>
              </a:rPr>
              <a:t>Hard Disk</a:t>
            </a:r>
          </a:p>
          <a:p>
            <a:pPr marL="12700" marR="5080">
              <a:lnSpc>
                <a:spcPct val="116100"/>
              </a:lnSpc>
              <a:spcBef>
                <a:spcPts val="95"/>
              </a:spcBef>
            </a:pPr>
            <a:r>
              <a:rPr lang="en-IN" sz="4400" spc="-150" dirty="0">
                <a:solidFill>
                  <a:srgbClr val="FFFFFF"/>
                </a:solidFill>
                <a:latin typeface="Verdana"/>
                <a:cs typeface="Verdana"/>
              </a:rPr>
              <a:t>Monitor</a:t>
            </a:r>
            <a:endParaRPr sz="4400" dirty="0">
              <a:latin typeface="Verdana"/>
              <a:cs typeface="Verdana"/>
            </a:endParaRPr>
          </a:p>
          <a:p>
            <a:pPr marL="12700">
              <a:lnSpc>
                <a:spcPct val="100000"/>
              </a:lnSpc>
              <a:spcBef>
                <a:spcPts val="919"/>
              </a:spcBef>
            </a:pPr>
            <a:r>
              <a:rPr lang="en-IN" sz="4500" spc="-260" dirty="0">
                <a:solidFill>
                  <a:srgbClr val="FFFFFF"/>
                </a:solidFill>
                <a:latin typeface="Verdana"/>
                <a:cs typeface="Verdana"/>
              </a:rPr>
              <a:t>Mouse</a:t>
            </a:r>
          </a:p>
          <a:p>
            <a:pPr marL="12700">
              <a:lnSpc>
                <a:spcPct val="100000"/>
              </a:lnSpc>
              <a:spcBef>
                <a:spcPts val="919"/>
              </a:spcBef>
            </a:pPr>
            <a:r>
              <a:rPr lang="en-IN" sz="4500" spc="-260" dirty="0">
                <a:solidFill>
                  <a:srgbClr val="FFFFFF"/>
                </a:solidFill>
                <a:latin typeface="Verdana"/>
                <a:cs typeface="Verdana"/>
              </a:rPr>
              <a:t>Ram</a:t>
            </a:r>
            <a:endParaRPr lang="en-IN" sz="4500" dirty="0">
              <a:latin typeface="Verdana"/>
              <a:cs typeface="Verdana"/>
            </a:endParaRPr>
          </a:p>
        </p:txBody>
      </p:sp>
      <p:sp>
        <p:nvSpPr>
          <p:cNvPr id="5" name="object 5"/>
          <p:cNvSpPr txBox="1"/>
          <p:nvPr/>
        </p:nvSpPr>
        <p:spPr>
          <a:xfrm>
            <a:off x="8491559" y="4245610"/>
            <a:ext cx="210185" cy="4017125"/>
          </a:xfrm>
          <a:prstGeom prst="rect">
            <a:avLst/>
          </a:prstGeom>
        </p:spPr>
        <p:txBody>
          <a:bodyPr vert="horz" wrap="square" lIns="0" tIns="122555" rIns="0" bIns="0" rtlCol="0">
            <a:spAutoFit/>
          </a:bodyPr>
          <a:lstStyle/>
          <a:p>
            <a:pPr marL="12700">
              <a:lnSpc>
                <a:spcPct val="100000"/>
              </a:lnSpc>
              <a:spcBef>
                <a:spcPts val="965"/>
              </a:spcBef>
            </a:pPr>
            <a:r>
              <a:rPr sz="4500" spc="-725" dirty="0">
                <a:solidFill>
                  <a:srgbClr val="FFFFFF"/>
                </a:solidFill>
                <a:latin typeface="Verdana"/>
                <a:cs typeface="Verdana"/>
              </a:rPr>
              <a:t>:</a:t>
            </a:r>
            <a:endParaRPr sz="4500" dirty="0">
              <a:latin typeface="Verdana"/>
              <a:cs typeface="Verdana"/>
            </a:endParaRPr>
          </a:p>
          <a:p>
            <a:pPr marL="33020">
              <a:lnSpc>
                <a:spcPct val="100000"/>
              </a:lnSpc>
              <a:spcBef>
                <a:spcPts val="850"/>
              </a:spcBef>
            </a:pPr>
            <a:r>
              <a:rPr sz="4400" spc="-710" dirty="0">
                <a:solidFill>
                  <a:srgbClr val="FFFFFF"/>
                </a:solidFill>
                <a:latin typeface="Verdana"/>
                <a:cs typeface="Verdana"/>
              </a:rPr>
              <a:t>:</a:t>
            </a:r>
            <a:endParaRPr sz="4400" dirty="0">
              <a:latin typeface="Verdana"/>
              <a:cs typeface="Verdana"/>
            </a:endParaRPr>
          </a:p>
          <a:p>
            <a:pPr marL="19050">
              <a:lnSpc>
                <a:spcPct val="100000"/>
              </a:lnSpc>
              <a:spcBef>
                <a:spcPts val="869"/>
              </a:spcBef>
            </a:pPr>
            <a:r>
              <a:rPr sz="4400" spc="-710" dirty="0">
                <a:solidFill>
                  <a:srgbClr val="FFFFFF"/>
                </a:solidFill>
                <a:latin typeface="Verdana"/>
                <a:cs typeface="Verdana"/>
              </a:rPr>
              <a:t>:</a:t>
            </a:r>
            <a:endParaRPr sz="4400" dirty="0">
              <a:latin typeface="Verdana"/>
              <a:cs typeface="Verdana"/>
            </a:endParaRPr>
          </a:p>
          <a:p>
            <a:pPr marL="15240">
              <a:lnSpc>
                <a:spcPct val="100000"/>
              </a:lnSpc>
              <a:spcBef>
                <a:spcPts val="919"/>
              </a:spcBef>
            </a:pPr>
            <a:r>
              <a:rPr sz="4500" spc="-725" dirty="0">
                <a:solidFill>
                  <a:srgbClr val="FFFFFF"/>
                </a:solidFill>
                <a:latin typeface="Verdana"/>
                <a:cs typeface="Verdana"/>
              </a:rPr>
              <a:t>:</a:t>
            </a:r>
            <a:endParaRPr lang="en-IN" sz="4500" spc="-725" dirty="0">
              <a:solidFill>
                <a:srgbClr val="FFFFFF"/>
              </a:solidFill>
              <a:latin typeface="Verdana"/>
              <a:cs typeface="Verdana"/>
            </a:endParaRPr>
          </a:p>
          <a:p>
            <a:pPr marL="15240">
              <a:lnSpc>
                <a:spcPct val="100000"/>
              </a:lnSpc>
              <a:spcBef>
                <a:spcPts val="919"/>
              </a:spcBef>
            </a:pPr>
            <a:r>
              <a:rPr lang="en-IN" sz="4500" spc="-725" dirty="0">
                <a:solidFill>
                  <a:srgbClr val="FFFFFF"/>
                </a:solidFill>
                <a:latin typeface="Verdana"/>
                <a:cs typeface="Verdana"/>
              </a:rPr>
              <a:t>:</a:t>
            </a:r>
          </a:p>
        </p:txBody>
      </p:sp>
      <p:sp>
        <p:nvSpPr>
          <p:cNvPr id="6" name="object 6"/>
          <p:cNvSpPr txBox="1"/>
          <p:nvPr/>
        </p:nvSpPr>
        <p:spPr>
          <a:xfrm>
            <a:off x="9986538" y="4245610"/>
            <a:ext cx="7239634" cy="4063292"/>
          </a:xfrm>
          <a:prstGeom prst="rect">
            <a:avLst/>
          </a:prstGeom>
        </p:spPr>
        <p:txBody>
          <a:bodyPr vert="horz" wrap="square" lIns="0" tIns="122555" rIns="0" bIns="0" rtlCol="0">
            <a:spAutoFit/>
          </a:bodyPr>
          <a:lstStyle/>
          <a:p>
            <a:pPr marL="39370">
              <a:lnSpc>
                <a:spcPct val="100000"/>
              </a:lnSpc>
              <a:spcBef>
                <a:spcPts val="965"/>
              </a:spcBef>
            </a:pPr>
            <a:r>
              <a:rPr lang="en-IN" sz="4500" spc="-430" dirty="0">
                <a:solidFill>
                  <a:srgbClr val="FFFFFF"/>
                </a:solidFill>
                <a:latin typeface="Verdana"/>
                <a:cs typeface="Verdana"/>
              </a:rPr>
              <a:t>Intel i3</a:t>
            </a:r>
            <a:endParaRPr sz="4500" dirty="0">
              <a:latin typeface="Verdana"/>
              <a:cs typeface="Verdana"/>
            </a:endParaRPr>
          </a:p>
          <a:p>
            <a:pPr marL="26670">
              <a:lnSpc>
                <a:spcPct val="100000"/>
              </a:lnSpc>
              <a:spcBef>
                <a:spcPts val="850"/>
              </a:spcBef>
            </a:pPr>
            <a:r>
              <a:rPr lang="en-IN" sz="4400" spc="-225" dirty="0">
                <a:solidFill>
                  <a:srgbClr val="FFFFFF"/>
                </a:solidFill>
                <a:latin typeface="Verdana"/>
                <a:cs typeface="Verdana"/>
              </a:rPr>
              <a:t>1 TB</a:t>
            </a:r>
            <a:endParaRPr sz="4400" dirty="0">
              <a:latin typeface="Verdana"/>
              <a:cs typeface="Verdana"/>
            </a:endParaRPr>
          </a:p>
          <a:p>
            <a:pPr marL="12700">
              <a:lnSpc>
                <a:spcPct val="100000"/>
              </a:lnSpc>
              <a:spcBef>
                <a:spcPts val="869"/>
              </a:spcBef>
            </a:pPr>
            <a:r>
              <a:rPr lang="en-IN" sz="4400" spc="20" dirty="0">
                <a:solidFill>
                  <a:srgbClr val="FFFFFF"/>
                </a:solidFill>
                <a:latin typeface="Verdana"/>
                <a:cs typeface="Verdana"/>
              </a:rPr>
              <a:t>14’ Colour Monitor</a:t>
            </a:r>
            <a:endParaRPr sz="4400" dirty="0">
              <a:latin typeface="Verdana"/>
              <a:cs typeface="Verdana"/>
            </a:endParaRPr>
          </a:p>
          <a:p>
            <a:pPr marL="42545">
              <a:lnSpc>
                <a:spcPct val="100000"/>
              </a:lnSpc>
              <a:spcBef>
                <a:spcPts val="919"/>
              </a:spcBef>
            </a:pPr>
            <a:r>
              <a:rPr lang="en-IN" sz="4500" spc="-260" dirty="0">
                <a:solidFill>
                  <a:srgbClr val="FFFFFF"/>
                </a:solidFill>
                <a:latin typeface="Verdana"/>
                <a:cs typeface="Verdana"/>
              </a:rPr>
              <a:t>Optical Mouse</a:t>
            </a:r>
          </a:p>
          <a:p>
            <a:pPr marL="42545">
              <a:spcBef>
                <a:spcPts val="919"/>
              </a:spcBef>
            </a:pPr>
            <a:r>
              <a:rPr lang="en-IN" sz="4800" spc="20" dirty="0">
                <a:solidFill>
                  <a:srgbClr val="FFFFFF"/>
                </a:solidFill>
                <a:latin typeface="Verdana"/>
                <a:cs typeface="Verdana"/>
              </a:rPr>
              <a:t>4 GB</a:t>
            </a:r>
            <a:endParaRPr lang="en-IN" sz="4800" dirty="0">
              <a:latin typeface="Verdana"/>
              <a:cs typeface="Verdana"/>
            </a:endParaRPr>
          </a:p>
        </p:txBody>
      </p:sp>
    </p:spTree>
    <p:extLst>
      <p:ext uri="{BB962C8B-B14F-4D97-AF65-F5344CB8AC3E}">
        <p14:creationId xmlns:p14="http://schemas.microsoft.com/office/powerpoint/2010/main" val="85368773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00386E-9CE5-FAA7-B9B5-E4005B90FBD3}"/>
              </a:ext>
            </a:extLst>
          </p:cNvPr>
          <p:cNvSpPr txBox="1"/>
          <p:nvPr/>
        </p:nvSpPr>
        <p:spPr>
          <a:xfrm flipH="1">
            <a:off x="228600" y="4945380"/>
            <a:ext cx="2133600" cy="707886"/>
          </a:xfrm>
          <a:prstGeom prst="rect">
            <a:avLst/>
          </a:prstGeom>
          <a:noFill/>
        </p:spPr>
        <p:txBody>
          <a:bodyPr wrap="square" rtlCol="0">
            <a:spAutoFit/>
          </a:bodyPr>
          <a:lstStyle/>
          <a:p>
            <a:r>
              <a:rPr lang="en-IN" sz="4000" b="1" dirty="0">
                <a:solidFill>
                  <a:schemeClr val="bg1"/>
                </a:solidFill>
              </a:rPr>
              <a:t>DATA SET</a:t>
            </a:r>
          </a:p>
        </p:txBody>
      </p:sp>
      <p:pic>
        <p:nvPicPr>
          <p:cNvPr id="13" name="Picture 12">
            <a:extLst>
              <a:ext uri="{FF2B5EF4-FFF2-40B4-BE49-F238E27FC236}">
                <a16:creationId xmlns:a16="http://schemas.microsoft.com/office/drawing/2014/main" id="{A05EFA13-8B05-7549-69FD-7BB7BDFAB3AF}"/>
              </a:ext>
            </a:extLst>
          </p:cNvPr>
          <p:cNvPicPr>
            <a:picLocks noChangeAspect="1"/>
          </p:cNvPicPr>
          <p:nvPr/>
        </p:nvPicPr>
        <p:blipFill>
          <a:blip r:embed="rId2"/>
          <a:stretch>
            <a:fillRect/>
          </a:stretch>
        </p:blipFill>
        <p:spPr>
          <a:xfrm>
            <a:off x="2667001" y="30820"/>
            <a:ext cx="12993042" cy="10256180"/>
          </a:xfrm>
          <a:prstGeom prst="rect">
            <a:avLst/>
          </a:prstGeom>
        </p:spPr>
      </p:pic>
    </p:spTree>
    <p:extLst>
      <p:ext uri="{BB962C8B-B14F-4D97-AF65-F5344CB8AC3E}">
        <p14:creationId xmlns:p14="http://schemas.microsoft.com/office/powerpoint/2010/main" val="32453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6777" y="1016003"/>
            <a:ext cx="8114665" cy="1132205"/>
          </a:xfrm>
          <a:prstGeom prst="rect">
            <a:avLst/>
          </a:prstGeom>
        </p:spPr>
        <p:txBody>
          <a:bodyPr vert="horz" wrap="square" lIns="0" tIns="13335" rIns="0" bIns="0" rtlCol="0">
            <a:spAutoFit/>
          </a:bodyPr>
          <a:lstStyle/>
          <a:p>
            <a:pPr marL="12700">
              <a:lnSpc>
                <a:spcPct val="100000"/>
              </a:lnSpc>
              <a:spcBef>
                <a:spcPts val="105"/>
              </a:spcBef>
            </a:pPr>
            <a:r>
              <a:rPr lang="en-IN" spc="750" dirty="0">
                <a:latin typeface="Tahoma"/>
                <a:cs typeface="Tahoma"/>
              </a:rPr>
              <a:t>SVM</a:t>
            </a:r>
            <a:r>
              <a:rPr spc="-240" dirty="0">
                <a:latin typeface="Tahoma"/>
                <a:cs typeface="Tahoma"/>
              </a:rPr>
              <a:t> </a:t>
            </a:r>
            <a:r>
              <a:rPr spc="610" dirty="0">
                <a:latin typeface="Tahoma"/>
                <a:cs typeface="Tahoma"/>
              </a:rPr>
              <a:t>ALGORITHM</a:t>
            </a:r>
          </a:p>
        </p:txBody>
      </p:sp>
      <p:sp>
        <p:nvSpPr>
          <p:cNvPr id="3" name="object 3"/>
          <p:cNvSpPr txBox="1"/>
          <p:nvPr/>
        </p:nvSpPr>
        <p:spPr>
          <a:xfrm>
            <a:off x="1936176" y="2901752"/>
            <a:ext cx="14415769" cy="6282233"/>
          </a:xfrm>
          <a:prstGeom prst="rect">
            <a:avLst/>
          </a:prstGeom>
        </p:spPr>
        <p:txBody>
          <a:bodyPr vert="horz" wrap="square" lIns="0" tIns="12700" rIns="0" bIns="0" rtlCol="0">
            <a:spAutoFit/>
          </a:bodyPr>
          <a:lstStyle/>
          <a:p>
            <a:pPr marL="12700" marR="5080" algn="just">
              <a:lnSpc>
                <a:spcPct val="115399"/>
              </a:lnSpc>
              <a:spcBef>
                <a:spcPts val="100"/>
              </a:spcBef>
            </a:pPr>
            <a:r>
              <a:rPr lang="en-US" sz="3250" spc="-180" dirty="0">
                <a:solidFill>
                  <a:srgbClr val="FFFFFF"/>
                </a:solidFill>
                <a:latin typeface="Verdana"/>
                <a:cs typeface="Verdana"/>
              </a:rPr>
              <a:t>The Support Vector Machine (SVM) algorithm is a fundamental tool in binary classification, crucial in predicting hard landings during commercial flight approaches for aviation safety. Our study involved meticulous SVM retraining and fine-tuning, aligning it with specific research variables. Unlike neural networks, SVMs offer simplicity in hyperparameter configuration, but kernel selection requires precision. We conducted extensive grid search optimization to find the best kernel. We rigorously assessed the SVM's performance, emphasizing sensitivity and specificity for hard landing prediction, key to evaluating its role in our system. The SVM serves as a benchmark, comparing this traditional machine learning approach with more complex models like neural networks.</a:t>
            </a:r>
            <a:endParaRPr lang="en-US" sz="3250" dirty="0">
              <a:latin typeface="Verdana"/>
              <a:cs typeface="Verdana"/>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1A19-A2B1-E256-B24D-199A5FABA0E1}"/>
              </a:ext>
            </a:extLst>
          </p:cNvPr>
          <p:cNvSpPr>
            <a:spLocks noGrp="1"/>
          </p:cNvSpPr>
          <p:nvPr>
            <p:ph type="title"/>
          </p:nvPr>
        </p:nvSpPr>
        <p:spPr>
          <a:xfrm>
            <a:off x="4343400" y="1414720"/>
            <a:ext cx="10363200" cy="909380"/>
          </a:xfrm>
        </p:spPr>
        <p:txBody>
          <a:bodyPr/>
          <a:lstStyle/>
          <a:p>
            <a:r>
              <a:rPr lang="en-IN" dirty="0"/>
              <a:t>LOGISTIC REGRESSION</a:t>
            </a:r>
          </a:p>
        </p:txBody>
      </p:sp>
      <p:sp>
        <p:nvSpPr>
          <p:cNvPr id="3" name="Text Placeholder 2">
            <a:extLst>
              <a:ext uri="{FF2B5EF4-FFF2-40B4-BE49-F238E27FC236}">
                <a16:creationId xmlns:a16="http://schemas.microsoft.com/office/drawing/2014/main" id="{A1D7EAD8-F10B-4D4F-1D30-6870A18E1070}"/>
              </a:ext>
            </a:extLst>
          </p:cNvPr>
          <p:cNvSpPr>
            <a:spLocks noGrp="1"/>
          </p:cNvSpPr>
          <p:nvPr>
            <p:ph type="body" idx="1"/>
          </p:nvPr>
        </p:nvSpPr>
        <p:spPr>
          <a:xfrm>
            <a:off x="501650" y="2857499"/>
            <a:ext cx="17284700" cy="6629401"/>
          </a:xfrm>
        </p:spPr>
        <p:txBody>
          <a:bodyPr/>
          <a:lstStyle/>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F3E6EED3-FA13-C27D-A48A-F10B5026EE0A}"/>
              </a:ext>
            </a:extLst>
          </p:cNvPr>
          <p:cNvSpPr txBox="1"/>
          <p:nvPr/>
        </p:nvSpPr>
        <p:spPr>
          <a:xfrm>
            <a:off x="1600200" y="3300528"/>
            <a:ext cx="15087600" cy="6093976"/>
          </a:xfrm>
          <a:prstGeom prst="rect">
            <a:avLst/>
          </a:prstGeom>
          <a:noFill/>
        </p:spPr>
        <p:txBody>
          <a:bodyPr wrap="square">
            <a:spAutoFit/>
          </a:bodyPr>
          <a:lstStyle/>
          <a:p>
            <a:pPr algn="just"/>
            <a:r>
              <a:rPr lang="en-IN" sz="3250" dirty="0">
                <a:solidFill>
                  <a:schemeClr val="bg1"/>
                </a:solidFill>
              </a:rPr>
              <a:t>Logistic Regression (LR) is another fundamental classification algorithm that plays a crucial role in the prediction of hard landings during the approach phase of commercial flights. Similar to SVM, LR models were retrained from scratch, ensuring that they align with the specified variables and metrics. LR models are relatively straightforward to configure compared to neural networks, as they do not involve complex kernel choices. In this study, LR's role was to provide an essential point of comparison for evaluating the proposed system's performance. The study assessed the LR model's sensitivity and specificity, shedding light on its capability to predict hard landings effectively. While LR may not possess the complexity of neural networks, its simplicity and interpretability are valuable in understanding how traditional machine learning methods stack up against more advanced approaches. Its role in the study contributes to a comprehensive evaluation of the proposed system's predictive power</a:t>
            </a:r>
          </a:p>
        </p:txBody>
      </p:sp>
    </p:spTree>
    <p:extLst>
      <p:ext uri="{BB962C8B-B14F-4D97-AF65-F5344CB8AC3E}">
        <p14:creationId xmlns:p14="http://schemas.microsoft.com/office/powerpoint/2010/main" val="10835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03"/>
            <a:ext cx="18287999" cy="10277474"/>
          </a:xfrm>
          <a:prstGeom prst="rect">
            <a:avLst/>
          </a:prstGeom>
        </p:spPr>
      </p:pic>
      <p:pic>
        <p:nvPicPr>
          <p:cNvPr id="4" name="Picture 3">
            <a:extLst>
              <a:ext uri="{FF2B5EF4-FFF2-40B4-BE49-F238E27FC236}">
                <a16:creationId xmlns:a16="http://schemas.microsoft.com/office/drawing/2014/main" id="{7BB7876B-C35A-F609-EC2B-394E4A311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9"/>
            <a:ext cx="18285818" cy="102857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03"/>
            <a:ext cx="18287999" cy="10282895"/>
          </a:xfrm>
          <a:prstGeom prst="rect">
            <a:avLst/>
          </a:prstGeom>
        </p:spPr>
      </p:pic>
      <p:pic>
        <p:nvPicPr>
          <p:cNvPr id="4" name="Picture 3">
            <a:extLst>
              <a:ext uri="{FF2B5EF4-FFF2-40B4-BE49-F238E27FC236}">
                <a16:creationId xmlns:a16="http://schemas.microsoft.com/office/drawing/2014/main" id="{1FD5DE8F-3C1E-0E09-1C40-B219BC2A5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239363" cy="10287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7999" cy="10286998"/>
          </a:xfrm>
          <a:prstGeom prst="rect">
            <a:avLst/>
          </a:prstGeom>
        </p:spPr>
      </p:pic>
      <p:pic>
        <p:nvPicPr>
          <p:cNvPr id="4" name="Picture 3">
            <a:extLst>
              <a:ext uri="{FF2B5EF4-FFF2-40B4-BE49-F238E27FC236}">
                <a16:creationId xmlns:a16="http://schemas.microsoft.com/office/drawing/2014/main" id="{2DAF43E8-F413-32A6-7AA0-E75DFBEDD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1" y="-1"/>
            <a:ext cx="18287999" cy="102869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4F2"/>
          </a:solidFill>
        </p:spPr>
        <p:txBody>
          <a:bodyPr wrap="square" lIns="0" tIns="0" rIns="0" bIns="0" rtlCol="0"/>
          <a:lstStyle/>
          <a:p>
            <a:endParaRPr/>
          </a:p>
        </p:txBody>
      </p:sp>
      <p:grpSp>
        <p:nvGrpSpPr>
          <p:cNvPr id="3" name="object 3"/>
          <p:cNvGrpSpPr/>
          <p:nvPr/>
        </p:nvGrpSpPr>
        <p:grpSpPr>
          <a:xfrm>
            <a:off x="6493922" y="6359996"/>
            <a:ext cx="1000125" cy="1000125"/>
            <a:chOff x="6493922" y="6359996"/>
            <a:chExt cx="1000125" cy="1000125"/>
          </a:xfrm>
        </p:grpSpPr>
        <p:pic>
          <p:nvPicPr>
            <p:cNvPr id="4" name="object 4"/>
            <p:cNvPicPr/>
            <p:nvPr/>
          </p:nvPicPr>
          <p:blipFill>
            <a:blip r:embed="rId2" cstate="print"/>
            <a:stretch>
              <a:fillRect/>
            </a:stretch>
          </p:blipFill>
          <p:spPr>
            <a:xfrm>
              <a:off x="6493922" y="6359996"/>
              <a:ext cx="1000124" cy="1000124"/>
            </a:xfrm>
            <a:prstGeom prst="rect">
              <a:avLst/>
            </a:prstGeom>
          </p:spPr>
        </p:pic>
        <p:sp>
          <p:nvSpPr>
            <p:cNvPr id="5" name="object 5"/>
            <p:cNvSpPr/>
            <p:nvPr/>
          </p:nvSpPr>
          <p:spPr>
            <a:xfrm>
              <a:off x="6597097" y="6463171"/>
              <a:ext cx="798830" cy="798830"/>
            </a:xfrm>
            <a:custGeom>
              <a:avLst/>
              <a:gdLst/>
              <a:ahLst/>
              <a:cxnLst/>
              <a:rect l="l" t="t" r="r" b="b"/>
              <a:pathLst>
                <a:path w="798829" h="798829">
                  <a:moveTo>
                    <a:pt x="399123" y="798234"/>
                  </a:moveTo>
                  <a:lnTo>
                    <a:pt x="352571" y="795549"/>
                  </a:lnTo>
                  <a:lnTo>
                    <a:pt x="307603" y="787693"/>
                  </a:lnTo>
                  <a:lnTo>
                    <a:pt x="264511" y="774966"/>
                  </a:lnTo>
                  <a:lnTo>
                    <a:pt x="223595" y="757667"/>
                  </a:lnTo>
                  <a:lnTo>
                    <a:pt x="185155" y="736096"/>
                  </a:lnTo>
                  <a:lnTo>
                    <a:pt x="149489" y="710553"/>
                  </a:lnTo>
                  <a:lnTo>
                    <a:pt x="116898" y="681336"/>
                  </a:lnTo>
                  <a:lnTo>
                    <a:pt x="87681" y="648745"/>
                  </a:lnTo>
                  <a:lnTo>
                    <a:pt x="62137" y="613079"/>
                  </a:lnTo>
                  <a:lnTo>
                    <a:pt x="40566" y="574639"/>
                  </a:lnTo>
                  <a:lnTo>
                    <a:pt x="23267" y="533723"/>
                  </a:lnTo>
                  <a:lnTo>
                    <a:pt x="10540" y="490631"/>
                  </a:lnTo>
                  <a:lnTo>
                    <a:pt x="2684" y="445663"/>
                  </a:lnTo>
                  <a:lnTo>
                    <a:pt x="0" y="399112"/>
                  </a:lnTo>
                  <a:lnTo>
                    <a:pt x="2684" y="352572"/>
                  </a:lnTo>
                  <a:lnTo>
                    <a:pt x="10540" y="307603"/>
                  </a:lnTo>
                  <a:lnTo>
                    <a:pt x="23267" y="264511"/>
                  </a:lnTo>
                  <a:lnTo>
                    <a:pt x="40566" y="223595"/>
                  </a:lnTo>
                  <a:lnTo>
                    <a:pt x="62137" y="185155"/>
                  </a:lnTo>
                  <a:lnTo>
                    <a:pt x="87681" y="149490"/>
                  </a:lnTo>
                  <a:lnTo>
                    <a:pt x="116898" y="116898"/>
                  </a:lnTo>
                  <a:lnTo>
                    <a:pt x="149489" y="87681"/>
                  </a:lnTo>
                  <a:lnTo>
                    <a:pt x="185155" y="62137"/>
                  </a:lnTo>
                  <a:lnTo>
                    <a:pt x="223595" y="40566"/>
                  </a:lnTo>
                  <a:lnTo>
                    <a:pt x="264511" y="23268"/>
                  </a:lnTo>
                  <a:lnTo>
                    <a:pt x="307603" y="10541"/>
                  </a:lnTo>
                  <a:lnTo>
                    <a:pt x="352571" y="2685"/>
                  </a:lnTo>
                  <a:lnTo>
                    <a:pt x="399117" y="0"/>
                  </a:lnTo>
                  <a:lnTo>
                    <a:pt x="445662" y="2685"/>
                  </a:lnTo>
                  <a:lnTo>
                    <a:pt x="490631" y="10541"/>
                  </a:lnTo>
                  <a:lnTo>
                    <a:pt x="533723" y="23268"/>
                  </a:lnTo>
                  <a:lnTo>
                    <a:pt x="574638" y="40566"/>
                  </a:lnTo>
                  <a:lnTo>
                    <a:pt x="613079" y="62137"/>
                  </a:lnTo>
                  <a:lnTo>
                    <a:pt x="648744" y="87681"/>
                  </a:lnTo>
                  <a:lnTo>
                    <a:pt x="681335" y="116898"/>
                  </a:lnTo>
                  <a:lnTo>
                    <a:pt x="710552" y="149490"/>
                  </a:lnTo>
                  <a:lnTo>
                    <a:pt x="736096" y="185155"/>
                  </a:lnTo>
                  <a:lnTo>
                    <a:pt x="757667" y="223595"/>
                  </a:lnTo>
                  <a:lnTo>
                    <a:pt x="774966" y="264511"/>
                  </a:lnTo>
                  <a:lnTo>
                    <a:pt x="787693" y="307603"/>
                  </a:lnTo>
                  <a:lnTo>
                    <a:pt x="795548" y="352572"/>
                  </a:lnTo>
                  <a:lnTo>
                    <a:pt x="798233" y="399117"/>
                  </a:lnTo>
                  <a:lnTo>
                    <a:pt x="795548" y="445663"/>
                  </a:lnTo>
                  <a:lnTo>
                    <a:pt x="787693" y="490631"/>
                  </a:lnTo>
                  <a:lnTo>
                    <a:pt x="774966" y="533723"/>
                  </a:lnTo>
                  <a:lnTo>
                    <a:pt x="757667" y="574639"/>
                  </a:lnTo>
                  <a:lnTo>
                    <a:pt x="736096" y="613079"/>
                  </a:lnTo>
                  <a:lnTo>
                    <a:pt x="710552" y="648745"/>
                  </a:lnTo>
                  <a:lnTo>
                    <a:pt x="681335" y="681336"/>
                  </a:lnTo>
                  <a:lnTo>
                    <a:pt x="648744" y="710553"/>
                  </a:lnTo>
                  <a:lnTo>
                    <a:pt x="613079" y="736096"/>
                  </a:lnTo>
                  <a:lnTo>
                    <a:pt x="574638" y="757667"/>
                  </a:lnTo>
                  <a:lnTo>
                    <a:pt x="533723" y="774966"/>
                  </a:lnTo>
                  <a:lnTo>
                    <a:pt x="490631" y="787693"/>
                  </a:lnTo>
                  <a:lnTo>
                    <a:pt x="445662" y="795549"/>
                  </a:lnTo>
                  <a:lnTo>
                    <a:pt x="399123" y="798234"/>
                  </a:lnTo>
                  <a:close/>
                </a:path>
              </a:pathLst>
            </a:custGeom>
            <a:solidFill>
              <a:srgbClr val="F7F7F7"/>
            </a:solidFill>
          </p:spPr>
          <p:txBody>
            <a:bodyPr wrap="square" lIns="0" tIns="0" rIns="0" bIns="0" rtlCol="0"/>
            <a:lstStyle/>
            <a:p>
              <a:endParaRPr/>
            </a:p>
          </p:txBody>
        </p:sp>
      </p:grpSp>
      <p:sp>
        <p:nvSpPr>
          <p:cNvPr id="6" name="object 6"/>
          <p:cNvSpPr txBox="1"/>
          <p:nvPr/>
        </p:nvSpPr>
        <p:spPr>
          <a:xfrm>
            <a:off x="6884285" y="6644209"/>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4</a:t>
            </a:r>
            <a:endParaRPr sz="2600">
              <a:latin typeface="Trebuchet MS"/>
              <a:cs typeface="Trebuchet MS"/>
            </a:endParaRPr>
          </a:p>
        </p:txBody>
      </p:sp>
      <p:grpSp>
        <p:nvGrpSpPr>
          <p:cNvPr id="7" name="object 7"/>
          <p:cNvGrpSpPr/>
          <p:nvPr/>
        </p:nvGrpSpPr>
        <p:grpSpPr>
          <a:xfrm>
            <a:off x="6493922" y="7925265"/>
            <a:ext cx="1000125" cy="1000125"/>
            <a:chOff x="6493922" y="7925265"/>
            <a:chExt cx="1000125" cy="1000125"/>
          </a:xfrm>
        </p:grpSpPr>
        <p:pic>
          <p:nvPicPr>
            <p:cNvPr id="8" name="object 8"/>
            <p:cNvPicPr/>
            <p:nvPr/>
          </p:nvPicPr>
          <p:blipFill>
            <a:blip r:embed="rId3" cstate="print"/>
            <a:stretch>
              <a:fillRect/>
            </a:stretch>
          </p:blipFill>
          <p:spPr>
            <a:xfrm>
              <a:off x="6493922" y="7925265"/>
              <a:ext cx="1000124" cy="1000124"/>
            </a:xfrm>
            <a:prstGeom prst="rect">
              <a:avLst/>
            </a:prstGeom>
          </p:spPr>
        </p:pic>
        <p:sp>
          <p:nvSpPr>
            <p:cNvPr id="9" name="object 9"/>
            <p:cNvSpPr/>
            <p:nvPr/>
          </p:nvSpPr>
          <p:spPr>
            <a:xfrm>
              <a:off x="6597097" y="8028441"/>
              <a:ext cx="798830" cy="798830"/>
            </a:xfrm>
            <a:custGeom>
              <a:avLst/>
              <a:gdLst/>
              <a:ahLst/>
              <a:cxnLst/>
              <a:rect l="l" t="t" r="r" b="b"/>
              <a:pathLst>
                <a:path w="798829" h="798829">
                  <a:moveTo>
                    <a:pt x="399117" y="798234"/>
                  </a:moveTo>
                  <a:lnTo>
                    <a:pt x="352571" y="795549"/>
                  </a:lnTo>
                  <a:lnTo>
                    <a:pt x="307603" y="787693"/>
                  </a:lnTo>
                  <a:lnTo>
                    <a:pt x="264511" y="774966"/>
                  </a:lnTo>
                  <a:lnTo>
                    <a:pt x="223595" y="757667"/>
                  </a:lnTo>
                  <a:lnTo>
                    <a:pt x="185155" y="736096"/>
                  </a:lnTo>
                  <a:lnTo>
                    <a:pt x="149489" y="710552"/>
                  </a:lnTo>
                  <a:lnTo>
                    <a:pt x="116898" y="681335"/>
                  </a:lnTo>
                  <a:lnTo>
                    <a:pt x="87681" y="648744"/>
                  </a:lnTo>
                  <a:lnTo>
                    <a:pt x="62137" y="613079"/>
                  </a:lnTo>
                  <a:lnTo>
                    <a:pt x="40566" y="574639"/>
                  </a:lnTo>
                  <a:lnTo>
                    <a:pt x="23267" y="533723"/>
                  </a:lnTo>
                  <a:lnTo>
                    <a:pt x="10540" y="490631"/>
                  </a:lnTo>
                  <a:lnTo>
                    <a:pt x="2684" y="445663"/>
                  </a:lnTo>
                  <a:lnTo>
                    <a:pt x="0" y="399122"/>
                  </a:lnTo>
                  <a:lnTo>
                    <a:pt x="2684" y="352572"/>
                  </a:lnTo>
                  <a:lnTo>
                    <a:pt x="10540" y="307603"/>
                  </a:lnTo>
                  <a:lnTo>
                    <a:pt x="23267" y="264511"/>
                  </a:lnTo>
                  <a:lnTo>
                    <a:pt x="40566" y="223595"/>
                  </a:lnTo>
                  <a:lnTo>
                    <a:pt x="62137" y="185155"/>
                  </a:lnTo>
                  <a:lnTo>
                    <a:pt x="87681" y="149489"/>
                  </a:lnTo>
                  <a:lnTo>
                    <a:pt x="116898" y="116898"/>
                  </a:lnTo>
                  <a:lnTo>
                    <a:pt x="149489" y="87681"/>
                  </a:lnTo>
                  <a:lnTo>
                    <a:pt x="185155" y="62137"/>
                  </a:lnTo>
                  <a:lnTo>
                    <a:pt x="223595" y="40566"/>
                  </a:lnTo>
                  <a:lnTo>
                    <a:pt x="264511" y="23268"/>
                  </a:lnTo>
                  <a:lnTo>
                    <a:pt x="307603" y="10540"/>
                  </a:lnTo>
                  <a:lnTo>
                    <a:pt x="352571" y="2685"/>
                  </a:lnTo>
                  <a:lnTo>
                    <a:pt x="399117" y="0"/>
                  </a:lnTo>
                  <a:lnTo>
                    <a:pt x="445662" y="2685"/>
                  </a:lnTo>
                  <a:lnTo>
                    <a:pt x="490631" y="10540"/>
                  </a:lnTo>
                  <a:lnTo>
                    <a:pt x="533723" y="23268"/>
                  </a:lnTo>
                  <a:lnTo>
                    <a:pt x="574638" y="40566"/>
                  </a:lnTo>
                  <a:lnTo>
                    <a:pt x="613079" y="62137"/>
                  </a:lnTo>
                  <a:lnTo>
                    <a:pt x="648744" y="87681"/>
                  </a:lnTo>
                  <a:lnTo>
                    <a:pt x="681335" y="116898"/>
                  </a:lnTo>
                  <a:lnTo>
                    <a:pt x="710552" y="149489"/>
                  </a:lnTo>
                  <a:lnTo>
                    <a:pt x="736096" y="185155"/>
                  </a:lnTo>
                  <a:lnTo>
                    <a:pt x="757667" y="223595"/>
                  </a:lnTo>
                  <a:lnTo>
                    <a:pt x="774966" y="264511"/>
                  </a:lnTo>
                  <a:lnTo>
                    <a:pt x="787693" y="307603"/>
                  </a:lnTo>
                  <a:lnTo>
                    <a:pt x="795548" y="352572"/>
                  </a:lnTo>
                  <a:lnTo>
                    <a:pt x="798233" y="399112"/>
                  </a:lnTo>
                  <a:lnTo>
                    <a:pt x="795548" y="445663"/>
                  </a:lnTo>
                  <a:lnTo>
                    <a:pt x="787693" y="490631"/>
                  </a:lnTo>
                  <a:lnTo>
                    <a:pt x="774966" y="533723"/>
                  </a:lnTo>
                  <a:lnTo>
                    <a:pt x="757667" y="574639"/>
                  </a:lnTo>
                  <a:lnTo>
                    <a:pt x="736096" y="613079"/>
                  </a:lnTo>
                  <a:lnTo>
                    <a:pt x="710552" y="648744"/>
                  </a:lnTo>
                  <a:lnTo>
                    <a:pt x="681335" y="681335"/>
                  </a:lnTo>
                  <a:lnTo>
                    <a:pt x="648744" y="710552"/>
                  </a:lnTo>
                  <a:lnTo>
                    <a:pt x="613079" y="736096"/>
                  </a:lnTo>
                  <a:lnTo>
                    <a:pt x="574638" y="757667"/>
                  </a:lnTo>
                  <a:lnTo>
                    <a:pt x="533723" y="774966"/>
                  </a:lnTo>
                  <a:lnTo>
                    <a:pt x="490631" y="787693"/>
                  </a:lnTo>
                  <a:lnTo>
                    <a:pt x="445662" y="795549"/>
                  </a:lnTo>
                  <a:lnTo>
                    <a:pt x="399117" y="798234"/>
                  </a:lnTo>
                  <a:close/>
                </a:path>
              </a:pathLst>
            </a:custGeom>
            <a:solidFill>
              <a:srgbClr val="F7F7F7"/>
            </a:solidFill>
          </p:spPr>
          <p:txBody>
            <a:bodyPr wrap="square" lIns="0" tIns="0" rIns="0" bIns="0" rtlCol="0"/>
            <a:lstStyle/>
            <a:p>
              <a:endParaRPr/>
            </a:p>
          </p:txBody>
        </p:sp>
      </p:grpSp>
      <p:sp>
        <p:nvSpPr>
          <p:cNvPr id="10" name="object 10"/>
          <p:cNvSpPr txBox="1"/>
          <p:nvPr/>
        </p:nvSpPr>
        <p:spPr>
          <a:xfrm>
            <a:off x="6884285" y="8209479"/>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5</a:t>
            </a:r>
            <a:endParaRPr sz="2600">
              <a:latin typeface="Trebuchet MS"/>
              <a:cs typeface="Trebuchet MS"/>
            </a:endParaRPr>
          </a:p>
        </p:txBody>
      </p:sp>
      <p:grpSp>
        <p:nvGrpSpPr>
          <p:cNvPr id="11" name="object 11"/>
          <p:cNvGrpSpPr/>
          <p:nvPr/>
        </p:nvGrpSpPr>
        <p:grpSpPr>
          <a:xfrm>
            <a:off x="12148073" y="3229457"/>
            <a:ext cx="1000125" cy="1000125"/>
            <a:chOff x="12148073" y="3229457"/>
            <a:chExt cx="1000125" cy="1000125"/>
          </a:xfrm>
        </p:grpSpPr>
        <p:pic>
          <p:nvPicPr>
            <p:cNvPr id="12" name="object 12"/>
            <p:cNvPicPr/>
            <p:nvPr/>
          </p:nvPicPr>
          <p:blipFill>
            <a:blip r:embed="rId4" cstate="print"/>
            <a:stretch>
              <a:fillRect/>
            </a:stretch>
          </p:blipFill>
          <p:spPr>
            <a:xfrm>
              <a:off x="12148073" y="3229457"/>
              <a:ext cx="1000124" cy="1000124"/>
            </a:xfrm>
            <a:prstGeom prst="rect">
              <a:avLst/>
            </a:prstGeom>
          </p:spPr>
        </p:pic>
        <p:sp>
          <p:nvSpPr>
            <p:cNvPr id="13" name="object 13"/>
            <p:cNvSpPr/>
            <p:nvPr/>
          </p:nvSpPr>
          <p:spPr>
            <a:xfrm>
              <a:off x="12251248" y="3332634"/>
              <a:ext cx="798830" cy="798830"/>
            </a:xfrm>
            <a:custGeom>
              <a:avLst/>
              <a:gdLst/>
              <a:ahLst/>
              <a:cxnLst/>
              <a:rect l="l" t="t" r="r" b="b"/>
              <a:pathLst>
                <a:path w="798830" h="798829">
                  <a:moveTo>
                    <a:pt x="399116" y="798234"/>
                  </a:moveTo>
                  <a:lnTo>
                    <a:pt x="352571" y="795549"/>
                  </a:lnTo>
                  <a:lnTo>
                    <a:pt x="307603" y="787693"/>
                  </a:lnTo>
                  <a:lnTo>
                    <a:pt x="264511" y="774966"/>
                  </a:lnTo>
                  <a:lnTo>
                    <a:pt x="223595" y="757667"/>
                  </a:lnTo>
                  <a:lnTo>
                    <a:pt x="185155" y="736096"/>
                  </a:lnTo>
                  <a:lnTo>
                    <a:pt x="149489" y="710552"/>
                  </a:lnTo>
                  <a:lnTo>
                    <a:pt x="116898" y="681335"/>
                  </a:lnTo>
                  <a:lnTo>
                    <a:pt x="87681" y="648744"/>
                  </a:lnTo>
                  <a:lnTo>
                    <a:pt x="62137" y="613079"/>
                  </a:lnTo>
                  <a:lnTo>
                    <a:pt x="40566" y="574638"/>
                  </a:lnTo>
                  <a:lnTo>
                    <a:pt x="23268" y="533722"/>
                  </a:lnTo>
                  <a:lnTo>
                    <a:pt x="10540" y="490631"/>
                  </a:lnTo>
                  <a:lnTo>
                    <a:pt x="2685" y="445662"/>
                  </a:lnTo>
                  <a:lnTo>
                    <a:pt x="0" y="399117"/>
                  </a:lnTo>
                  <a:lnTo>
                    <a:pt x="2685" y="352571"/>
                  </a:lnTo>
                  <a:lnTo>
                    <a:pt x="10540" y="307603"/>
                  </a:lnTo>
                  <a:lnTo>
                    <a:pt x="23268" y="264511"/>
                  </a:lnTo>
                  <a:lnTo>
                    <a:pt x="40566" y="223595"/>
                  </a:lnTo>
                  <a:lnTo>
                    <a:pt x="62137" y="185155"/>
                  </a:lnTo>
                  <a:lnTo>
                    <a:pt x="87681" y="149489"/>
                  </a:lnTo>
                  <a:lnTo>
                    <a:pt x="116898" y="116898"/>
                  </a:lnTo>
                  <a:lnTo>
                    <a:pt x="149489" y="87681"/>
                  </a:lnTo>
                  <a:lnTo>
                    <a:pt x="185155" y="62137"/>
                  </a:lnTo>
                  <a:lnTo>
                    <a:pt x="223595" y="40566"/>
                  </a:lnTo>
                  <a:lnTo>
                    <a:pt x="264511" y="23267"/>
                  </a:lnTo>
                  <a:lnTo>
                    <a:pt x="307603" y="10540"/>
                  </a:lnTo>
                  <a:lnTo>
                    <a:pt x="352571" y="2685"/>
                  </a:lnTo>
                  <a:lnTo>
                    <a:pt x="399117" y="0"/>
                  </a:lnTo>
                  <a:lnTo>
                    <a:pt x="445662" y="2685"/>
                  </a:lnTo>
                  <a:lnTo>
                    <a:pt x="490630" y="10540"/>
                  </a:lnTo>
                  <a:lnTo>
                    <a:pt x="533722" y="23267"/>
                  </a:lnTo>
                  <a:lnTo>
                    <a:pt x="574638" y="40566"/>
                  </a:lnTo>
                  <a:lnTo>
                    <a:pt x="613078" y="62137"/>
                  </a:lnTo>
                  <a:lnTo>
                    <a:pt x="648744" y="87681"/>
                  </a:lnTo>
                  <a:lnTo>
                    <a:pt x="681335" y="116898"/>
                  </a:lnTo>
                  <a:lnTo>
                    <a:pt x="710552" y="149489"/>
                  </a:lnTo>
                  <a:lnTo>
                    <a:pt x="736096" y="185155"/>
                  </a:lnTo>
                  <a:lnTo>
                    <a:pt x="757667" y="223595"/>
                  </a:lnTo>
                  <a:lnTo>
                    <a:pt x="774965" y="264511"/>
                  </a:lnTo>
                  <a:lnTo>
                    <a:pt x="787692" y="307603"/>
                  </a:lnTo>
                  <a:lnTo>
                    <a:pt x="795548" y="352571"/>
                  </a:lnTo>
                  <a:lnTo>
                    <a:pt x="798233" y="399117"/>
                  </a:lnTo>
                  <a:lnTo>
                    <a:pt x="795548" y="445662"/>
                  </a:lnTo>
                  <a:lnTo>
                    <a:pt x="787692" y="490631"/>
                  </a:lnTo>
                  <a:lnTo>
                    <a:pt x="774965" y="533722"/>
                  </a:lnTo>
                  <a:lnTo>
                    <a:pt x="757667" y="574638"/>
                  </a:lnTo>
                  <a:lnTo>
                    <a:pt x="736096" y="613079"/>
                  </a:lnTo>
                  <a:lnTo>
                    <a:pt x="710552" y="648744"/>
                  </a:lnTo>
                  <a:lnTo>
                    <a:pt x="681335" y="681335"/>
                  </a:lnTo>
                  <a:lnTo>
                    <a:pt x="648744" y="710552"/>
                  </a:lnTo>
                  <a:lnTo>
                    <a:pt x="613078" y="736096"/>
                  </a:lnTo>
                  <a:lnTo>
                    <a:pt x="574638" y="757667"/>
                  </a:lnTo>
                  <a:lnTo>
                    <a:pt x="533722" y="774966"/>
                  </a:lnTo>
                  <a:lnTo>
                    <a:pt x="490630" y="787693"/>
                  </a:lnTo>
                  <a:lnTo>
                    <a:pt x="445662" y="795549"/>
                  </a:lnTo>
                  <a:lnTo>
                    <a:pt x="399116" y="798234"/>
                  </a:lnTo>
                  <a:close/>
                </a:path>
              </a:pathLst>
            </a:custGeom>
            <a:solidFill>
              <a:srgbClr val="F7F7F7"/>
            </a:solidFill>
          </p:spPr>
          <p:txBody>
            <a:bodyPr wrap="square" lIns="0" tIns="0" rIns="0" bIns="0" rtlCol="0"/>
            <a:lstStyle/>
            <a:p>
              <a:endParaRPr/>
            </a:p>
          </p:txBody>
        </p:sp>
      </p:grpSp>
      <p:sp>
        <p:nvSpPr>
          <p:cNvPr id="14" name="object 14"/>
          <p:cNvSpPr txBox="1"/>
          <p:nvPr/>
        </p:nvSpPr>
        <p:spPr>
          <a:xfrm>
            <a:off x="12538436" y="3513673"/>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7</a:t>
            </a:r>
            <a:endParaRPr sz="2600">
              <a:latin typeface="Trebuchet MS"/>
              <a:cs typeface="Trebuchet MS"/>
            </a:endParaRPr>
          </a:p>
        </p:txBody>
      </p:sp>
      <p:grpSp>
        <p:nvGrpSpPr>
          <p:cNvPr id="15" name="object 15"/>
          <p:cNvGrpSpPr/>
          <p:nvPr/>
        </p:nvGrpSpPr>
        <p:grpSpPr>
          <a:xfrm>
            <a:off x="12148073" y="4794726"/>
            <a:ext cx="1000125" cy="1000125"/>
            <a:chOff x="12148073" y="4794726"/>
            <a:chExt cx="1000125" cy="1000125"/>
          </a:xfrm>
        </p:grpSpPr>
        <p:pic>
          <p:nvPicPr>
            <p:cNvPr id="16" name="object 16"/>
            <p:cNvPicPr/>
            <p:nvPr/>
          </p:nvPicPr>
          <p:blipFill>
            <a:blip r:embed="rId5" cstate="print"/>
            <a:stretch>
              <a:fillRect/>
            </a:stretch>
          </p:blipFill>
          <p:spPr>
            <a:xfrm>
              <a:off x="12148073" y="4794726"/>
              <a:ext cx="1000124" cy="1000124"/>
            </a:xfrm>
            <a:prstGeom prst="rect">
              <a:avLst/>
            </a:prstGeom>
          </p:spPr>
        </p:pic>
        <p:sp>
          <p:nvSpPr>
            <p:cNvPr id="17" name="object 17"/>
            <p:cNvSpPr/>
            <p:nvPr/>
          </p:nvSpPr>
          <p:spPr>
            <a:xfrm>
              <a:off x="12251248" y="4897902"/>
              <a:ext cx="798830" cy="798830"/>
            </a:xfrm>
            <a:custGeom>
              <a:avLst/>
              <a:gdLst/>
              <a:ahLst/>
              <a:cxnLst/>
              <a:rect l="l" t="t" r="r" b="b"/>
              <a:pathLst>
                <a:path w="798830" h="798829">
                  <a:moveTo>
                    <a:pt x="399116" y="798234"/>
                  </a:moveTo>
                  <a:lnTo>
                    <a:pt x="352571" y="795549"/>
                  </a:lnTo>
                  <a:lnTo>
                    <a:pt x="307603" y="787693"/>
                  </a:lnTo>
                  <a:lnTo>
                    <a:pt x="264511" y="774966"/>
                  </a:lnTo>
                  <a:lnTo>
                    <a:pt x="223595" y="757667"/>
                  </a:lnTo>
                  <a:lnTo>
                    <a:pt x="185155" y="736096"/>
                  </a:lnTo>
                  <a:lnTo>
                    <a:pt x="149489" y="710552"/>
                  </a:lnTo>
                  <a:lnTo>
                    <a:pt x="116898" y="681335"/>
                  </a:lnTo>
                  <a:lnTo>
                    <a:pt x="87681" y="648744"/>
                  </a:lnTo>
                  <a:lnTo>
                    <a:pt x="62137" y="613079"/>
                  </a:lnTo>
                  <a:lnTo>
                    <a:pt x="40566" y="574638"/>
                  </a:lnTo>
                  <a:lnTo>
                    <a:pt x="23268" y="533722"/>
                  </a:lnTo>
                  <a:lnTo>
                    <a:pt x="10540" y="490631"/>
                  </a:lnTo>
                  <a:lnTo>
                    <a:pt x="2685" y="445662"/>
                  </a:lnTo>
                  <a:lnTo>
                    <a:pt x="0" y="399117"/>
                  </a:lnTo>
                  <a:lnTo>
                    <a:pt x="2685" y="352571"/>
                  </a:lnTo>
                  <a:lnTo>
                    <a:pt x="10540" y="307603"/>
                  </a:lnTo>
                  <a:lnTo>
                    <a:pt x="23268" y="264511"/>
                  </a:lnTo>
                  <a:lnTo>
                    <a:pt x="40566" y="223595"/>
                  </a:lnTo>
                  <a:lnTo>
                    <a:pt x="62137" y="185155"/>
                  </a:lnTo>
                  <a:lnTo>
                    <a:pt x="87681" y="149489"/>
                  </a:lnTo>
                  <a:lnTo>
                    <a:pt x="116898" y="116898"/>
                  </a:lnTo>
                  <a:lnTo>
                    <a:pt x="149489" y="87681"/>
                  </a:lnTo>
                  <a:lnTo>
                    <a:pt x="185155" y="62137"/>
                  </a:lnTo>
                  <a:lnTo>
                    <a:pt x="223595" y="40566"/>
                  </a:lnTo>
                  <a:lnTo>
                    <a:pt x="264511" y="23267"/>
                  </a:lnTo>
                  <a:lnTo>
                    <a:pt x="307603" y="10540"/>
                  </a:lnTo>
                  <a:lnTo>
                    <a:pt x="352571" y="2685"/>
                  </a:lnTo>
                  <a:lnTo>
                    <a:pt x="399118" y="0"/>
                  </a:lnTo>
                  <a:lnTo>
                    <a:pt x="445662" y="2685"/>
                  </a:lnTo>
                  <a:lnTo>
                    <a:pt x="490630" y="10540"/>
                  </a:lnTo>
                  <a:lnTo>
                    <a:pt x="533722" y="23267"/>
                  </a:lnTo>
                  <a:lnTo>
                    <a:pt x="574638" y="40566"/>
                  </a:lnTo>
                  <a:lnTo>
                    <a:pt x="613078" y="62137"/>
                  </a:lnTo>
                  <a:lnTo>
                    <a:pt x="648744" y="87681"/>
                  </a:lnTo>
                  <a:lnTo>
                    <a:pt x="681335" y="116898"/>
                  </a:lnTo>
                  <a:lnTo>
                    <a:pt x="710552" y="149489"/>
                  </a:lnTo>
                  <a:lnTo>
                    <a:pt x="736096" y="185155"/>
                  </a:lnTo>
                  <a:lnTo>
                    <a:pt x="757667" y="223595"/>
                  </a:lnTo>
                  <a:lnTo>
                    <a:pt x="774965" y="264511"/>
                  </a:lnTo>
                  <a:lnTo>
                    <a:pt x="787692" y="307603"/>
                  </a:lnTo>
                  <a:lnTo>
                    <a:pt x="795548" y="352571"/>
                  </a:lnTo>
                  <a:lnTo>
                    <a:pt x="798233" y="399117"/>
                  </a:lnTo>
                  <a:lnTo>
                    <a:pt x="795548" y="445662"/>
                  </a:lnTo>
                  <a:lnTo>
                    <a:pt x="787692" y="490631"/>
                  </a:lnTo>
                  <a:lnTo>
                    <a:pt x="774965" y="533722"/>
                  </a:lnTo>
                  <a:lnTo>
                    <a:pt x="757667" y="574638"/>
                  </a:lnTo>
                  <a:lnTo>
                    <a:pt x="736096" y="613079"/>
                  </a:lnTo>
                  <a:lnTo>
                    <a:pt x="710552" y="648744"/>
                  </a:lnTo>
                  <a:lnTo>
                    <a:pt x="681335" y="681335"/>
                  </a:lnTo>
                  <a:lnTo>
                    <a:pt x="648744" y="710552"/>
                  </a:lnTo>
                  <a:lnTo>
                    <a:pt x="613078" y="736096"/>
                  </a:lnTo>
                  <a:lnTo>
                    <a:pt x="574638" y="757667"/>
                  </a:lnTo>
                  <a:lnTo>
                    <a:pt x="533722" y="774966"/>
                  </a:lnTo>
                  <a:lnTo>
                    <a:pt x="490630" y="787693"/>
                  </a:lnTo>
                  <a:lnTo>
                    <a:pt x="445662" y="795549"/>
                  </a:lnTo>
                  <a:lnTo>
                    <a:pt x="399116" y="798234"/>
                  </a:lnTo>
                  <a:close/>
                </a:path>
              </a:pathLst>
            </a:custGeom>
            <a:solidFill>
              <a:srgbClr val="F7F7F7"/>
            </a:solidFill>
          </p:spPr>
          <p:txBody>
            <a:bodyPr wrap="square" lIns="0" tIns="0" rIns="0" bIns="0" rtlCol="0"/>
            <a:lstStyle/>
            <a:p>
              <a:endParaRPr/>
            </a:p>
          </p:txBody>
        </p:sp>
      </p:grpSp>
      <p:sp>
        <p:nvSpPr>
          <p:cNvPr id="18" name="object 18"/>
          <p:cNvSpPr txBox="1"/>
          <p:nvPr/>
        </p:nvSpPr>
        <p:spPr>
          <a:xfrm>
            <a:off x="12538436" y="5078941"/>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8</a:t>
            </a:r>
            <a:endParaRPr sz="2600">
              <a:latin typeface="Trebuchet MS"/>
              <a:cs typeface="Trebuchet MS"/>
            </a:endParaRPr>
          </a:p>
        </p:txBody>
      </p:sp>
      <p:grpSp>
        <p:nvGrpSpPr>
          <p:cNvPr id="19" name="object 19"/>
          <p:cNvGrpSpPr/>
          <p:nvPr/>
        </p:nvGrpSpPr>
        <p:grpSpPr>
          <a:xfrm>
            <a:off x="12148073" y="6359996"/>
            <a:ext cx="1000125" cy="1000125"/>
            <a:chOff x="12148073" y="6359996"/>
            <a:chExt cx="1000125" cy="1000125"/>
          </a:xfrm>
        </p:grpSpPr>
        <p:pic>
          <p:nvPicPr>
            <p:cNvPr id="20" name="object 20"/>
            <p:cNvPicPr/>
            <p:nvPr/>
          </p:nvPicPr>
          <p:blipFill>
            <a:blip r:embed="rId6" cstate="print"/>
            <a:stretch>
              <a:fillRect/>
            </a:stretch>
          </p:blipFill>
          <p:spPr>
            <a:xfrm>
              <a:off x="12148073" y="6359996"/>
              <a:ext cx="1000124" cy="1000124"/>
            </a:xfrm>
            <a:prstGeom prst="rect">
              <a:avLst/>
            </a:prstGeom>
          </p:spPr>
        </p:pic>
        <p:sp>
          <p:nvSpPr>
            <p:cNvPr id="21" name="object 21"/>
            <p:cNvSpPr/>
            <p:nvPr/>
          </p:nvSpPr>
          <p:spPr>
            <a:xfrm>
              <a:off x="12251248" y="6463171"/>
              <a:ext cx="798830" cy="798830"/>
            </a:xfrm>
            <a:custGeom>
              <a:avLst/>
              <a:gdLst/>
              <a:ahLst/>
              <a:cxnLst/>
              <a:rect l="l" t="t" r="r" b="b"/>
              <a:pathLst>
                <a:path w="798830" h="798829">
                  <a:moveTo>
                    <a:pt x="399122" y="798234"/>
                  </a:moveTo>
                  <a:lnTo>
                    <a:pt x="352571" y="795549"/>
                  </a:lnTo>
                  <a:lnTo>
                    <a:pt x="307603" y="787693"/>
                  </a:lnTo>
                  <a:lnTo>
                    <a:pt x="264511" y="774966"/>
                  </a:lnTo>
                  <a:lnTo>
                    <a:pt x="223595" y="757667"/>
                  </a:lnTo>
                  <a:lnTo>
                    <a:pt x="185155" y="736096"/>
                  </a:lnTo>
                  <a:lnTo>
                    <a:pt x="149489" y="710553"/>
                  </a:lnTo>
                  <a:lnTo>
                    <a:pt x="116898" y="681336"/>
                  </a:lnTo>
                  <a:lnTo>
                    <a:pt x="87681" y="648745"/>
                  </a:lnTo>
                  <a:lnTo>
                    <a:pt x="62137" y="613079"/>
                  </a:lnTo>
                  <a:lnTo>
                    <a:pt x="40566" y="574639"/>
                  </a:lnTo>
                  <a:lnTo>
                    <a:pt x="23268" y="533723"/>
                  </a:lnTo>
                  <a:lnTo>
                    <a:pt x="10540" y="490631"/>
                  </a:lnTo>
                  <a:lnTo>
                    <a:pt x="2685" y="445663"/>
                  </a:lnTo>
                  <a:lnTo>
                    <a:pt x="0" y="399117"/>
                  </a:lnTo>
                  <a:lnTo>
                    <a:pt x="2685" y="352572"/>
                  </a:lnTo>
                  <a:lnTo>
                    <a:pt x="10540" y="307603"/>
                  </a:lnTo>
                  <a:lnTo>
                    <a:pt x="23268" y="264511"/>
                  </a:lnTo>
                  <a:lnTo>
                    <a:pt x="40566" y="223595"/>
                  </a:lnTo>
                  <a:lnTo>
                    <a:pt x="62137" y="185155"/>
                  </a:lnTo>
                  <a:lnTo>
                    <a:pt x="87681" y="149490"/>
                  </a:lnTo>
                  <a:lnTo>
                    <a:pt x="116898" y="116898"/>
                  </a:lnTo>
                  <a:lnTo>
                    <a:pt x="149489" y="87681"/>
                  </a:lnTo>
                  <a:lnTo>
                    <a:pt x="185155" y="62137"/>
                  </a:lnTo>
                  <a:lnTo>
                    <a:pt x="223595" y="40566"/>
                  </a:lnTo>
                  <a:lnTo>
                    <a:pt x="264511" y="23268"/>
                  </a:lnTo>
                  <a:lnTo>
                    <a:pt x="307603" y="10541"/>
                  </a:lnTo>
                  <a:lnTo>
                    <a:pt x="352571" y="2685"/>
                  </a:lnTo>
                  <a:lnTo>
                    <a:pt x="399116" y="0"/>
                  </a:lnTo>
                  <a:lnTo>
                    <a:pt x="445662" y="2685"/>
                  </a:lnTo>
                  <a:lnTo>
                    <a:pt x="490630" y="10541"/>
                  </a:lnTo>
                  <a:lnTo>
                    <a:pt x="533722" y="23268"/>
                  </a:lnTo>
                  <a:lnTo>
                    <a:pt x="574638" y="40566"/>
                  </a:lnTo>
                  <a:lnTo>
                    <a:pt x="613078" y="62137"/>
                  </a:lnTo>
                  <a:lnTo>
                    <a:pt x="648744" y="87681"/>
                  </a:lnTo>
                  <a:lnTo>
                    <a:pt x="681335" y="116898"/>
                  </a:lnTo>
                  <a:lnTo>
                    <a:pt x="710552" y="149490"/>
                  </a:lnTo>
                  <a:lnTo>
                    <a:pt x="736096" y="185155"/>
                  </a:lnTo>
                  <a:lnTo>
                    <a:pt x="757667" y="223595"/>
                  </a:lnTo>
                  <a:lnTo>
                    <a:pt x="774965" y="264511"/>
                  </a:lnTo>
                  <a:lnTo>
                    <a:pt x="787692" y="307603"/>
                  </a:lnTo>
                  <a:lnTo>
                    <a:pt x="795548" y="352572"/>
                  </a:lnTo>
                  <a:lnTo>
                    <a:pt x="798233" y="399117"/>
                  </a:lnTo>
                  <a:lnTo>
                    <a:pt x="795548" y="445663"/>
                  </a:lnTo>
                  <a:lnTo>
                    <a:pt x="787692" y="490631"/>
                  </a:lnTo>
                  <a:lnTo>
                    <a:pt x="774965" y="533723"/>
                  </a:lnTo>
                  <a:lnTo>
                    <a:pt x="757667" y="574639"/>
                  </a:lnTo>
                  <a:lnTo>
                    <a:pt x="736096" y="613079"/>
                  </a:lnTo>
                  <a:lnTo>
                    <a:pt x="710552" y="648745"/>
                  </a:lnTo>
                  <a:lnTo>
                    <a:pt x="681335" y="681336"/>
                  </a:lnTo>
                  <a:lnTo>
                    <a:pt x="648744" y="710553"/>
                  </a:lnTo>
                  <a:lnTo>
                    <a:pt x="613078" y="736096"/>
                  </a:lnTo>
                  <a:lnTo>
                    <a:pt x="574638" y="757667"/>
                  </a:lnTo>
                  <a:lnTo>
                    <a:pt x="533722" y="774966"/>
                  </a:lnTo>
                  <a:lnTo>
                    <a:pt x="490630" y="787693"/>
                  </a:lnTo>
                  <a:lnTo>
                    <a:pt x="445662" y="795549"/>
                  </a:lnTo>
                  <a:lnTo>
                    <a:pt x="399122" y="798234"/>
                  </a:lnTo>
                  <a:close/>
                </a:path>
              </a:pathLst>
            </a:custGeom>
            <a:solidFill>
              <a:srgbClr val="F7F7F7"/>
            </a:solidFill>
          </p:spPr>
          <p:txBody>
            <a:bodyPr wrap="square" lIns="0" tIns="0" rIns="0" bIns="0" rtlCol="0"/>
            <a:lstStyle/>
            <a:p>
              <a:endParaRPr/>
            </a:p>
          </p:txBody>
        </p:sp>
      </p:grpSp>
      <p:sp>
        <p:nvSpPr>
          <p:cNvPr id="22" name="object 22"/>
          <p:cNvSpPr txBox="1"/>
          <p:nvPr/>
        </p:nvSpPr>
        <p:spPr>
          <a:xfrm>
            <a:off x="12538436" y="6644209"/>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9</a:t>
            </a:r>
            <a:endParaRPr sz="2600">
              <a:latin typeface="Trebuchet MS"/>
              <a:cs typeface="Trebuchet MS"/>
            </a:endParaRPr>
          </a:p>
        </p:txBody>
      </p:sp>
      <p:grpSp>
        <p:nvGrpSpPr>
          <p:cNvPr id="23" name="object 23"/>
          <p:cNvGrpSpPr/>
          <p:nvPr/>
        </p:nvGrpSpPr>
        <p:grpSpPr>
          <a:xfrm>
            <a:off x="12148073" y="7925265"/>
            <a:ext cx="1000125" cy="1000125"/>
            <a:chOff x="12148073" y="7925265"/>
            <a:chExt cx="1000125" cy="1000125"/>
          </a:xfrm>
        </p:grpSpPr>
        <p:pic>
          <p:nvPicPr>
            <p:cNvPr id="24" name="object 24"/>
            <p:cNvPicPr/>
            <p:nvPr/>
          </p:nvPicPr>
          <p:blipFill>
            <a:blip r:embed="rId7" cstate="print"/>
            <a:stretch>
              <a:fillRect/>
            </a:stretch>
          </p:blipFill>
          <p:spPr>
            <a:xfrm>
              <a:off x="12148073" y="7925265"/>
              <a:ext cx="1000124" cy="1000124"/>
            </a:xfrm>
            <a:prstGeom prst="rect">
              <a:avLst/>
            </a:prstGeom>
          </p:spPr>
        </p:pic>
        <p:sp>
          <p:nvSpPr>
            <p:cNvPr id="25" name="object 25"/>
            <p:cNvSpPr/>
            <p:nvPr/>
          </p:nvSpPr>
          <p:spPr>
            <a:xfrm>
              <a:off x="12251248" y="8028441"/>
              <a:ext cx="798830" cy="798830"/>
            </a:xfrm>
            <a:custGeom>
              <a:avLst/>
              <a:gdLst/>
              <a:ahLst/>
              <a:cxnLst/>
              <a:rect l="l" t="t" r="r" b="b"/>
              <a:pathLst>
                <a:path w="798830" h="798829">
                  <a:moveTo>
                    <a:pt x="399116" y="798234"/>
                  </a:moveTo>
                  <a:lnTo>
                    <a:pt x="352571" y="795549"/>
                  </a:lnTo>
                  <a:lnTo>
                    <a:pt x="307603" y="787693"/>
                  </a:lnTo>
                  <a:lnTo>
                    <a:pt x="264511" y="774966"/>
                  </a:lnTo>
                  <a:lnTo>
                    <a:pt x="223595" y="757667"/>
                  </a:lnTo>
                  <a:lnTo>
                    <a:pt x="185155" y="736096"/>
                  </a:lnTo>
                  <a:lnTo>
                    <a:pt x="149489" y="710552"/>
                  </a:lnTo>
                  <a:lnTo>
                    <a:pt x="116898" y="681335"/>
                  </a:lnTo>
                  <a:lnTo>
                    <a:pt x="87681" y="648744"/>
                  </a:lnTo>
                  <a:lnTo>
                    <a:pt x="62137" y="613079"/>
                  </a:lnTo>
                  <a:lnTo>
                    <a:pt x="40566" y="574639"/>
                  </a:lnTo>
                  <a:lnTo>
                    <a:pt x="23268" y="533723"/>
                  </a:lnTo>
                  <a:lnTo>
                    <a:pt x="10540" y="490631"/>
                  </a:lnTo>
                  <a:lnTo>
                    <a:pt x="2685" y="445663"/>
                  </a:lnTo>
                  <a:lnTo>
                    <a:pt x="0" y="399117"/>
                  </a:lnTo>
                  <a:lnTo>
                    <a:pt x="2685" y="352572"/>
                  </a:lnTo>
                  <a:lnTo>
                    <a:pt x="10540" y="307603"/>
                  </a:lnTo>
                  <a:lnTo>
                    <a:pt x="23268" y="264511"/>
                  </a:lnTo>
                  <a:lnTo>
                    <a:pt x="40566" y="223595"/>
                  </a:lnTo>
                  <a:lnTo>
                    <a:pt x="62137" y="185155"/>
                  </a:lnTo>
                  <a:lnTo>
                    <a:pt x="87681" y="149489"/>
                  </a:lnTo>
                  <a:lnTo>
                    <a:pt x="116898" y="116898"/>
                  </a:lnTo>
                  <a:lnTo>
                    <a:pt x="149489" y="87681"/>
                  </a:lnTo>
                  <a:lnTo>
                    <a:pt x="185155" y="62137"/>
                  </a:lnTo>
                  <a:lnTo>
                    <a:pt x="223595" y="40566"/>
                  </a:lnTo>
                  <a:lnTo>
                    <a:pt x="264511" y="23268"/>
                  </a:lnTo>
                  <a:lnTo>
                    <a:pt x="307603" y="10540"/>
                  </a:lnTo>
                  <a:lnTo>
                    <a:pt x="352571" y="2685"/>
                  </a:lnTo>
                  <a:lnTo>
                    <a:pt x="399116" y="0"/>
                  </a:lnTo>
                  <a:lnTo>
                    <a:pt x="445662" y="2685"/>
                  </a:lnTo>
                  <a:lnTo>
                    <a:pt x="490630" y="10540"/>
                  </a:lnTo>
                  <a:lnTo>
                    <a:pt x="533722" y="23268"/>
                  </a:lnTo>
                  <a:lnTo>
                    <a:pt x="574638" y="40566"/>
                  </a:lnTo>
                  <a:lnTo>
                    <a:pt x="613078" y="62137"/>
                  </a:lnTo>
                  <a:lnTo>
                    <a:pt x="648744" y="87681"/>
                  </a:lnTo>
                  <a:lnTo>
                    <a:pt x="681335" y="116898"/>
                  </a:lnTo>
                  <a:lnTo>
                    <a:pt x="710552" y="149489"/>
                  </a:lnTo>
                  <a:lnTo>
                    <a:pt x="736096" y="185155"/>
                  </a:lnTo>
                  <a:lnTo>
                    <a:pt x="757667" y="223595"/>
                  </a:lnTo>
                  <a:lnTo>
                    <a:pt x="774965" y="264511"/>
                  </a:lnTo>
                  <a:lnTo>
                    <a:pt x="787692" y="307603"/>
                  </a:lnTo>
                  <a:lnTo>
                    <a:pt x="795548" y="352572"/>
                  </a:lnTo>
                  <a:lnTo>
                    <a:pt x="798233" y="399117"/>
                  </a:lnTo>
                  <a:lnTo>
                    <a:pt x="795548" y="445663"/>
                  </a:lnTo>
                  <a:lnTo>
                    <a:pt x="787692" y="490631"/>
                  </a:lnTo>
                  <a:lnTo>
                    <a:pt x="774965" y="533723"/>
                  </a:lnTo>
                  <a:lnTo>
                    <a:pt x="757667" y="574639"/>
                  </a:lnTo>
                  <a:lnTo>
                    <a:pt x="736096" y="613079"/>
                  </a:lnTo>
                  <a:lnTo>
                    <a:pt x="710552" y="648744"/>
                  </a:lnTo>
                  <a:lnTo>
                    <a:pt x="681335" y="681335"/>
                  </a:lnTo>
                  <a:lnTo>
                    <a:pt x="648744" y="710552"/>
                  </a:lnTo>
                  <a:lnTo>
                    <a:pt x="613078" y="736096"/>
                  </a:lnTo>
                  <a:lnTo>
                    <a:pt x="574638" y="757667"/>
                  </a:lnTo>
                  <a:lnTo>
                    <a:pt x="533722" y="774966"/>
                  </a:lnTo>
                  <a:lnTo>
                    <a:pt x="490630" y="787693"/>
                  </a:lnTo>
                  <a:lnTo>
                    <a:pt x="445662" y="795549"/>
                  </a:lnTo>
                  <a:lnTo>
                    <a:pt x="399116" y="798234"/>
                  </a:lnTo>
                  <a:close/>
                </a:path>
              </a:pathLst>
            </a:custGeom>
            <a:solidFill>
              <a:srgbClr val="F7F7F7"/>
            </a:solidFill>
          </p:spPr>
          <p:txBody>
            <a:bodyPr wrap="square" lIns="0" tIns="0" rIns="0" bIns="0" rtlCol="0"/>
            <a:lstStyle/>
            <a:p>
              <a:endParaRPr/>
            </a:p>
          </p:txBody>
        </p:sp>
      </p:grpSp>
      <p:sp>
        <p:nvSpPr>
          <p:cNvPr id="26" name="object 26"/>
          <p:cNvSpPr txBox="1"/>
          <p:nvPr/>
        </p:nvSpPr>
        <p:spPr>
          <a:xfrm>
            <a:off x="12439466" y="8209479"/>
            <a:ext cx="421640" cy="421640"/>
          </a:xfrm>
          <a:prstGeom prst="rect">
            <a:avLst/>
          </a:prstGeom>
        </p:spPr>
        <p:txBody>
          <a:bodyPr vert="horz" wrap="square" lIns="0" tIns="12700" rIns="0" bIns="0" rtlCol="0">
            <a:spAutoFit/>
          </a:bodyPr>
          <a:lstStyle/>
          <a:p>
            <a:pPr marL="12700">
              <a:lnSpc>
                <a:spcPct val="100000"/>
              </a:lnSpc>
              <a:spcBef>
                <a:spcPts val="100"/>
              </a:spcBef>
            </a:pPr>
            <a:r>
              <a:rPr sz="2600" b="1" spc="30" dirty="0">
                <a:solidFill>
                  <a:srgbClr val="00003B"/>
                </a:solidFill>
                <a:latin typeface="Trebuchet MS"/>
                <a:cs typeface="Trebuchet MS"/>
              </a:rPr>
              <a:t>1</a:t>
            </a:r>
            <a:r>
              <a:rPr sz="2600" b="1" spc="35" dirty="0">
                <a:solidFill>
                  <a:srgbClr val="00003B"/>
                </a:solidFill>
                <a:latin typeface="Trebuchet MS"/>
                <a:cs typeface="Trebuchet MS"/>
              </a:rPr>
              <a:t>0</a:t>
            </a:r>
            <a:endParaRPr sz="2600">
              <a:latin typeface="Trebuchet MS"/>
              <a:cs typeface="Trebuchet MS"/>
            </a:endParaRPr>
          </a:p>
        </p:txBody>
      </p:sp>
      <p:sp>
        <p:nvSpPr>
          <p:cNvPr id="27" name="object 27"/>
          <p:cNvSpPr txBox="1"/>
          <p:nvPr/>
        </p:nvSpPr>
        <p:spPr>
          <a:xfrm>
            <a:off x="1016000" y="4773852"/>
            <a:ext cx="3302635" cy="1092200"/>
          </a:xfrm>
          <a:prstGeom prst="rect">
            <a:avLst/>
          </a:prstGeom>
        </p:spPr>
        <p:txBody>
          <a:bodyPr vert="horz" wrap="square" lIns="0" tIns="12700" rIns="0" bIns="0" rtlCol="0">
            <a:spAutoFit/>
          </a:bodyPr>
          <a:lstStyle/>
          <a:p>
            <a:pPr marL="12700">
              <a:lnSpc>
                <a:spcPct val="100000"/>
              </a:lnSpc>
              <a:spcBef>
                <a:spcPts val="100"/>
              </a:spcBef>
            </a:pPr>
            <a:r>
              <a:rPr sz="7000" b="1" spc="-90" dirty="0">
                <a:solidFill>
                  <a:srgbClr val="00003B"/>
                </a:solidFill>
                <a:latin typeface="Tahoma"/>
                <a:cs typeface="Tahoma"/>
              </a:rPr>
              <a:t>A</a:t>
            </a:r>
            <a:r>
              <a:rPr sz="7000" b="1" spc="-120" dirty="0">
                <a:solidFill>
                  <a:srgbClr val="00003B"/>
                </a:solidFill>
                <a:latin typeface="Tahoma"/>
                <a:cs typeface="Tahoma"/>
              </a:rPr>
              <a:t>g</a:t>
            </a:r>
            <a:r>
              <a:rPr sz="7000" b="1" spc="-145" dirty="0">
                <a:solidFill>
                  <a:srgbClr val="00003B"/>
                </a:solidFill>
                <a:latin typeface="Tahoma"/>
                <a:cs typeface="Tahoma"/>
              </a:rPr>
              <a:t>e</a:t>
            </a:r>
            <a:r>
              <a:rPr sz="7000" b="1" spc="-300" dirty="0">
                <a:solidFill>
                  <a:srgbClr val="00003B"/>
                </a:solidFill>
                <a:latin typeface="Tahoma"/>
                <a:cs typeface="Tahoma"/>
              </a:rPr>
              <a:t>n</a:t>
            </a:r>
            <a:r>
              <a:rPr sz="7000" b="1" spc="-130" dirty="0">
                <a:solidFill>
                  <a:srgbClr val="00003B"/>
                </a:solidFill>
                <a:latin typeface="Tahoma"/>
                <a:cs typeface="Tahoma"/>
              </a:rPr>
              <a:t>d</a:t>
            </a:r>
            <a:r>
              <a:rPr sz="7000" b="1" spc="120" dirty="0">
                <a:solidFill>
                  <a:srgbClr val="00003B"/>
                </a:solidFill>
                <a:latin typeface="Tahoma"/>
                <a:cs typeface="Tahoma"/>
              </a:rPr>
              <a:t>a</a:t>
            </a:r>
            <a:endParaRPr sz="7000">
              <a:latin typeface="Tahoma"/>
              <a:cs typeface="Tahoma"/>
            </a:endParaRPr>
          </a:p>
        </p:txBody>
      </p:sp>
      <p:sp>
        <p:nvSpPr>
          <p:cNvPr id="28" name="object 28"/>
          <p:cNvSpPr txBox="1"/>
          <p:nvPr/>
        </p:nvSpPr>
        <p:spPr>
          <a:xfrm>
            <a:off x="7925320" y="1831181"/>
            <a:ext cx="118808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00003B"/>
                </a:solidFill>
                <a:latin typeface="Tahoma"/>
                <a:cs typeface="Tahoma"/>
              </a:rPr>
              <a:t>Abstract</a:t>
            </a:r>
            <a:endParaRPr sz="2400">
              <a:latin typeface="Tahoma"/>
              <a:cs typeface="Tahoma"/>
            </a:endParaRPr>
          </a:p>
        </p:txBody>
      </p:sp>
      <p:sp>
        <p:nvSpPr>
          <p:cNvPr id="29" name="object 29"/>
          <p:cNvSpPr txBox="1"/>
          <p:nvPr/>
        </p:nvSpPr>
        <p:spPr>
          <a:xfrm>
            <a:off x="13684246" y="1831181"/>
            <a:ext cx="2423160" cy="391160"/>
          </a:xfrm>
          <a:prstGeom prst="rect">
            <a:avLst/>
          </a:prstGeom>
        </p:spPr>
        <p:txBody>
          <a:bodyPr vert="horz" wrap="square" lIns="0" tIns="12700" rIns="0" bIns="0" rtlCol="0">
            <a:spAutoFit/>
          </a:bodyPr>
          <a:lstStyle/>
          <a:p>
            <a:pPr marL="12700">
              <a:lnSpc>
                <a:spcPct val="100000"/>
              </a:lnSpc>
              <a:spcBef>
                <a:spcPts val="100"/>
              </a:spcBef>
            </a:pPr>
            <a:r>
              <a:rPr lang="en-IN" sz="2400" spc="130" dirty="0">
                <a:solidFill>
                  <a:srgbClr val="00003B"/>
                </a:solidFill>
                <a:latin typeface="Tahoma"/>
                <a:cs typeface="Tahoma"/>
              </a:rPr>
              <a:t>Existing</a:t>
            </a:r>
            <a:r>
              <a:rPr sz="2400" spc="-185" dirty="0">
                <a:solidFill>
                  <a:srgbClr val="00003B"/>
                </a:solidFill>
                <a:latin typeface="Tahoma"/>
                <a:cs typeface="Tahoma"/>
              </a:rPr>
              <a:t> </a:t>
            </a:r>
            <a:r>
              <a:rPr sz="2400" spc="55" dirty="0">
                <a:solidFill>
                  <a:srgbClr val="00003B"/>
                </a:solidFill>
                <a:latin typeface="Tahoma"/>
                <a:cs typeface="Tahoma"/>
              </a:rPr>
              <a:t>S</a:t>
            </a:r>
            <a:r>
              <a:rPr sz="2400" dirty="0">
                <a:solidFill>
                  <a:srgbClr val="00003B"/>
                </a:solidFill>
                <a:latin typeface="Tahoma"/>
                <a:cs typeface="Tahoma"/>
              </a:rPr>
              <a:t>y</a:t>
            </a:r>
            <a:r>
              <a:rPr sz="2400" spc="95" dirty="0">
                <a:solidFill>
                  <a:srgbClr val="00003B"/>
                </a:solidFill>
                <a:latin typeface="Tahoma"/>
                <a:cs typeface="Tahoma"/>
              </a:rPr>
              <a:t>s</a:t>
            </a:r>
            <a:r>
              <a:rPr sz="2400" spc="35" dirty="0">
                <a:solidFill>
                  <a:srgbClr val="00003B"/>
                </a:solidFill>
                <a:latin typeface="Tahoma"/>
                <a:cs typeface="Tahoma"/>
              </a:rPr>
              <a:t>t</a:t>
            </a:r>
            <a:r>
              <a:rPr sz="2400" spc="50" dirty="0">
                <a:solidFill>
                  <a:srgbClr val="00003B"/>
                </a:solidFill>
                <a:latin typeface="Tahoma"/>
                <a:cs typeface="Tahoma"/>
              </a:rPr>
              <a:t>e</a:t>
            </a:r>
            <a:r>
              <a:rPr sz="2400" spc="75" dirty="0">
                <a:solidFill>
                  <a:srgbClr val="00003B"/>
                </a:solidFill>
                <a:latin typeface="Tahoma"/>
                <a:cs typeface="Tahoma"/>
              </a:rPr>
              <a:t>m</a:t>
            </a:r>
            <a:endParaRPr sz="2400" dirty="0">
              <a:latin typeface="Tahoma"/>
              <a:cs typeface="Tahoma"/>
            </a:endParaRPr>
          </a:p>
        </p:txBody>
      </p:sp>
      <p:sp>
        <p:nvSpPr>
          <p:cNvPr id="30" name="object 30"/>
          <p:cNvSpPr txBox="1"/>
          <p:nvPr/>
        </p:nvSpPr>
        <p:spPr>
          <a:xfrm>
            <a:off x="13684246" y="5077310"/>
            <a:ext cx="3045460"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00003B"/>
                </a:solidFill>
                <a:latin typeface="Tahoma"/>
                <a:cs typeface="Tahoma"/>
              </a:rPr>
              <a:t>S</a:t>
            </a:r>
            <a:r>
              <a:rPr sz="2400" dirty="0">
                <a:solidFill>
                  <a:srgbClr val="00003B"/>
                </a:solidFill>
                <a:latin typeface="Tahoma"/>
                <a:cs typeface="Tahoma"/>
              </a:rPr>
              <a:t>y</a:t>
            </a:r>
            <a:r>
              <a:rPr sz="2400" spc="95" dirty="0">
                <a:solidFill>
                  <a:srgbClr val="00003B"/>
                </a:solidFill>
                <a:latin typeface="Tahoma"/>
                <a:cs typeface="Tahoma"/>
              </a:rPr>
              <a:t>s</a:t>
            </a:r>
            <a:r>
              <a:rPr sz="2400" spc="35" dirty="0">
                <a:solidFill>
                  <a:srgbClr val="00003B"/>
                </a:solidFill>
                <a:latin typeface="Tahoma"/>
                <a:cs typeface="Tahoma"/>
              </a:rPr>
              <a:t>t</a:t>
            </a:r>
            <a:r>
              <a:rPr sz="2400" spc="50" dirty="0">
                <a:solidFill>
                  <a:srgbClr val="00003B"/>
                </a:solidFill>
                <a:latin typeface="Tahoma"/>
                <a:cs typeface="Tahoma"/>
              </a:rPr>
              <a:t>e</a:t>
            </a:r>
            <a:r>
              <a:rPr sz="2400" spc="75" dirty="0">
                <a:solidFill>
                  <a:srgbClr val="00003B"/>
                </a:solidFill>
                <a:latin typeface="Tahoma"/>
                <a:cs typeface="Tahoma"/>
              </a:rPr>
              <a:t>m</a:t>
            </a:r>
            <a:r>
              <a:rPr sz="2400" spc="-185" dirty="0">
                <a:solidFill>
                  <a:srgbClr val="00003B"/>
                </a:solidFill>
                <a:latin typeface="Tahoma"/>
                <a:cs typeface="Tahoma"/>
              </a:rPr>
              <a:t> </a:t>
            </a:r>
            <a:r>
              <a:rPr sz="2400" spc="45" dirty="0">
                <a:solidFill>
                  <a:srgbClr val="00003B"/>
                </a:solidFill>
                <a:latin typeface="Tahoma"/>
                <a:cs typeface="Tahoma"/>
              </a:rPr>
              <a:t>R</a:t>
            </a:r>
            <a:r>
              <a:rPr sz="2400" spc="50" dirty="0">
                <a:solidFill>
                  <a:srgbClr val="00003B"/>
                </a:solidFill>
                <a:latin typeface="Tahoma"/>
                <a:cs typeface="Tahoma"/>
              </a:rPr>
              <a:t>e</a:t>
            </a:r>
            <a:r>
              <a:rPr sz="2400" spc="65" dirty="0">
                <a:solidFill>
                  <a:srgbClr val="00003B"/>
                </a:solidFill>
                <a:latin typeface="Tahoma"/>
                <a:cs typeface="Tahoma"/>
              </a:rPr>
              <a:t>q</a:t>
            </a:r>
            <a:r>
              <a:rPr sz="2400" spc="20" dirty="0">
                <a:solidFill>
                  <a:srgbClr val="00003B"/>
                </a:solidFill>
                <a:latin typeface="Tahoma"/>
                <a:cs typeface="Tahoma"/>
              </a:rPr>
              <a:t>u</a:t>
            </a:r>
            <a:r>
              <a:rPr sz="2400" spc="50" dirty="0">
                <a:solidFill>
                  <a:srgbClr val="00003B"/>
                </a:solidFill>
                <a:latin typeface="Tahoma"/>
                <a:cs typeface="Tahoma"/>
              </a:rPr>
              <a:t>i</a:t>
            </a:r>
            <a:r>
              <a:rPr sz="2400" spc="15" dirty="0">
                <a:solidFill>
                  <a:srgbClr val="00003B"/>
                </a:solidFill>
                <a:latin typeface="Tahoma"/>
                <a:cs typeface="Tahoma"/>
              </a:rPr>
              <a:t>r</a:t>
            </a:r>
            <a:r>
              <a:rPr sz="2400" spc="50" dirty="0">
                <a:solidFill>
                  <a:srgbClr val="00003B"/>
                </a:solidFill>
                <a:latin typeface="Tahoma"/>
                <a:cs typeface="Tahoma"/>
              </a:rPr>
              <a:t>e</a:t>
            </a:r>
            <a:r>
              <a:rPr sz="2400" spc="75" dirty="0">
                <a:solidFill>
                  <a:srgbClr val="00003B"/>
                </a:solidFill>
                <a:latin typeface="Tahoma"/>
                <a:cs typeface="Tahoma"/>
              </a:rPr>
              <a:t>m</a:t>
            </a:r>
            <a:r>
              <a:rPr sz="2400" spc="50" dirty="0">
                <a:solidFill>
                  <a:srgbClr val="00003B"/>
                </a:solidFill>
                <a:latin typeface="Tahoma"/>
                <a:cs typeface="Tahoma"/>
              </a:rPr>
              <a:t>e</a:t>
            </a:r>
            <a:r>
              <a:rPr sz="2400" spc="20" dirty="0">
                <a:solidFill>
                  <a:srgbClr val="00003B"/>
                </a:solidFill>
                <a:latin typeface="Tahoma"/>
                <a:cs typeface="Tahoma"/>
              </a:rPr>
              <a:t>n</a:t>
            </a:r>
            <a:r>
              <a:rPr sz="2400" spc="35" dirty="0">
                <a:solidFill>
                  <a:srgbClr val="00003B"/>
                </a:solidFill>
                <a:latin typeface="Tahoma"/>
                <a:cs typeface="Tahoma"/>
              </a:rPr>
              <a:t>t</a:t>
            </a:r>
            <a:r>
              <a:rPr sz="2400" spc="95" dirty="0">
                <a:solidFill>
                  <a:srgbClr val="00003B"/>
                </a:solidFill>
                <a:latin typeface="Tahoma"/>
                <a:cs typeface="Tahoma"/>
              </a:rPr>
              <a:t>s</a:t>
            </a:r>
            <a:endParaRPr sz="2400">
              <a:latin typeface="Tahoma"/>
              <a:cs typeface="Tahoma"/>
            </a:endParaRPr>
          </a:p>
        </p:txBody>
      </p:sp>
      <p:sp>
        <p:nvSpPr>
          <p:cNvPr id="31" name="object 31"/>
          <p:cNvSpPr txBox="1"/>
          <p:nvPr/>
        </p:nvSpPr>
        <p:spPr>
          <a:xfrm>
            <a:off x="13684246" y="6642579"/>
            <a:ext cx="2056130"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00003B"/>
                </a:solidFill>
                <a:latin typeface="Tahoma"/>
                <a:cs typeface="Tahoma"/>
              </a:rPr>
              <a:t>H</a:t>
            </a:r>
            <a:r>
              <a:rPr sz="2400" spc="125" dirty="0">
                <a:solidFill>
                  <a:srgbClr val="00003B"/>
                </a:solidFill>
                <a:latin typeface="Tahoma"/>
                <a:cs typeface="Tahoma"/>
              </a:rPr>
              <a:t>2</a:t>
            </a:r>
            <a:r>
              <a:rPr sz="2400" dirty="0">
                <a:solidFill>
                  <a:srgbClr val="00003B"/>
                </a:solidFill>
                <a:latin typeface="Tahoma"/>
                <a:cs typeface="Tahoma"/>
              </a:rPr>
              <a:t>O</a:t>
            </a:r>
            <a:r>
              <a:rPr sz="2400" spc="-185" dirty="0">
                <a:solidFill>
                  <a:srgbClr val="00003B"/>
                </a:solidFill>
                <a:latin typeface="Tahoma"/>
                <a:cs typeface="Tahoma"/>
              </a:rPr>
              <a:t> </a:t>
            </a:r>
            <a:r>
              <a:rPr sz="2400" spc="95" dirty="0">
                <a:solidFill>
                  <a:srgbClr val="00003B"/>
                </a:solidFill>
                <a:latin typeface="Tahoma"/>
                <a:cs typeface="Tahoma"/>
              </a:rPr>
              <a:t>A</a:t>
            </a:r>
            <a:r>
              <a:rPr sz="2400" spc="100" dirty="0">
                <a:solidFill>
                  <a:srgbClr val="00003B"/>
                </a:solidFill>
                <a:latin typeface="Tahoma"/>
                <a:cs typeface="Tahoma"/>
              </a:rPr>
              <a:t>l</a:t>
            </a:r>
            <a:r>
              <a:rPr sz="2400" spc="-60" dirty="0">
                <a:solidFill>
                  <a:srgbClr val="00003B"/>
                </a:solidFill>
                <a:latin typeface="Tahoma"/>
                <a:cs typeface="Tahoma"/>
              </a:rPr>
              <a:t>g</a:t>
            </a:r>
            <a:r>
              <a:rPr sz="2400" spc="40" dirty="0">
                <a:solidFill>
                  <a:srgbClr val="00003B"/>
                </a:solidFill>
                <a:latin typeface="Tahoma"/>
                <a:cs typeface="Tahoma"/>
              </a:rPr>
              <a:t>o</a:t>
            </a:r>
            <a:r>
              <a:rPr sz="2400" spc="15" dirty="0">
                <a:solidFill>
                  <a:srgbClr val="00003B"/>
                </a:solidFill>
                <a:latin typeface="Tahoma"/>
                <a:cs typeface="Tahoma"/>
              </a:rPr>
              <a:t>r</a:t>
            </a:r>
            <a:r>
              <a:rPr sz="2400" spc="50" dirty="0">
                <a:solidFill>
                  <a:srgbClr val="00003B"/>
                </a:solidFill>
                <a:latin typeface="Tahoma"/>
                <a:cs typeface="Tahoma"/>
              </a:rPr>
              <a:t>i</a:t>
            </a:r>
            <a:r>
              <a:rPr sz="2400" spc="35" dirty="0">
                <a:solidFill>
                  <a:srgbClr val="00003B"/>
                </a:solidFill>
                <a:latin typeface="Tahoma"/>
                <a:cs typeface="Tahoma"/>
              </a:rPr>
              <a:t>t</a:t>
            </a:r>
            <a:r>
              <a:rPr sz="2400" spc="20" dirty="0">
                <a:solidFill>
                  <a:srgbClr val="00003B"/>
                </a:solidFill>
                <a:latin typeface="Tahoma"/>
                <a:cs typeface="Tahoma"/>
              </a:rPr>
              <a:t>h</a:t>
            </a:r>
            <a:r>
              <a:rPr sz="2400" spc="75" dirty="0">
                <a:solidFill>
                  <a:srgbClr val="00003B"/>
                </a:solidFill>
                <a:latin typeface="Tahoma"/>
                <a:cs typeface="Tahoma"/>
              </a:rPr>
              <a:t>m</a:t>
            </a:r>
            <a:endParaRPr sz="2400" dirty="0">
              <a:latin typeface="Tahoma"/>
              <a:cs typeface="Tahoma"/>
            </a:endParaRPr>
          </a:p>
        </p:txBody>
      </p:sp>
      <p:sp>
        <p:nvSpPr>
          <p:cNvPr id="32" name="object 32"/>
          <p:cNvSpPr txBox="1"/>
          <p:nvPr/>
        </p:nvSpPr>
        <p:spPr>
          <a:xfrm>
            <a:off x="13684246" y="8207847"/>
            <a:ext cx="153670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00003B"/>
                </a:solidFill>
                <a:latin typeface="Tahoma"/>
                <a:cs typeface="Tahoma"/>
              </a:rPr>
              <a:t>C</a:t>
            </a:r>
            <a:r>
              <a:rPr sz="2400" spc="40" dirty="0">
                <a:solidFill>
                  <a:srgbClr val="00003B"/>
                </a:solidFill>
                <a:latin typeface="Tahoma"/>
                <a:cs typeface="Tahoma"/>
              </a:rPr>
              <a:t>o</a:t>
            </a:r>
            <a:r>
              <a:rPr sz="2400" spc="20" dirty="0">
                <a:solidFill>
                  <a:srgbClr val="00003B"/>
                </a:solidFill>
                <a:latin typeface="Tahoma"/>
                <a:cs typeface="Tahoma"/>
              </a:rPr>
              <a:t>n</a:t>
            </a:r>
            <a:r>
              <a:rPr sz="2400" spc="95" dirty="0">
                <a:solidFill>
                  <a:srgbClr val="00003B"/>
                </a:solidFill>
                <a:latin typeface="Tahoma"/>
                <a:cs typeface="Tahoma"/>
              </a:rPr>
              <a:t>c</a:t>
            </a:r>
            <a:r>
              <a:rPr sz="2400" spc="100" dirty="0">
                <a:solidFill>
                  <a:srgbClr val="00003B"/>
                </a:solidFill>
                <a:latin typeface="Tahoma"/>
                <a:cs typeface="Tahoma"/>
              </a:rPr>
              <a:t>l</a:t>
            </a:r>
            <a:r>
              <a:rPr sz="2400" spc="20" dirty="0">
                <a:solidFill>
                  <a:srgbClr val="00003B"/>
                </a:solidFill>
                <a:latin typeface="Tahoma"/>
                <a:cs typeface="Tahoma"/>
              </a:rPr>
              <a:t>u</a:t>
            </a:r>
            <a:r>
              <a:rPr sz="2400" spc="95" dirty="0">
                <a:solidFill>
                  <a:srgbClr val="00003B"/>
                </a:solidFill>
                <a:latin typeface="Tahoma"/>
                <a:cs typeface="Tahoma"/>
              </a:rPr>
              <a:t>s</a:t>
            </a:r>
            <a:r>
              <a:rPr sz="2400" spc="50" dirty="0">
                <a:solidFill>
                  <a:srgbClr val="00003B"/>
                </a:solidFill>
                <a:latin typeface="Tahoma"/>
                <a:cs typeface="Tahoma"/>
              </a:rPr>
              <a:t>i</a:t>
            </a:r>
            <a:r>
              <a:rPr sz="2400" spc="40" dirty="0">
                <a:solidFill>
                  <a:srgbClr val="00003B"/>
                </a:solidFill>
                <a:latin typeface="Tahoma"/>
                <a:cs typeface="Tahoma"/>
              </a:rPr>
              <a:t>o</a:t>
            </a:r>
            <a:r>
              <a:rPr sz="2400" spc="20" dirty="0">
                <a:solidFill>
                  <a:srgbClr val="00003B"/>
                </a:solidFill>
                <a:latin typeface="Tahoma"/>
                <a:cs typeface="Tahoma"/>
              </a:rPr>
              <a:t>n</a:t>
            </a:r>
            <a:endParaRPr sz="2400">
              <a:latin typeface="Tahoma"/>
              <a:cs typeface="Tahoma"/>
            </a:endParaRPr>
          </a:p>
        </p:txBody>
      </p:sp>
      <p:sp>
        <p:nvSpPr>
          <p:cNvPr id="33" name="object 33"/>
          <p:cNvSpPr txBox="1"/>
          <p:nvPr/>
        </p:nvSpPr>
        <p:spPr>
          <a:xfrm>
            <a:off x="7925320" y="3528551"/>
            <a:ext cx="1740535" cy="391160"/>
          </a:xfrm>
          <a:prstGeom prst="rect">
            <a:avLst/>
          </a:prstGeom>
        </p:spPr>
        <p:txBody>
          <a:bodyPr vert="horz" wrap="square" lIns="0" tIns="12700" rIns="0" bIns="0" rtlCol="0">
            <a:spAutoFit/>
          </a:bodyPr>
          <a:lstStyle/>
          <a:p>
            <a:pPr marL="12700">
              <a:lnSpc>
                <a:spcPct val="100000"/>
              </a:lnSpc>
              <a:spcBef>
                <a:spcPts val="100"/>
              </a:spcBef>
            </a:pPr>
            <a:r>
              <a:rPr lang="en-IN" sz="2400" spc="40" dirty="0">
                <a:solidFill>
                  <a:srgbClr val="00003B"/>
                </a:solidFill>
                <a:latin typeface="Tahoma"/>
                <a:cs typeface="Tahoma"/>
              </a:rPr>
              <a:t>Idea</a:t>
            </a:r>
            <a:endParaRPr sz="2400" dirty="0">
              <a:latin typeface="Tahoma"/>
              <a:cs typeface="Tahoma"/>
            </a:endParaRPr>
          </a:p>
        </p:txBody>
      </p:sp>
      <p:sp>
        <p:nvSpPr>
          <p:cNvPr id="34" name="object 34"/>
          <p:cNvSpPr txBox="1"/>
          <p:nvPr/>
        </p:nvSpPr>
        <p:spPr>
          <a:xfrm>
            <a:off x="7925320" y="5124911"/>
            <a:ext cx="14643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3B"/>
                </a:solidFill>
                <a:latin typeface="Tahoma"/>
                <a:cs typeface="Tahoma"/>
              </a:rPr>
              <a:t>O</a:t>
            </a:r>
            <a:r>
              <a:rPr sz="2400" spc="65" dirty="0">
                <a:solidFill>
                  <a:srgbClr val="00003B"/>
                </a:solidFill>
                <a:latin typeface="Tahoma"/>
                <a:cs typeface="Tahoma"/>
              </a:rPr>
              <a:t>b</a:t>
            </a:r>
            <a:r>
              <a:rPr sz="2400" spc="-80" dirty="0">
                <a:solidFill>
                  <a:srgbClr val="00003B"/>
                </a:solidFill>
                <a:latin typeface="Tahoma"/>
                <a:cs typeface="Tahoma"/>
              </a:rPr>
              <a:t>j</a:t>
            </a:r>
            <a:r>
              <a:rPr sz="2400" spc="50" dirty="0">
                <a:solidFill>
                  <a:srgbClr val="00003B"/>
                </a:solidFill>
                <a:latin typeface="Tahoma"/>
                <a:cs typeface="Tahoma"/>
              </a:rPr>
              <a:t>e</a:t>
            </a:r>
            <a:r>
              <a:rPr sz="2400" spc="95" dirty="0">
                <a:solidFill>
                  <a:srgbClr val="00003B"/>
                </a:solidFill>
                <a:latin typeface="Tahoma"/>
                <a:cs typeface="Tahoma"/>
              </a:rPr>
              <a:t>c</a:t>
            </a:r>
            <a:r>
              <a:rPr sz="2400" spc="35" dirty="0">
                <a:solidFill>
                  <a:srgbClr val="00003B"/>
                </a:solidFill>
                <a:latin typeface="Tahoma"/>
                <a:cs typeface="Tahoma"/>
              </a:rPr>
              <a:t>t</a:t>
            </a:r>
            <a:r>
              <a:rPr sz="2400" spc="50" dirty="0">
                <a:solidFill>
                  <a:srgbClr val="00003B"/>
                </a:solidFill>
                <a:latin typeface="Tahoma"/>
                <a:cs typeface="Tahoma"/>
              </a:rPr>
              <a:t>i</a:t>
            </a:r>
            <a:r>
              <a:rPr sz="2400" spc="-15" dirty="0">
                <a:solidFill>
                  <a:srgbClr val="00003B"/>
                </a:solidFill>
                <a:latin typeface="Tahoma"/>
                <a:cs typeface="Tahoma"/>
              </a:rPr>
              <a:t>v</a:t>
            </a:r>
            <a:r>
              <a:rPr sz="2400" spc="50" dirty="0">
                <a:solidFill>
                  <a:srgbClr val="00003B"/>
                </a:solidFill>
                <a:latin typeface="Tahoma"/>
                <a:cs typeface="Tahoma"/>
              </a:rPr>
              <a:t>e</a:t>
            </a:r>
            <a:r>
              <a:rPr sz="2400" spc="95" dirty="0">
                <a:solidFill>
                  <a:srgbClr val="00003B"/>
                </a:solidFill>
                <a:latin typeface="Tahoma"/>
                <a:cs typeface="Tahoma"/>
              </a:rPr>
              <a:t>s</a:t>
            </a:r>
            <a:endParaRPr sz="2400">
              <a:latin typeface="Tahoma"/>
              <a:cs typeface="Tahoma"/>
            </a:endParaRPr>
          </a:p>
        </p:txBody>
      </p:sp>
      <p:sp>
        <p:nvSpPr>
          <p:cNvPr id="35" name="object 35"/>
          <p:cNvSpPr txBox="1"/>
          <p:nvPr/>
        </p:nvSpPr>
        <p:spPr>
          <a:xfrm>
            <a:off x="7925320" y="6659088"/>
            <a:ext cx="2666480"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a:solidFill>
                  <a:srgbClr val="00003B"/>
                </a:solidFill>
                <a:latin typeface="Tahoma"/>
                <a:cs typeface="Tahoma"/>
              </a:rPr>
              <a:t>Problem Statement</a:t>
            </a:r>
            <a:endParaRPr sz="2400" dirty="0">
              <a:latin typeface="Tahoma"/>
              <a:cs typeface="Tahoma"/>
            </a:endParaRPr>
          </a:p>
        </p:txBody>
      </p:sp>
      <p:sp>
        <p:nvSpPr>
          <p:cNvPr id="36" name="object 36"/>
          <p:cNvSpPr txBox="1"/>
          <p:nvPr/>
        </p:nvSpPr>
        <p:spPr>
          <a:xfrm>
            <a:off x="7925320" y="8255479"/>
            <a:ext cx="2189480" cy="391160"/>
          </a:xfrm>
          <a:prstGeom prst="rect">
            <a:avLst/>
          </a:prstGeom>
        </p:spPr>
        <p:txBody>
          <a:bodyPr vert="horz" wrap="square" lIns="0" tIns="12700" rIns="0" bIns="0" rtlCol="0">
            <a:spAutoFit/>
          </a:bodyPr>
          <a:lstStyle/>
          <a:p>
            <a:pPr marL="12700">
              <a:lnSpc>
                <a:spcPct val="100000"/>
              </a:lnSpc>
              <a:spcBef>
                <a:spcPts val="100"/>
              </a:spcBef>
            </a:pPr>
            <a:r>
              <a:rPr lang="en-IN" sz="2400" spc="50" dirty="0">
                <a:solidFill>
                  <a:srgbClr val="00003B"/>
                </a:solidFill>
                <a:latin typeface="Tahoma"/>
                <a:cs typeface="Tahoma"/>
              </a:rPr>
              <a:t>Introduction</a:t>
            </a:r>
            <a:endParaRPr sz="2400" dirty="0">
              <a:latin typeface="Tahoma"/>
              <a:cs typeface="Tahoma"/>
            </a:endParaRPr>
          </a:p>
        </p:txBody>
      </p:sp>
      <p:sp>
        <p:nvSpPr>
          <p:cNvPr id="37" name="object 37"/>
          <p:cNvSpPr txBox="1"/>
          <p:nvPr/>
        </p:nvSpPr>
        <p:spPr>
          <a:xfrm>
            <a:off x="13682882" y="3528551"/>
            <a:ext cx="281241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00003B"/>
                </a:solidFill>
                <a:latin typeface="Tahoma"/>
                <a:cs typeface="Tahoma"/>
              </a:rPr>
              <a:t>S</a:t>
            </a:r>
            <a:r>
              <a:rPr sz="2400" dirty="0">
                <a:solidFill>
                  <a:srgbClr val="00003B"/>
                </a:solidFill>
                <a:latin typeface="Tahoma"/>
                <a:cs typeface="Tahoma"/>
              </a:rPr>
              <a:t>y</a:t>
            </a:r>
            <a:r>
              <a:rPr sz="2400" spc="95" dirty="0">
                <a:solidFill>
                  <a:srgbClr val="00003B"/>
                </a:solidFill>
                <a:latin typeface="Tahoma"/>
                <a:cs typeface="Tahoma"/>
              </a:rPr>
              <a:t>s</a:t>
            </a:r>
            <a:r>
              <a:rPr sz="2400" spc="35" dirty="0">
                <a:solidFill>
                  <a:srgbClr val="00003B"/>
                </a:solidFill>
                <a:latin typeface="Tahoma"/>
                <a:cs typeface="Tahoma"/>
              </a:rPr>
              <a:t>t</a:t>
            </a:r>
            <a:r>
              <a:rPr sz="2400" spc="50" dirty="0">
                <a:solidFill>
                  <a:srgbClr val="00003B"/>
                </a:solidFill>
                <a:latin typeface="Tahoma"/>
                <a:cs typeface="Tahoma"/>
              </a:rPr>
              <a:t>e</a:t>
            </a:r>
            <a:r>
              <a:rPr sz="2400" spc="75" dirty="0">
                <a:solidFill>
                  <a:srgbClr val="00003B"/>
                </a:solidFill>
                <a:latin typeface="Tahoma"/>
                <a:cs typeface="Tahoma"/>
              </a:rPr>
              <a:t>m</a:t>
            </a:r>
            <a:r>
              <a:rPr sz="2400" spc="-185" dirty="0">
                <a:solidFill>
                  <a:srgbClr val="00003B"/>
                </a:solidFill>
                <a:latin typeface="Tahoma"/>
                <a:cs typeface="Tahoma"/>
              </a:rPr>
              <a:t> </a:t>
            </a:r>
            <a:r>
              <a:rPr sz="2400" spc="95" dirty="0">
                <a:solidFill>
                  <a:srgbClr val="00003B"/>
                </a:solidFill>
                <a:latin typeface="Tahoma"/>
                <a:cs typeface="Tahoma"/>
              </a:rPr>
              <a:t>A</a:t>
            </a:r>
            <a:r>
              <a:rPr sz="2400" spc="15" dirty="0">
                <a:solidFill>
                  <a:srgbClr val="00003B"/>
                </a:solidFill>
                <a:latin typeface="Tahoma"/>
                <a:cs typeface="Tahoma"/>
              </a:rPr>
              <a:t>r</a:t>
            </a:r>
            <a:r>
              <a:rPr sz="2400" spc="95" dirty="0">
                <a:solidFill>
                  <a:srgbClr val="00003B"/>
                </a:solidFill>
                <a:latin typeface="Tahoma"/>
                <a:cs typeface="Tahoma"/>
              </a:rPr>
              <a:t>c</a:t>
            </a:r>
            <a:r>
              <a:rPr sz="2400" spc="20" dirty="0">
                <a:solidFill>
                  <a:srgbClr val="00003B"/>
                </a:solidFill>
                <a:latin typeface="Tahoma"/>
                <a:cs typeface="Tahoma"/>
              </a:rPr>
              <a:t>h</a:t>
            </a:r>
            <a:r>
              <a:rPr sz="2400" spc="50" dirty="0">
                <a:solidFill>
                  <a:srgbClr val="00003B"/>
                </a:solidFill>
                <a:latin typeface="Tahoma"/>
                <a:cs typeface="Tahoma"/>
              </a:rPr>
              <a:t>i</a:t>
            </a:r>
            <a:r>
              <a:rPr sz="2400" spc="35" dirty="0">
                <a:solidFill>
                  <a:srgbClr val="00003B"/>
                </a:solidFill>
                <a:latin typeface="Tahoma"/>
                <a:cs typeface="Tahoma"/>
              </a:rPr>
              <a:t>t</a:t>
            </a:r>
            <a:r>
              <a:rPr sz="2400" spc="50" dirty="0">
                <a:solidFill>
                  <a:srgbClr val="00003B"/>
                </a:solidFill>
                <a:latin typeface="Tahoma"/>
                <a:cs typeface="Tahoma"/>
              </a:rPr>
              <a:t>e</a:t>
            </a:r>
            <a:r>
              <a:rPr sz="2400" spc="95" dirty="0">
                <a:solidFill>
                  <a:srgbClr val="00003B"/>
                </a:solidFill>
                <a:latin typeface="Tahoma"/>
                <a:cs typeface="Tahoma"/>
              </a:rPr>
              <a:t>c</a:t>
            </a:r>
            <a:r>
              <a:rPr sz="2400" spc="35" dirty="0">
                <a:solidFill>
                  <a:srgbClr val="00003B"/>
                </a:solidFill>
                <a:latin typeface="Tahoma"/>
                <a:cs typeface="Tahoma"/>
              </a:rPr>
              <a:t>t</a:t>
            </a:r>
            <a:r>
              <a:rPr sz="2400" spc="20" dirty="0">
                <a:solidFill>
                  <a:srgbClr val="00003B"/>
                </a:solidFill>
                <a:latin typeface="Tahoma"/>
                <a:cs typeface="Tahoma"/>
              </a:rPr>
              <a:t>u</a:t>
            </a:r>
            <a:r>
              <a:rPr sz="2400" spc="15" dirty="0">
                <a:solidFill>
                  <a:srgbClr val="00003B"/>
                </a:solidFill>
                <a:latin typeface="Tahoma"/>
                <a:cs typeface="Tahoma"/>
              </a:rPr>
              <a:t>r</a:t>
            </a:r>
            <a:r>
              <a:rPr sz="2400" spc="50" dirty="0">
                <a:solidFill>
                  <a:srgbClr val="00003B"/>
                </a:solidFill>
                <a:latin typeface="Tahoma"/>
                <a:cs typeface="Tahoma"/>
              </a:rPr>
              <a:t>e</a:t>
            </a:r>
            <a:endParaRPr sz="2400">
              <a:latin typeface="Tahoma"/>
              <a:cs typeface="Tahoma"/>
            </a:endParaRPr>
          </a:p>
        </p:txBody>
      </p:sp>
      <p:grpSp>
        <p:nvGrpSpPr>
          <p:cNvPr id="38" name="object 38"/>
          <p:cNvGrpSpPr/>
          <p:nvPr/>
        </p:nvGrpSpPr>
        <p:grpSpPr>
          <a:xfrm>
            <a:off x="6494603" y="4794726"/>
            <a:ext cx="1000125" cy="1000125"/>
            <a:chOff x="6494603" y="4794726"/>
            <a:chExt cx="1000125" cy="1000125"/>
          </a:xfrm>
        </p:grpSpPr>
        <p:pic>
          <p:nvPicPr>
            <p:cNvPr id="39" name="object 39"/>
            <p:cNvPicPr/>
            <p:nvPr/>
          </p:nvPicPr>
          <p:blipFill>
            <a:blip r:embed="rId8" cstate="print"/>
            <a:stretch>
              <a:fillRect/>
            </a:stretch>
          </p:blipFill>
          <p:spPr>
            <a:xfrm>
              <a:off x="6494603" y="4794726"/>
              <a:ext cx="1000124" cy="1000124"/>
            </a:xfrm>
            <a:prstGeom prst="rect">
              <a:avLst/>
            </a:prstGeom>
          </p:spPr>
        </p:pic>
        <p:sp>
          <p:nvSpPr>
            <p:cNvPr id="40" name="object 40"/>
            <p:cNvSpPr/>
            <p:nvPr/>
          </p:nvSpPr>
          <p:spPr>
            <a:xfrm>
              <a:off x="6597779" y="4897902"/>
              <a:ext cx="798830" cy="798830"/>
            </a:xfrm>
            <a:custGeom>
              <a:avLst/>
              <a:gdLst/>
              <a:ahLst/>
              <a:cxnLst/>
              <a:rect l="l" t="t" r="r" b="b"/>
              <a:pathLst>
                <a:path w="798829" h="798829">
                  <a:moveTo>
                    <a:pt x="399117" y="798234"/>
                  </a:moveTo>
                  <a:lnTo>
                    <a:pt x="352571" y="795549"/>
                  </a:lnTo>
                  <a:lnTo>
                    <a:pt x="307603" y="787693"/>
                  </a:lnTo>
                  <a:lnTo>
                    <a:pt x="264511" y="774966"/>
                  </a:lnTo>
                  <a:lnTo>
                    <a:pt x="223595" y="757667"/>
                  </a:lnTo>
                  <a:lnTo>
                    <a:pt x="185154" y="736096"/>
                  </a:lnTo>
                  <a:lnTo>
                    <a:pt x="149489" y="710552"/>
                  </a:lnTo>
                  <a:lnTo>
                    <a:pt x="116898" y="681335"/>
                  </a:lnTo>
                  <a:lnTo>
                    <a:pt x="87681" y="648744"/>
                  </a:lnTo>
                  <a:lnTo>
                    <a:pt x="62137" y="613079"/>
                  </a:lnTo>
                  <a:lnTo>
                    <a:pt x="40566" y="574638"/>
                  </a:lnTo>
                  <a:lnTo>
                    <a:pt x="23267" y="533722"/>
                  </a:lnTo>
                  <a:lnTo>
                    <a:pt x="10540" y="490631"/>
                  </a:lnTo>
                  <a:lnTo>
                    <a:pt x="2684" y="445662"/>
                  </a:lnTo>
                  <a:lnTo>
                    <a:pt x="0" y="399126"/>
                  </a:lnTo>
                  <a:lnTo>
                    <a:pt x="2684" y="352571"/>
                  </a:lnTo>
                  <a:lnTo>
                    <a:pt x="10540" y="307603"/>
                  </a:lnTo>
                  <a:lnTo>
                    <a:pt x="23267" y="264511"/>
                  </a:lnTo>
                  <a:lnTo>
                    <a:pt x="40566" y="223595"/>
                  </a:lnTo>
                  <a:lnTo>
                    <a:pt x="62137" y="185155"/>
                  </a:lnTo>
                  <a:lnTo>
                    <a:pt x="87681" y="149489"/>
                  </a:lnTo>
                  <a:lnTo>
                    <a:pt x="116898" y="116898"/>
                  </a:lnTo>
                  <a:lnTo>
                    <a:pt x="149489" y="87681"/>
                  </a:lnTo>
                  <a:lnTo>
                    <a:pt x="185154" y="62137"/>
                  </a:lnTo>
                  <a:lnTo>
                    <a:pt x="223595" y="40566"/>
                  </a:lnTo>
                  <a:lnTo>
                    <a:pt x="264511" y="23267"/>
                  </a:lnTo>
                  <a:lnTo>
                    <a:pt x="307603" y="10540"/>
                  </a:lnTo>
                  <a:lnTo>
                    <a:pt x="352571" y="2685"/>
                  </a:lnTo>
                  <a:lnTo>
                    <a:pt x="399115" y="0"/>
                  </a:lnTo>
                  <a:lnTo>
                    <a:pt x="445662" y="2685"/>
                  </a:lnTo>
                  <a:lnTo>
                    <a:pt x="490630" y="10540"/>
                  </a:lnTo>
                  <a:lnTo>
                    <a:pt x="533722" y="23267"/>
                  </a:lnTo>
                  <a:lnTo>
                    <a:pt x="574638" y="40566"/>
                  </a:lnTo>
                  <a:lnTo>
                    <a:pt x="613079" y="62137"/>
                  </a:lnTo>
                  <a:lnTo>
                    <a:pt x="648744" y="87681"/>
                  </a:lnTo>
                  <a:lnTo>
                    <a:pt x="681335" y="116898"/>
                  </a:lnTo>
                  <a:lnTo>
                    <a:pt x="710552" y="149489"/>
                  </a:lnTo>
                  <a:lnTo>
                    <a:pt x="736096" y="185155"/>
                  </a:lnTo>
                  <a:lnTo>
                    <a:pt x="757667" y="223595"/>
                  </a:lnTo>
                  <a:lnTo>
                    <a:pt x="774966" y="264511"/>
                  </a:lnTo>
                  <a:lnTo>
                    <a:pt x="787693" y="307603"/>
                  </a:lnTo>
                  <a:lnTo>
                    <a:pt x="795548" y="352571"/>
                  </a:lnTo>
                  <a:lnTo>
                    <a:pt x="798233" y="399107"/>
                  </a:lnTo>
                  <a:lnTo>
                    <a:pt x="795548" y="445662"/>
                  </a:lnTo>
                  <a:lnTo>
                    <a:pt x="787693" y="490631"/>
                  </a:lnTo>
                  <a:lnTo>
                    <a:pt x="774966" y="533722"/>
                  </a:lnTo>
                  <a:lnTo>
                    <a:pt x="757667" y="574638"/>
                  </a:lnTo>
                  <a:lnTo>
                    <a:pt x="736096" y="613079"/>
                  </a:lnTo>
                  <a:lnTo>
                    <a:pt x="710552" y="648744"/>
                  </a:lnTo>
                  <a:lnTo>
                    <a:pt x="681335" y="681335"/>
                  </a:lnTo>
                  <a:lnTo>
                    <a:pt x="648744" y="710552"/>
                  </a:lnTo>
                  <a:lnTo>
                    <a:pt x="613079" y="736096"/>
                  </a:lnTo>
                  <a:lnTo>
                    <a:pt x="574638" y="757667"/>
                  </a:lnTo>
                  <a:lnTo>
                    <a:pt x="533722" y="774966"/>
                  </a:lnTo>
                  <a:lnTo>
                    <a:pt x="490630" y="787693"/>
                  </a:lnTo>
                  <a:lnTo>
                    <a:pt x="445662" y="795549"/>
                  </a:lnTo>
                  <a:lnTo>
                    <a:pt x="399117" y="798234"/>
                  </a:lnTo>
                  <a:close/>
                </a:path>
              </a:pathLst>
            </a:custGeom>
            <a:solidFill>
              <a:srgbClr val="F7F7F7"/>
            </a:solidFill>
          </p:spPr>
          <p:txBody>
            <a:bodyPr wrap="square" lIns="0" tIns="0" rIns="0" bIns="0" rtlCol="0"/>
            <a:lstStyle/>
            <a:p>
              <a:endParaRPr/>
            </a:p>
          </p:txBody>
        </p:sp>
      </p:grpSp>
      <p:sp>
        <p:nvSpPr>
          <p:cNvPr id="41" name="object 41"/>
          <p:cNvSpPr txBox="1"/>
          <p:nvPr/>
        </p:nvSpPr>
        <p:spPr>
          <a:xfrm>
            <a:off x="6884967" y="5078941"/>
            <a:ext cx="223520" cy="421640"/>
          </a:xfrm>
          <a:prstGeom prst="rect">
            <a:avLst/>
          </a:prstGeom>
        </p:spPr>
        <p:txBody>
          <a:bodyPr vert="horz" wrap="square" lIns="0" tIns="12700" rIns="0" bIns="0" rtlCol="0">
            <a:spAutoFit/>
          </a:bodyPr>
          <a:lstStyle/>
          <a:p>
            <a:pPr marL="12700">
              <a:lnSpc>
                <a:spcPct val="100000"/>
              </a:lnSpc>
              <a:spcBef>
                <a:spcPts val="100"/>
              </a:spcBef>
            </a:pPr>
            <a:r>
              <a:rPr sz="2600" spc="140" dirty="0">
                <a:solidFill>
                  <a:srgbClr val="00003B"/>
                </a:solidFill>
                <a:latin typeface="Tahoma"/>
                <a:cs typeface="Tahoma"/>
              </a:rPr>
              <a:t>3</a:t>
            </a:r>
            <a:endParaRPr sz="2600">
              <a:latin typeface="Tahoma"/>
              <a:cs typeface="Tahoma"/>
            </a:endParaRPr>
          </a:p>
        </p:txBody>
      </p:sp>
      <p:grpSp>
        <p:nvGrpSpPr>
          <p:cNvPr id="42" name="object 42"/>
          <p:cNvGrpSpPr/>
          <p:nvPr/>
        </p:nvGrpSpPr>
        <p:grpSpPr>
          <a:xfrm>
            <a:off x="6493922" y="3212948"/>
            <a:ext cx="1000125" cy="1000125"/>
            <a:chOff x="6493922" y="3212948"/>
            <a:chExt cx="1000125" cy="1000125"/>
          </a:xfrm>
        </p:grpSpPr>
        <p:pic>
          <p:nvPicPr>
            <p:cNvPr id="43" name="object 43"/>
            <p:cNvPicPr/>
            <p:nvPr/>
          </p:nvPicPr>
          <p:blipFill>
            <a:blip r:embed="rId9" cstate="print"/>
            <a:stretch>
              <a:fillRect/>
            </a:stretch>
          </p:blipFill>
          <p:spPr>
            <a:xfrm>
              <a:off x="6493922" y="3212948"/>
              <a:ext cx="1000124" cy="1000124"/>
            </a:xfrm>
            <a:prstGeom prst="rect">
              <a:avLst/>
            </a:prstGeom>
          </p:spPr>
        </p:pic>
        <p:sp>
          <p:nvSpPr>
            <p:cNvPr id="44" name="object 44"/>
            <p:cNvSpPr/>
            <p:nvPr/>
          </p:nvSpPr>
          <p:spPr>
            <a:xfrm>
              <a:off x="6596861" y="3316123"/>
              <a:ext cx="798830" cy="798830"/>
            </a:xfrm>
            <a:custGeom>
              <a:avLst/>
              <a:gdLst/>
              <a:ahLst/>
              <a:cxnLst/>
              <a:rect l="l" t="t" r="r" b="b"/>
              <a:pathLst>
                <a:path w="798829" h="798829">
                  <a:moveTo>
                    <a:pt x="399119" y="798234"/>
                  </a:moveTo>
                  <a:lnTo>
                    <a:pt x="352571" y="795549"/>
                  </a:lnTo>
                  <a:lnTo>
                    <a:pt x="307603" y="787693"/>
                  </a:lnTo>
                  <a:lnTo>
                    <a:pt x="264511" y="774966"/>
                  </a:lnTo>
                  <a:lnTo>
                    <a:pt x="223595" y="757667"/>
                  </a:lnTo>
                  <a:lnTo>
                    <a:pt x="185155" y="736096"/>
                  </a:lnTo>
                  <a:lnTo>
                    <a:pt x="149489" y="710552"/>
                  </a:lnTo>
                  <a:lnTo>
                    <a:pt x="116898" y="681335"/>
                  </a:lnTo>
                  <a:lnTo>
                    <a:pt x="87681" y="648744"/>
                  </a:lnTo>
                  <a:lnTo>
                    <a:pt x="62137" y="613079"/>
                  </a:lnTo>
                  <a:lnTo>
                    <a:pt x="40566" y="574638"/>
                  </a:lnTo>
                  <a:lnTo>
                    <a:pt x="23267" y="533722"/>
                  </a:lnTo>
                  <a:lnTo>
                    <a:pt x="10540" y="490631"/>
                  </a:lnTo>
                  <a:lnTo>
                    <a:pt x="2685" y="445662"/>
                  </a:lnTo>
                  <a:lnTo>
                    <a:pt x="0" y="399114"/>
                  </a:lnTo>
                  <a:lnTo>
                    <a:pt x="2685" y="352571"/>
                  </a:lnTo>
                  <a:lnTo>
                    <a:pt x="10540" y="307603"/>
                  </a:lnTo>
                  <a:lnTo>
                    <a:pt x="23267" y="264511"/>
                  </a:lnTo>
                  <a:lnTo>
                    <a:pt x="40566" y="223595"/>
                  </a:lnTo>
                  <a:lnTo>
                    <a:pt x="62137" y="185155"/>
                  </a:lnTo>
                  <a:lnTo>
                    <a:pt x="87681" y="149489"/>
                  </a:lnTo>
                  <a:lnTo>
                    <a:pt x="116898" y="116898"/>
                  </a:lnTo>
                  <a:lnTo>
                    <a:pt x="149489" y="87681"/>
                  </a:lnTo>
                  <a:lnTo>
                    <a:pt x="185155" y="62137"/>
                  </a:lnTo>
                  <a:lnTo>
                    <a:pt x="223595" y="40566"/>
                  </a:lnTo>
                  <a:lnTo>
                    <a:pt x="264511" y="23267"/>
                  </a:lnTo>
                  <a:lnTo>
                    <a:pt x="307603" y="10540"/>
                  </a:lnTo>
                  <a:lnTo>
                    <a:pt x="352571" y="2685"/>
                  </a:lnTo>
                  <a:lnTo>
                    <a:pt x="399117" y="0"/>
                  </a:lnTo>
                  <a:lnTo>
                    <a:pt x="445662" y="2685"/>
                  </a:lnTo>
                  <a:lnTo>
                    <a:pt x="490631" y="10540"/>
                  </a:lnTo>
                  <a:lnTo>
                    <a:pt x="533723" y="23267"/>
                  </a:lnTo>
                  <a:lnTo>
                    <a:pt x="574638" y="40566"/>
                  </a:lnTo>
                  <a:lnTo>
                    <a:pt x="613079" y="62137"/>
                  </a:lnTo>
                  <a:lnTo>
                    <a:pt x="648744" y="87681"/>
                  </a:lnTo>
                  <a:lnTo>
                    <a:pt x="681335" y="116898"/>
                  </a:lnTo>
                  <a:lnTo>
                    <a:pt x="710552" y="149489"/>
                  </a:lnTo>
                  <a:lnTo>
                    <a:pt x="736096" y="185155"/>
                  </a:lnTo>
                  <a:lnTo>
                    <a:pt x="757667" y="223595"/>
                  </a:lnTo>
                  <a:lnTo>
                    <a:pt x="774966" y="264511"/>
                  </a:lnTo>
                  <a:lnTo>
                    <a:pt x="787693" y="307603"/>
                  </a:lnTo>
                  <a:lnTo>
                    <a:pt x="795549" y="352571"/>
                  </a:lnTo>
                  <a:lnTo>
                    <a:pt x="798233" y="399117"/>
                  </a:lnTo>
                  <a:lnTo>
                    <a:pt x="795549" y="445662"/>
                  </a:lnTo>
                  <a:lnTo>
                    <a:pt x="787693" y="490631"/>
                  </a:lnTo>
                  <a:lnTo>
                    <a:pt x="774966" y="533722"/>
                  </a:lnTo>
                  <a:lnTo>
                    <a:pt x="757667" y="574638"/>
                  </a:lnTo>
                  <a:lnTo>
                    <a:pt x="736096" y="613079"/>
                  </a:lnTo>
                  <a:lnTo>
                    <a:pt x="710552" y="648744"/>
                  </a:lnTo>
                  <a:lnTo>
                    <a:pt x="681335" y="681335"/>
                  </a:lnTo>
                  <a:lnTo>
                    <a:pt x="648744" y="710552"/>
                  </a:lnTo>
                  <a:lnTo>
                    <a:pt x="613079" y="736096"/>
                  </a:lnTo>
                  <a:lnTo>
                    <a:pt x="574638" y="757667"/>
                  </a:lnTo>
                  <a:lnTo>
                    <a:pt x="533723" y="774966"/>
                  </a:lnTo>
                  <a:lnTo>
                    <a:pt x="490631" y="787693"/>
                  </a:lnTo>
                  <a:lnTo>
                    <a:pt x="445662" y="795549"/>
                  </a:lnTo>
                  <a:lnTo>
                    <a:pt x="399119" y="798234"/>
                  </a:lnTo>
                  <a:close/>
                </a:path>
              </a:pathLst>
            </a:custGeom>
            <a:solidFill>
              <a:srgbClr val="F7F7F7"/>
            </a:solidFill>
          </p:spPr>
          <p:txBody>
            <a:bodyPr wrap="square" lIns="0" tIns="0" rIns="0" bIns="0" rtlCol="0"/>
            <a:lstStyle/>
            <a:p>
              <a:endParaRPr/>
            </a:p>
          </p:txBody>
        </p:sp>
      </p:grpSp>
      <p:sp>
        <p:nvSpPr>
          <p:cNvPr id="45" name="object 45"/>
          <p:cNvSpPr txBox="1"/>
          <p:nvPr/>
        </p:nvSpPr>
        <p:spPr>
          <a:xfrm>
            <a:off x="6884049" y="3497161"/>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2</a:t>
            </a:r>
            <a:endParaRPr sz="2600">
              <a:latin typeface="Trebuchet MS"/>
              <a:cs typeface="Trebuchet MS"/>
            </a:endParaRPr>
          </a:p>
        </p:txBody>
      </p:sp>
      <p:grpSp>
        <p:nvGrpSpPr>
          <p:cNvPr id="46" name="object 46"/>
          <p:cNvGrpSpPr/>
          <p:nvPr/>
        </p:nvGrpSpPr>
        <p:grpSpPr>
          <a:xfrm>
            <a:off x="6493685" y="1532087"/>
            <a:ext cx="1000125" cy="1000125"/>
            <a:chOff x="6493685" y="1532087"/>
            <a:chExt cx="1000125" cy="1000125"/>
          </a:xfrm>
        </p:grpSpPr>
        <p:pic>
          <p:nvPicPr>
            <p:cNvPr id="47" name="object 47"/>
            <p:cNvPicPr/>
            <p:nvPr/>
          </p:nvPicPr>
          <p:blipFill>
            <a:blip r:embed="rId10" cstate="print"/>
            <a:stretch>
              <a:fillRect/>
            </a:stretch>
          </p:blipFill>
          <p:spPr>
            <a:xfrm>
              <a:off x="6493685" y="1532087"/>
              <a:ext cx="1000124" cy="1000124"/>
            </a:xfrm>
            <a:prstGeom prst="rect">
              <a:avLst/>
            </a:prstGeom>
          </p:spPr>
        </p:pic>
        <p:sp>
          <p:nvSpPr>
            <p:cNvPr id="48" name="object 48"/>
            <p:cNvSpPr/>
            <p:nvPr/>
          </p:nvSpPr>
          <p:spPr>
            <a:xfrm>
              <a:off x="6596625" y="1635263"/>
              <a:ext cx="798830" cy="798830"/>
            </a:xfrm>
            <a:custGeom>
              <a:avLst/>
              <a:gdLst/>
              <a:ahLst/>
              <a:cxnLst/>
              <a:rect l="l" t="t" r="r" b="b"/>
              <a:pathLst>
                <a:path w="798829" h="798830">
                  <a:moveTo>
                    <a:pt x="399116" y="798234"/>
                  </a:moveTo>
                  <a:lnTo>
                    <a:pt x="352571" y="795549"/>
                  </a:lnTo>
                  <a:lnTo>
                    <a:pt x="307602" y="787693"/>
                  </a:lnTo>
                  <a:lnTo>
                    <a:pt x="264511" y="774966"/>
                  </a:lnTo>
                  <a:lnTo>
                    <a:pt x="223595" y="757667"/>
                  </a:lnTo>
                  <a:lnTo>
                    <a:pt x="185154" y="736096"/>
                  </a:lnTo>
                  <a:lnTo>
                    <a:pt x="149489" y="710552"/>
                  </a:lnTo>
                  <a:lnTo>
                    <a:pt x="116898" y="681335"/>
                  </a:lnTo>
                  <a:lnTo>
                    <a:pt x="87680" y="648744"/>
                  </a:lnTo>
                  <a:lnTo>
                    <a:pt x="62137" y="613079"/>
                  </a:lnTo>
                  <a:lnTo>
                    <a:pt x="40566" y="574638"/>
                  </a:lnTo>
                  <a:lnTo>
                    <a:pt x="23267" y="533722"/>
                  </a:lnTo>
                  <a:lnTo>
                    <a:pt x="10540" y="490631"/>
                  </a:lnTo>
                  <a:lnTo>
                    <a:pt x="2684" y="445662"/>
                  </a:lnTo>
                  <a:lnTo>
                    <a:pt x="0" y="399130"/>
                  </a:lnTo>
                  <a:lnTo>
                    <a:pt x="2684" y="352571"/>
                  </a:lnTo>
                  <a:lnTo>
                    <a:pt x="10540" y="307603"/>
                  </a:lnTo>
                  <a:lnTo>
                    <a:pt x="23267" y="264511"/>
                  </a:lnTo>
                  <a:lnTo>
                    <a:pt x="40566" y="223595"/>
                  </a:lnTo>
                  <a:lnTo>
                    <a:pt x="62137" y="185155"/>
                  </a:lnTo>
                  <a:lnTo>
                    <a:pt x="87680" y="149489"/>
                  </a:lnTo>
                  <a:lnTo>
                    <a:pt x="116898" y="116898"/>
                  </a:lnTo>
                  <a:lnTo>
                    <a:pt x="149489" y="87681"/>
                  </a:lnTo>
                  <a:lnTo>
                    <a:pt x="185154" y="62137"/>
                  </a:lnTo>
                  <a:lnTo>
                    <a:pt x="223595" y="40566"/>
                  </a:lnTo>
                  <a:lnTo>
                    <a:pt x="264511" y="23267"/>
                  </a:lnTo>
                  <a:lnTo>
                    <a:pt x="307602" y="10540"/>
                  </a:lnTo>
                  <a:lnTo>
                    <a:pt x="352571" y="2685"/>
                  </a:lnTo>
                  <a:lnTo>
                    <a:pt x="399116" y="0"/>
                  </a:lnTo>
                  <a:lnTo>
                    <a:pt x="445662" y="2685"/>
                  </a:lnTo>
                  <a:lnTo>
                    <a:pt x="490630" y="10540"/>
                  </a:lnTo>
                  <a:lnTo>
                    <a:pt x="533722" y="23267"/>
                  </a:lnTo>
                  <a:lnTo>
                    <a:pt x="574638" y="40566"/>
                  </a:lnTo>
                  <a:lnTo>
                    <a:pt x="613078" y="62137"/>
                  </a:lnTo>
                  <a:lnTo>
                    <a:pt x="648744" y="87681"/>
                  </a:lnTo>
                  <a:lnTo>
                    <a:pt x="681335" y="116898"/>
                  </a:lnTo>
                  <a:lnTo>
                    <a:pt x="710552" y="149489"/>
                  </a:lnTo>
                  <a:lnTo>
                    <a:pt x="736096" y="185155"/>
                  </a:lnTo>
                  <a:lnTo>
                    <a:pt x="757667" y="223595"/>
                  </a:lnTo>
                  <a:lnTo>
                    <a:pt x="774965" y="264511"/>
                  </a:lnTo>
                  <a:lnTo>
                    <a:pt x="787692" y="307603"/>
                  </a:lnTo>
                  <a:lnTo>
                    <a:pt x="795548" y="352571"/>
                  </a:lnTo>
                  <a:lnTo>
                    <a:pt x="798233" y="399103"/>
                  </a:lnTo>
                  <a:lnTo>
                    <a:pt x="795548" y="445662"/>
                  </a:lnTo>
                  <a:lnTo>
                    <a:pt x="787692" y="490631"/>
                  </a:lnTo>
                  <a:lnTo>
                    <a:pt x="774965" y="533722"/>
                  </a:lnTo>
                  <a:lnTo>
                    <a:pt x="757667" y="574638"/>
                  </a:lnTo>
                  <a:lnTo>
                    <a:pt x="736096" y="613079"/>
                  </a:lnTo>
                  <a:lnTo>
                    <a:pt x="710552" y="648744"/>
                  </a:lnTo>
                  <a:lnTo>
                    <a:pt x="681335" y="681335"/>
                  </a:lnTo>
                  <a:lnTo>
                    <a:pt x="648744" y="710552"/>
                  </a:lnTo>
                  <a:lnTo>
                    <a:pt x="613078" y="736096"/>
                  </a:lnTo>
                  <a:lnTo>
                    <a:pt x="574638" y="757667"/>
                  </a:lnTo>
                  <a:lnTo>
                    <a:pt x="533722" y="774966"/>
                  </a:lnTo>
                  <a:lnTo>
                    <a:pt x="490630" y="787693"/>
                  </a:lnTo>
                  <a:lnTo>
                    <a:pt x="445662" y="795549"/>
                  </a:lnTo>
                  <a:lnTo>
                    <a:pt x="399116" y="798234"/>
                  </a:lnTo>
                  <a:close/>
                </a:path>
              </a:pathLst>
            </a:custGeom>
            <a:solidFill>
              <a:srgbClr val="F7F7F7"/>
            </a:solidFill>
          </p:spPr>
          <p:txBody>
            <a:bodyPr wrap="square" lIns="0" tIns="0" rIns="0" bIns="0" rtlCol="0"/>
            <a:lstStyle/>
            <a:p>
              <a:endParaRPr/>
            </a:p>
          </p:txBody>
        </p:sp>
      </p:grpSp>
      <p:sp>
        <p:nvSpPr>
          <p:cNvPr id="49" name="object 49"/>
          <p:cNvSpPr txBox="1"/>
          <p:nvPr/>
        </p:nvSpPr>
        <p:spPr>
          <a:xfrm>
            <a:off x="6883812" y="1816302"/>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1</a:t>
            </a:r>
            <a:endParaRPr sz="2600">
              <a:latin typeface="Trebuchet MS"/>
              <a:cs typeface="Trebuchet MS"/>
            </a:endParaRPr>
          </a:p>
        </p:txBody>
      </p:sp>
      <p:grpSp>
        <p:nvGrpSpPr>
          <p:cNvPr id="50" name="object 50"/>
          <p:cNvGrpSpPr/>
          <p:nvPr/>
        </p:nvGrpSpPr>
        <p:grpSpPr>
          <a:xfrm>
            <a:off x="12148073" y="1532087"/>
            <a:ext cx="1000125" cy="1000125"/>
            <a:chOff x="12148073" y="1532087"/>
            <a:chExt cx="1000125" cy="1000125"/>
          </a:xfrm>
        </p:grpSpPr>
        <p:pic>
          <p:nvPicPr>
            <p:cNvPr id="51" name="object 51"/>
            <p:cNvPicPr/>
            <p:nvPr/>
          </p:nvPicPr>
          <p:blipFill>
            <a:blip r:embed="rId11" cstate="print"/>
            <a:stretch>
              <a:fillRect/>
            </a:stretch>
          </p:blipFill>
          <p:spPr>
            <a:xfrm>
              <a:off x="12148073" y="1532087"/>
              <a:ext cx="1000124" cy="1000124"/>
            </a:xfrm>
            <a:prstGeom prst="rect">
              <a:avLst/>
            </a:prstGeom>
          </p:spPr>
        </p:pic>
        <p:sp>
          <p:nvSpPr>
            <p:cNvPr id="52" name="object 52"/>
            <p:cNvSpPr/>
            <p:nvPr/>
          </p:nvSpPr>
          <p:spPr>
            <a:xfrm>
              <a:off x="12251014" y="1635263"/>
              <a:ext cx="798830" cy="798830"/>
            </a:xfrm>
            <a:custGeom>
              <a:avLst/>
              <a:gdLst/>
              <a:ahLst/>
              <a:cxnLst/>
              <a:rect l="l" t="t" r="r" b="b"/>
              <a:pathLst>
                <a:path w="798830" h="798830">
                  <a:moveTo>
                    <a:pt x="399116" y="798234"/>
                  </a:moveTo>
                  <a:lnTo>
                    <a:pt x="352571" y="795549"/>
                  </a:lnTo>
                  <a:lnTo>
                    <a:pt x="307602" y="787693"/>
                  </a:lnTo>
                  <a:lnTo>
                    <a:pt x="264510" y="774966"/>
                  </a:lnTo>
                  <a:lnTo>
                    <a:pt x="223594" y="757667"/>
                  </a:lnTo>
                  <a:lnTo>
                    <a:pt x="185154" y="736096"/>
                  </a:lnTo>
                  <a:lnTo>
                    <a:pt x="149489" y="710552"/>
                  </a:lnTo>
                  <a:lnTo>
                    <a:pt x="116898" y="681335"/>
                  </a:lnTo>
                  <a:lnTo>
                    <a:pt x="87680" y="648744"/>
                  </a:lnTo>
                  <a:lnTo>
                    <a:pt x="62136" y="613079"/>
                  </a:lnTo>
                  <a:lnTo>
                    <a:pt x="40565" y="574638"/>
                  </a:lnTo>
                  <a:lnTo>
                    <a:pt x="23267" y="533722"/>
                  </a:lnTo>
                  <a:lnTo>
                    <a:pt x="10540" y="490631"/>
                  </a:lnTo>
                  <a:lnTo>
                    <a:pt x="2684" y="445662"/>
                  </a:lnTo>
                  <a:lnTo>
                    <a:pt x="0" y="399131"/>
                  </a:lnTo>
                  <a:lnTo>
                    <a:pt x="2684" y="352571"/>
                  </a:lnTo>
                  <a:lnTo>
                    <a:pt x="10540" y="307603"/>
                  </a:lnTo>
                  <a:lnTo>
                    <a:pt x="23267" y="264511"/>
                  </a:lnTo>
                  <a:lnTo>
                    <a:pt x="40565" y="223595"/>
                  </a:lnTo>
                  <a:lnTo>
                    <a:pt x="62136" y="185155"/>
                  </a:lnTo>
                  <a:lnTo>
                    <a:pt x="87680" y="149489"/>
                  </a:lnTo>
                  <a:lnTo>
                    <a:pt x="116898" y="116898"/>
                  </a:lnTo>
                  <a:lnTo>
                    <a:pt x="149489" y="87681"/>
                  </a:lnTo>
                  <a:lnTo>
                    <a:pt x="185154" y="62137"/>
                  </a:lnTo>
                  <a:lnTo>
                    <a:pt x="223594" y="40566"/>
                  </a:lnTo>
                  <a:lnTo>
                    <a:pt x="264510" y="23267"/>
                  </a:lnTo>
                  <a:lnTo>
                    <a:pt x="307602" y="10540"/>
                  </a:lnTo>
                  <a:lnTo>
                    <a:pt x="352571" y="2685"/>
                  </a:lnTo>
                  <a:lnTo>
                    <a:pt x="399116" y="0"/>
                  </a:lnTo>
                  <a:lnTo>
                    <a:pt x="445662" y="2685"/>
                  </a:lnTo>
                  <a:lnTo>
                    <a:pt x="490630" y="10540"/>
                  </a:lnTo>
                  <a:lnTo>
                    <a:pt x="533722" y="23267"/>
                  </a:lnTo>
                  <a:lnTo>
                    <a:pt x="574638" y="40566"/>
                  </a:lnTo>
                  <a:lnTo>
                    <a:pt x="613078" y="62137"/>
                  </a:lnTo>
                  <a:lnTo>
                    <a:pt x="648743" y="87681"/>
                  </a:lnTo>
                  <a:lnTo>
                    <a:pt x="681334" y="116898"/>
                  </a:lnTo>
                  <a:lnTo>
                    <a:pt x="710552" y="149489"/>
                  </a:lnTo>
                  <a:lnTo>
                    <a:pt x="736095" y="185155"/>
                  </a:lnTo>
                  <a:lnTo>
                    <a:pt x="757666" y="223595"/>
                  </a:lnTo>
                  <a:lnTo>
                    <a:pt x="774965" y="264511"/>
                  </a:lnTo>
                  <a:lnTo>
                    <a:pt x="787692" y="307603"/>
                  </a:lnTo>
                  <a:lnTo>
                    <a:pt x="795548" y="352571"/>
                  </a:lnTo>
                  <a:lnTo>
                    <a:pt x="798232" y="399102"/>
                  </a:lnTo>
                  <a:lnTo>
                    <a:pt x="795548" y="445662"/>
                  </a:lnTo>
                  <a:lnTo>
                    <a:pt x="787692" y="490631"/>
                  </a:lnTo>
                  <a:lnTo>
                    <a:pt x="774965" y="533722"/>
                  </a:lnTo>
                  <a:lnTo>
                    <a:pt x="757666" y="574638"/>
                  </a:lnTo>
                  <a:lnTo>
                    <a:pt x="736095" y="613079"/>
                  </a:lnTo>
                  <a:lnTo>
                    <a:pt x="710552" y="648744"/>
                  </a:lnTo>
                  <a:lnTo>
                    <a:pt x="681334" y="681335"/>
                  </a:lnTo>
                  <a:lnTo>
                    <a:pt x="648743" y="710552"/>
                  </a:lnTo>
                  <a:lnTo>
                    <a:pt x="613078" y="736096"/>
                  </a:lnTo>
                  <a:lnTo>
                    <a:pt x="574638" y="757667"/>
                  </a:lnTo>
                  <a:lnTo>
                    <a:pt x="533722" y="774966"/>
                  </a:lnTo>
                  <a:lnTo>
                    <a:pt x="490630" y="787693"/>
                  </a:lnTo>
                  <a:lnTo>
                    <a:pt x="445662" y="795549"/>
                  </a:lnTo>
                  <a:lnTo>
                    <a:pt x="399116" y="798234"/>
                  </a:lnTo>
                  <a:close/>
                </a:path>
              </a:pathLst>
            </a:custGeom>
            <a:solidFill>
              <a:srgbClr val="F7F7F7"/>
            </a:solidFill>
          </p:spPr>
          <p:txBody>
            <a:bodyPr wrap="square" lIns="0" tIns="0" rIns="0" bIns="0" rtlCol="0"/>
            <a:lstStyle/>
            <a:p>
              <a:endParaRPr/>
            </a:p>
          </p:txBody>
        </p:sp>
      </p:grpSp>
      <p:sp>
        <p:nvSpPr>
          <p:cNvPr id="53" name="object 53"/>
          <p:cNvSpPr txBox="1"/>
          <p:nvPr/>
        </p:nvSpPr>
        <p:spPr>
          <a:xfrm>
            <a:off x="12538200" y="1816302"/>
            <a:ext cx="223520"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00003B"/>
                </a:solidFill>
                <a:latin typeface="Trebuchet MS"/>
                <a:cs typeface="Trebuchet MS"/>
              </a:rPr>
              <a:t>6</a:t>
            </a:r>
            <a:endParaRPr sz="2600">
              <a:latin typeface="Trebuchet MS"/>
              <a:cs typeface="Trebuchet MS"/>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7999" cy="10286998"/>
          </a:xfrm>
          <a:prstGeom prst="rect">
            <a:avLst/>
          </a:prstGeom>
        </p:spPr>
      </p:pic>
      <p:pic>
        <p:nvPicPr>
          <p:cNvPr id="7" name="Picture 6">
            <a:extLst>
              <a:ext uri="{FF2B5EF4-FFF2-40B4-BE49-F238E27FC236}">
                <a16:creationId xmlns:a16="http://schemas.microsoft.com/office/drawing/2014/main" id="{5863F5DA-09D2-ED29-3DD3-A825B7480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4" y="-3"/>
            <a:ext cx="18331341" cy="10287003"/>
          </a:xfrm>
          <a:prstGeom prst="rect">
            <a:avLst/>
          </a:prstGeom>
        </p:spPr>
      </p:pic>
    </p:spTree>
    <p:extLst>
      <p:ext uri="{BB962C8B-B14F-4D97-AF65-F5344CB8AC3E}">
        <p14:creationId xmlns:p14="http://schemas.microsoft.com/office/powerpoint/2010/main" val="187988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890145"/>
            <a:ext cx="14325600" cy="1129155"/>
          </a:xfrm>
          <a:prstGeom prst="rect">
            <a:avLst/>
          </a:prstGeom>
        </p:spPr>
        <p:txBody>
          <a:bodyPr vert="horz" wrap="square" lIns="0" tIns="13335" rIns="0" bIns="0" rtlCol="0">
            <a:spAutoFit/>
          </a:bodyPr>
          <a:lstStyle/>
          <a:p>
            <a:pPr marL="12700">
              <a:lnSpc>
                <a:spcPct val="100000"/>
              </a:lnSpc>
              <a:spcBef>
                <a:spcPts val="105"/>
              </a:spcBef>
            </a:pPr>
            <a:r>
              <a:rPr spc="70" dirty="0"/>
              <a:t>C</a:t>
            </a:r>
            <a:r>
              <a:rPr spc="180" dirty="0"/>
              <a:t>O</a:t>
            </a:r>
            <a:r>
              <a:rPr spc="-25" dirty="0"/>
              <a:t>N</a:t>
            </a:r>
            <a:r>
              <a:rPr spc="70" dirty="0"/>
              <a:t>C</a:t>
            </a:r>
            <a:r>
              <a:rPr spc="-215" dirty="0"/>
              <a:t>L</a:t>
            </a:r>
            <a:r>
              <a:rPr spc="580" dirty="0"/>
              <a:t>U</a:t>
            </a:r>
            <a:r>
              <a:rPr spc="1110" dirty="0"/>
              <a:t>S</a:t>
            </a:r>
            <a:r>
              <a:rPr spc="825" dirty="0"/>
              <a:t>I</a:t>
            </a:r>
            <a:r>
              <a:rPr spc="180" dirty="0"/>
              <a:t>O</a:t>
            </a:r>
            <a:r>
              <a:rPr spc="-25" dirty="0"/>
              <a:t>N</a:t>
            </a:r>
            <a:r>
              <a:rPr lang="en-IN" spc="-25" dirty="0"/>
              <a:t> &amp; FUTURE SCOPE</a:t>
            </a:r>
            <a:endParaRPr spc="-25" dirty="0"/>
          </a:p>
        </p:txBody>
      </p:sp>
      <p:sp>
        <p:nvSpPr>
          <p:cNvPr id="3" name="object 3"/>
          <p:cNvSpPr txBox="1"/>
          <p:nvPr/>
        </p:nvSpPr>
        <p:spPr>
          <a:xfrm>
            <a:off x="515301" y="2400300"/>
            <a:ext cx="17257395" cy="7437998"/>
          </a:xfrm>
          <a:prstGeom prst="rect">
            <a:avLst/>
          </a:prstGeom>
        </p:spPr>
        <p:txBody>
          <a:bodyPr vert="horz" wrap="square" lIns="0" tIns="12065" rIns="0" bIns="0" rtlCol="0">
            <a:spAutoFit/>
          </a:bodyPr>
          <a:lstStyle/>
          <a:p>
            <a:pPr marL="12700" marR="5080" algn="just">
              <a:lnSpc>
                <a:spcPct val="115300"/>
              </a:lnSpc>
              <a:spcBef>
                <a:spcPts val="95"/>
              </a:spcBef>
            </a:pPr>
            <a:r>
              <a:rPr lang="en-US" sz="3850" spc="70" dirty="0">
                <a:solidFill>
                  <a:srgbClr val="FFFFFF"/>
                </a:solidFill>
                <a:latin typeface="Tahoma"/>
                <a:cs typeface="Tahoma"/>
              </a:rPr>
              <a:t>The analysis reveals that automation factors—autopilot, flight director, auto-thrust—lack influence on Hard Landing (HL) probability, suggesting their omission from models. Optimal architecture minimizes neurons for heightened sensitivity, while models using solely Physical variables achieve 94% recall and 86% specificity, outperforming advanced LSTM methods for early HL prediction within cockpit systems. Classifiers prove superior for early HL prediction compared to regressors, which excel in </a:t>
            </a:r>
            <a:r>
              <a:rPr lang="en-US" sz="3850" spc="70" dirty="0" err="1">
                <a:solidFill>
                  <a:srgbClr val="FFFFFF"/>
                </a:solidFill>
                <a:latin typeface="Tahoma"/>
                <a:cs typeface="Tahoma"/>
              </a:rPr>
              <a:t>maxG</a:t>
            </a:r>
            <a:r>
              <a:rPr lang="en-US" sz="3850" spc="70" dirty="0">
                <a:solidFill>
                  <a:srgbClr val="FFFFFF"/>
                </a:solidFill>
                <a:latin typeface="Tahoma"/>
                <a:cs typeface="Tahoma"/>
              </a:rPr>
              <a:t> estimation when considering Touchdown (TD) data. Future exploration could leverage one-dimensional convolutional networks for deep learning features, incorporate aircraft mass and center of gravity, and address robustness under varying conditions, enriching aviation safety protocols.</a:t>
            </a:r>
            <a:endParaRPr sz="385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204B"/>
          </a:solidFill>
        </p:spPr>
        <p:txBody>
          <a:bodyPr wrap="square" lIns="0" tIns="0" rIns="0" bIns="0" rtlCol="0"/>
          <a:lstStyle/>
          <a:p>
            <a:endParaRPr/>
          </a:p>
        </p:txBody>
      </p:sp>
      <p:pic>
        <p:nvPicPr>
          <p:cNvPr id="3" name="object 3"/>
          <p:cNvPicPr/>
          <p:nvPr/>
        </p:nvPicPr>
        <p:blipFill>
          <a:blip r:embed="rId2" cstate="print"/>
          <a:stretch>
            <a:fillRect/>
          </a:stretch>
        </p:blipFill>
        <p:spPr>
          <a:xfrm>
            <a:off x="0" y="1024238"/>
            <a:ext cx="3542056" cy="9262762"/>
          </a:xfrm>
          <a:prstGeom prst="rect">
            <a:avLst/>
          </a:prstGeom>
        </p:spPr>
      </p:pic>
      <p:sp>
        <p:nvSpPr>
          <p:cNvPr id="5" name="object 5"/>
          <p:cNvSpPr txBox="1"/>
          <p:nvPr/>
        </p:nvSpPr>
        <p:spPr>
          <a:xfrm>
            <a:off x="1796261" y="4497437"/>
            <a:ext cx="7054850" cy="1513205"/>
          </a:xfrm>
          <a:prstGeom prst="rect">
            <a:avLst/>
          </a:prstGeom>
        </p:spPr>
        <p:txBody>
          <a:bodyPr vert="horz" wrap="square" lIns="0" tIns="13970" rIns="0" bIns="0" rtlCol="0">
            <a:spAutoFit/>
          </a:bodyPr>
          <a:lstStyle/>
          <a:p>
            <a:pPr marL="12700">
              <a:lnSpc>
                <a:spcPct val="100000"/>
              </a:lnSpc>
              <a:spcBef>
                <a:spcPts val="110"/>
              </a:spcBef>
            </a:pPr>
            <a:r>
              <a:rPr sz="9750" spc="540" dirty="0">
                <a:solidFill>
                  <a:srgbClr val="FFFFFF"/>
                </a:solidFill>
                <a:latin typeface="Verdana"/>
                <a:cs typeface="Verdana"/>
              </a:rPr>
              <a:t>Thank</a:t>
            </a:r>
            <a:r>
              <a:rPr sz="9750" spc="-780" dirty="0">
                <a:solidFill>
                  <a:srgbClr val="FFFFFF"/>
                </a:solidFill>
                <a:latin typeface="Verdana"/>
                <a:cs typeface="Verdana"/>
              </a:rPr>
              <a:t> </a:t>
            </a:r>
            <a:r>
              <a:rPr sz="9750" spc="605" dirty="0">
                <a:solidFill>
                  <a:srgbClr val="FFFFFF"/>
                </a:solidFill>
                <a:latin typeface="Verdana"/>
                <a:cs typeface="Verdana"/>
              </a:rPr>
              <a:t>You</a:t>
            </a:r>
            <a:endParaRPr sz="9750">
              <a:latin typeface="Verdana"/>
              <a:cs typeface="Verdana"/>
            </a:endParaRPr>
          </a:p>
        </p:txBody>
      </p:sp>
      <p:sp>
        <p:nvSpPr>
          <p:cNvPr id="17" name="Rectangle: Top Corners Rounded 16">
            <a:extLst>
              <a:ext uri="{FF2B5EF4-FFF2-40B4-BE49-F238E27FC236}">
                <a16:creationId xmlns:a16="http://schemas.microsoft.com/office/drawing/2014/main" id="{2A46C632-A432-33D4-2AF8-B5EF23F9B07C}"/>
              </a:ext>
            </a:extLst>
          </p:cNvPr>
          <p:cNvSpPr/>
          <p:nvPr/>
        </p:nvSpPr>
        <p:spPr>
          <a:xfrm rot="16200000">
            <a:off x="10656508" y="2655503"/>
            <a:ext cx="10286997" cy="497599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bject 6"/>
          <p:cNvSpPr txBox="1">
            <a:spLocks noGrp="1"/>
          </p:cNvSpPr>
          <p:nvPr>
            <p:ph type="title"/>
          </p:nvPr>
        </p:nvSpPr>
        <p:spPr>
          <a:xfrm>
            <a:off x="9944609" y="3565732"/>
            <a:ext cx="5939790" cy="400050"/>
          </a:xfrm>
          <a:prstGeom prst="rect">
            <a:avLst/>
          </a:prstGeom>
        </p:spPr>
        <p:txBody>
          <a:bodyPr vert="horz" wrap="square" lIns="0" tIns="13335" rIns="0" bIns="0" rtlCol="0">
            <a:spAutoFit/>
          </a:bodyPr>
          <a:lstStyle/>
          <a:p>
            <a:pPr marL="12700">
              <a:lnSpc>
                <a:spcPct val="100000"/>
              </a:lnSpc>
              <a:spcBef>
                <a:spcPts val="105"/>
              </a:spcBef>
              <a:tabLst>
                <a:tab pos="3636645" algn="l"/>
                <a:tab pos="4082415" algn="l"/>
              </a:tabLst>
            </a:pPr>
            <a:r>
              <a:rPr sz="2450" spc="-20" dirty="0">
                <a:latin typeface="Verdana"/>
                <a:cs typeface="Verdana"/>
              </a:rPr>
              <a:t>Shaik</a:t>
            </a:r>
            <a:r>
              <a:rPr sz="2450" spc="-210" dirty="0">
                <a:latin typeface="Verdana"/>
                <a:cs typeface="Verdana"/>
              </a:rPr>
              <a:t> </a:t>
            </a:r>
            <a:r>
              <a:rPr sz="2450" spc="15" dirty="0">
                <a:latin typeface="Verdana"/>
                <a:cs typeface="Verdana"/>
              </a:rPr>
              <a:t>Fa</a:t>
            </a:r>
            <a:r>
              <a:rPr lang="en-IN" sz="2450" spc="15" dirty="0" err="1">
                <a:latin typeface="Verdana"/>
                <a:cs typeface="Verdana"/>
              </a:rPr>
              <a:t>thima</a:t>
            </a:r>
            <a:r>
              <a:rPr lang="en-IN" sz="2450" spc="15" dirty="0">
                <a:latin typeface="Verdana"/>
                <a:cs typeface="Verdana"/>
              </a:rPr>
              <a:t> Zahra</a:t>
            </a:r>
            <a:r>
              <a:rPr sz="2450" spc="55" dirty="0">
                <a:latin typeface="Verdana"/>
                <a:cs typeface="Verdana"/>
              </a:rPr>
              <a:t>	</a:t>
            </a:r>
            <a:r>
              <a:rPr sz="2450" spc="-175" dirty="0">
                <a:latin typeface="Verdana"/>
                <a:cs typeface="Verdana"/>
              </a:rPr>
              <a:t>-	</a:t>
            </a:r>
            <a:r>
              <a:rPr lang="en-IN" sz="2450" spc="-110" dirty="0">
                <a:latin typeface="Verdana"/>
                <a:cs typeface="Verdana"/>
              </a:rPr>
              <a:t>20J41A05B1</a:t>
            </a:r>
            <a:endParaRPr sz="2450" dirty="0">
              <a:latin typeface="Verdana"/>
              <a:cs typeface="Verdana"/>
            </a:endParaRPr>
          </a:p>
        </p:txBody>
      </p:sp>
      <p:sp>
        <p:nvSpPr>
          <p:cNvPr id="7" name="object 7"/>
          <p:cNvSpPr txBox="1"/>
          <p:nvPr/>
        </p:nvSpPr>
        <p:spPr>
          <a:xfrm>
            <a:off x="9944608" y="4468264"/>
            <a:ext cx="3367403" cy="390492"/>
          </a:xfrm>
          <a:prstGeom prst="rect">
            <a:avLst/>
          </a:prstGeom>
        </p:spPr>
        <p:txBody>
          <a:bodyPr vert="horz" wrap="square" lIns="0" tIns="13335" rIns="0" bIns="0" rtlCol="0">
            <a:spAutoFit/>
          </a:bodyPr>
          <a:lstStyle/>
          <a:p>
            <a:pPr marL="12700">
              <a:lnSpc>
                <a:spcPct val="100000"/>
              </a:lnSpc>
              <a:spcBef>
                <a:spcPts val="105"/>
              </a:spcBef>
            </a:pPr>
            <a:r>
              <a:rPr lang="en-IN" sz="2450" spc="-10" dirty="0">
                <a:solidFill>
                  <a:srgbClr val="FFFFFF"/>
                </a:solidFill>
                <a:latin typeface="Verdana"/>
                <a:cs typeface="Verdana"/>
              </a:rPr>
              <a:t>Mehar Sai Harshitha</a:t>
            </a:r>
            <a:endParaRPr sz="2450" dirty="0">
              <a:latin typeface="Verdana"/>
              <a:cs typeface="Verdana"/>
            </a:endParaRPr>
          </a:p>
        </p:txBody>
      </p:sp>
      <p:sp>
        <p:nvSpPr>
          <p:cNvPr id="8" name="object 8"/>
          <p:cNvSpPr txBox="1"/>
          <p:nvPr/>
        </p:nvSpPr>
        <p:spPr>
          <a:xfrm>
            <a:off x="13503685" y="4468264"/>
            <a:ext cx="2352040" cy="400050"/>
          </a:xfrm>
          <a:prstGeom prst="rect">
            <a:avLst/>
          </a:prstGeom>
        </p:spPr>
        <p:txBody>
          <a:bodyPr vert="horz" wrap="square" lIns="0" tIns="13335" rIns="0" bIns="0" rtlCol="0">
            <a:spAutoFit/>
          </a:bodyPr>
          <a:lstStyle/>
          <a:p>
            <a:pPr marL="12700">
              <a:lnSpc>
                <a:spcPct val="100000"/>
              </a:lnSpc>
              <a:spcBef>
                <a:spcPts val="105"/>
              </a:spcBef>
              <a:tabLst>
                <a:tab pos="539750" algn="l"/>
              </a:tabLst>
            </a:pPr>
            <a:r>
              <a:rPr sz="2450" spc="-175" dirty="0">
                <a:solidFill>
                  <a:srgbClr val="FFFFFF"/>
                </a:solidFill>
                <a:latin typeface="Verdana"/>
                <a:cs typeface="Verdana"/>
              </a:rPr>
              <a:t>-	</a:t>
            </a:r>
            <a:r>
              <a:rPr lang="en-IN" sz="2450" spc="-114" dirty="0">
                <a:solidFill>
                  <a:srgbClr val="FFFFFF"/>
                </a:solidFill>
                <a:latin typeface="Verdana"/>
                <a:cs typeface="Verdana"/>
              </a:rPr>
              <a:t>20J41A0584</a:t>
            </a:r>
            <a:endParaRPr sz="2450" dirty="0">
              <a:latin typeface="Verdana"/>
              <a:cs typeface="Verdana"/>
            </a:endParaRPr>
          </a:p>
        </p:txBody>
      </p:sp>
      <p:sp>
        <p:nvSpPr>
          <p:cNvPr id="9" name="object 9"/>
          <p:cNvSpPr txBox="1"/>
          <p:nvPr/>
        </p:nvSpPr>
        <p:spPr>
          <a:xfrm>
            <a:off x="9944609" y="5478617"/>
            <a:ext cx="2938780" cy="400050"/>
          </a:xfrm>
          <a:prstGeom prst="rect">
            <a:avLst/>
          </a:prstGeom>
        </p:spPr>
        <p:txBody>
          <a:bodyPr vert="horz" wrap="square" lIns="0" tIns="13335" rIns="0" bIns="0" rtlCol="0">
            <a:spAutoFit/>
          </a:bodyPr>
          <a:lstStyle/>
          <a:p>
            <a:pPr marL="12700">
              <a:lnSpc>
                <a:spcPct val="100000"/>
              </a:lnSpc>
              <a:spcBef>
                <a:spcPts val="105"/>
              </a:spcBef>
            </a:pPr>
            <a:r>
              <a:rPr lang="en-IN" sz="2450" spc="40">
                <a:solidFill>
                  <a:srgbClr val="FFFFFF"/>
                </a:solidFill>
                <a:latin typeface="Verdana"/>
                <a:cs typeface="Verdana"/>
              </a:rPr>
              <a:t>Syed Farooq</a:t>
            </a:r>
            <a:endParaRPr sz="2450" dirty="0">
              <a:latin typeface="Verdana"/>
              <a:cs typeface="Verdana"/>
            </a:endParaRPr>
          </a:p>
        </p:txBody>
      </p:sp>
      <p:sp>
        <p:nvSpPr>
          <p:cNvPr id="10" name="object 10"/>
          <p:cNvSpPr txBox="1"/>
          <p:nvPr/>
        </p:nvSpPr>
        <p:spPr>
          <a:xfrm>
            <a:off x="13510829" y="5478617"/>
            <a:ext cx="2344420" cy="400050"/>
          </a:xfrm>
          <a:prstGeom prst="rect">
            <a:avLst/>
          </a:prstGeom>
        </p:spPr>
        <p:txBody>
          <a:bodyPr vert="horz" wrap="square" lIns="0" tIns="13335" rIns="0" bIns="0" rtlCol="0">
            <a:spAutoFit/>
          </a:bodyPr>
          <a:lstStyle/>
          <a:p>
            <a:pPr marL="12700">
              <a:lnSpc>
                <a:spcPct val="100000"/>
              </a:lnSpc>
              <a:spcBef>
                <a:spcPts val="105"/>
              </a:spcBef>
              <a:tabLst>
                <a:tab pos="539750" algn="l"/>
              </a:tabLst>
            </a:pPr>
            <a:r>
              <a:rPr lang="en-IN" sz="2450" spc="-175" dirty="0">
                <a:solidFill>
                  <a:srgbClr val="FFFFFF"/>
                </a:solidFill>
                <a:latin typeface="Verdana"/>
                <a:cs typeface="Verdana"/>
              </a:rPr>
              <a:t>-	</a:t>
            </a:r>
            <a:r>
              <a:rPr lang="en-IN" sz="2450" spc="-120" dirty="0">
                <a:solidFill>
                  <a:srgbClr val="FFFFFF"/>
                </a:solidFill>
                <a:latin typeface="Verdana"/>
                <a:cs typeface="Verdana"/>
              </a:rPr>
              <a:t>20J41A05B3</a:t>
            </a:r>
            <a:endParaRPr sz="2450" dirty="0">
              <a:latin typeface="Verdana"/>
              <a:cs typeface="Verdana"/>
            </a:endParaRPr>
          </a:p>
        </p:txBody>
      </p:sp>
      <p:sp>
        <p:nvSpPr>
          <p:cNvPr id="11" name="object 11"/>
          <p:cNvSpPr txBox="1"/>
          <p:nvPr/>
        </p:nvSpPr>
        <p:spPr>
          <a:xfrm>
            <a:off x="9944609" y="6297017"/>
            <a:ext cx="3367404" cy="402546"/>
          </a:xfrm>
          <a:prstGeom prst="rect">
            <a:avLst/>
          </a:prstGeom>
        </p:spPr>
        <p:txBody>
          <a:bodyPr vert="horz" wrap="square" lIns="0" tIns="12065" rIns="0" bIns="0" rtlCol="0">
            <a:spAutoFit/>
          </a:bodyPr>
          <a:lstStyle/>
          <a:p>
            <a:pPr marL="12700" marR="5080">
              <a:lnSpc>
                <a:spcPct val="114799"/>
              </a:lnSpc>
              <a:spcBef>
                <a:spcPts val="95"/>
              </a:spcBef>
            </a:pPr>
            <a:r>
              <a:rPr lang="en-IN" sz="2450" dirty="0">
                <a:solidFill>
                  <a:schemeClr val="bg1"/>
                </a:solidFill>
                <a:latin typeface="Verdana"/>
                <a:cs typeface="Verdana"/>
              </a:rPr>
              <a:t>Azad Rithvik</a:t>
            </a:r>
            <a:endParaRPr sz="2450" dirty="0">
              <a:solidFill>
                <a:schemeClr val="bg1"/>
              </a:solidFill>
              <a:latin typeface="Verdana"/>
              <a:cs typeface="Verdana"/>
            </a:endParaRPr>
          </a:p>
        </p:txBody>
      </p:sp>
      <p:sp>
        <p:nvSpPr>
          <p:cNvPr id="12" name="object 12"/>
          <p:cNvSpPr txBox="1"/>
          <p:nvPr/>
        </p:nvSpPr>
        <p:spPr>
          <a:xfrm>
            <a:off x="13508894" y="6343650"/>
            <a:ext cx="2367915" cy="400050"/>
          </a:xfrm>
          <a:prstGeom prst="rect">
            <a:avLst/>
          </a:prstGeom>
        </p:spPr>
        <p:txBody>
          <a:bodyPr vert="horz" wrap="square" lIns="0" tIns="13335" rIns="0" bIns="0" rtlCol="0">
            <a:spAutoFit/>
          </a:bodyPr>
          <a:lstStyle/>
          <a:p>
            <a:pPr marL="12700">
              <a:lnSpc>
                <a:spcPct val="100000"/>
              </a:lnSpc>
              <a:spcBef>
                <a:spcPts val="105"/>
              </a:spcBef>
              <a:tabLst>
                <a:tab pos="539750" algn="l"/>
              </a:tabLst>
            </a:pPr>
            <a:r>
              <a:rPr sz="2450" spc="-175" dirty="0">
                <a:solidFill>
                  <a:srgbClr val="FFFFFF"/>
                </a:solidFill>
                <a:latin typeface="Verdana"/>
                <a:cs typeface="Verdana"/>
              </a:rPr>
              <a:t>-	</a:t>
            </a:r>
            <a:r>
              <a:rPr lang="en-IN" sz="2450" spc="-135" dirty="0">
                <a:solidFill>
                  <a:srgbClr val="FFFFFF"/>
                </a:solidFill>
                <a:latin typeface="Verdana"/>
                <a:cs typeface="Verdana"/>
              </a:rPr>
              <a:t>20</a:t>
            </a:r>
            <a:r>
              <a:rPr sz="2450" spc="-135" dirty="0">
                <a:solidFill>
                  <a:srgbClr val="FFFFFF"/>
                </a:solidFill>
                <a:latin typeface="Verdana"/>
                <a:cs typeface="Verdana"/>
              </a:rPr>
              <a:t>J41A05</a:t>
            </a:r>
            <a:r>
              <a:rPr lang="en-IN" sz="2450" spc="-135" dirty="0">
                <a:solidFill>
                  <a:srgbClr val="FFFFFF"/>
                </a:solidFill>
                <a:latin typeface="Verdana"/>
                <a:cs typeface="Verdana"/>
              </a:rPr>
              <a:t>79</a:t>
            </a:r>
            <a:endParaRPr sz="2450" dirty="0">
              <a:latin typeface="Verdana"/>
              <a:cs typeface="Verdana"/>
            </a:endParaRPr>
          </a:p>
        </p:txBody>
      </p:sp>
      <p:pic>
        <p:nvPicPr>
          <p:cNvPr id="13" name="object 13"/>
          <p:cNvPicPr/>
          <p:nvPr/>
        </p:nvPicPr>
        <p:blipFill>
          <a:blip r:embed="rId3" cstate="print"/>
          <a:stretch>
            <a:fillRect/>
          </a:stretch>
        </p:blipFill>
        <p:spPr>
          <a:xfrm>
            <a:off x="-8974" y="0"/>
            <a:ext cx="6738871" cy="6279258"/>
          </a:xfrm>
          <a:prstGeom prst="rect">
            <a:avLst/>
          </a:prstGeom>
        </p:spPr>
      </p:pic>
      <p:sp>
        <p:nvSpPr>
          <p:cNvPr id="14" name="object 14"/>
          <p:cNvSpPr txBox="1"/>
          <p:nvPr/>
        </p:nvSpPr>
        <p:spPr>
          <a:xfrm>
            <a:off x="10525760" y="7808595"/>
            <a:ext cx="4942840" cy="382905"/>
          </a:xfrm>
          <a:prstGeom prst="rect">
            <a:avLst/>
          </a:prstGeom>
        </p:spPr>
        <p:txBody>
          <a:bodyPr vert="horz" wrap="square" lIns="0" tIns="11430" rIns="0" bIns="0" rtlCol="0">
            <a:spAutoFit/>
          </a:bodyPr>
          <a:lstStyle/>
          <a:p>
            <a:pPr marL="12700">
              <a:lnSpc>
                <a:spcPct val="100000"/>
              </a:lnSpc>
              <a:spcBef>
                <a:spcPts val="90"/>
              </a:spcBef>
              <a:tabLst>
                <a:tab pos="1223645" algn="l"/>
                <a:tab pos="1496060" algn="l"/>
                <a:tab pos="2232660" algn="l"/>
                <a:tab pos="3698240" algn="l"/>
              </a:tabLst>
            </a:pPr>
            <a:r>
              <a:rPr sz="2350" b="1" spc="190" dirty="0">
                <a:solidFill>
                  <a:srgbClr val="FFFFFF"/>
                </a:solidFill>
                <a:latin typeface="Arial"/>
                <a:cs typeface="Arial"/>
              </a:rPr>
              <a:t>GUIDE	</a:t>
            </a:r>
            <a:r>
              <a:rPr sz="2350" b="1" spc="250" dirty="0">
                <a:solidFill>
                  <a:srgbClr val="FFFFFF"/>
                </a:solidFill>
                <a:latin typeface="Arial"/>
                <a:cs typeface="Arial"/>
              </a:rPr>
              <a:t>-	</a:t>
            </a:r>
            <a:r>
              <a:rPr sz="2350" b="1" spc="210" dirty="0">
                <a:solidFill>
                  <a:srgbClr val="FFFFFF"/>
                </a:solidFill>
                <a:latin typeface="Arial"/>
                <a:cs typeface="Arial"/>
              </a:rPr>
              <a:t>DR.	</a:t>
            </a:r>
            <a:r>
              <a:rPr sz="2350" b="1" spc="270" dirty="0">
                <a:solidFill>
                  <a:srgbClr val="FFFFFF"/>
                </a:solidFill>
                <a:latin typeface="Arial"/>
                <a:cs typeface="Arial"/>
              </a:rPr>
              <a:t>P.S.R.C	</a:t>
            </a:r>
            <a:r>
              <a:rPr sz="2350" b="1" spc="260" dirty="0">
                <a:solidFill>
                  <a:srgbClr val="FFFFFF"/>
                </a:solidFill>
                <a:latin typeface="Arial"/>
                <a:cs typeface="Arial"/>
              </a:rPr>
              <a:t>MURTY</a:t>
            </a:r>
            <a:endParaRPr sz="2350" dirty="0">
              <a:latin typeface="Arial"/>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5144" y="952500"/>
            <a:ext cx="6077711" cy="1276631"/>
          </a:xfrm>
          <a:prstGeom prst="rect">
            <a:avLst/>
          </a:prstGeom>
        </p:spPr>
        <p:txBody>
          <a:bodyPr vert="horz" wrap="square" lIns="0" tIns="14604" rIns="0" bIns="0" rtlCol="0">
            <a:spAutoFit/>
          </a:bodyPr>
          <a:lstStyle/>
          <a:p>
            <a:pPr marL="12700">
              <a:lnSpc>
                <a:spcPct val="100000"/>
              </a:lnSpc>
              <a:spcBef>
                <a:spcPts val="114"/>
              </a:spcBef>
            </a:pPr>
            <a:r>
              <a:rPr lang="en-IN" sz="8200" spc="484" dirty="0"/>
              <a:t>ABSTRACT</a:t>
            </a:r>
            <a:endParaRPr sz="8200" dirty="0"/>
          </a:p>
        </p:txBody>
      </p:sp>
      <p:sp>
        <p:nvSpPr>
          <p:cNvPr id="3" name="object 3"/>
          <p:cNvSpPr txBox="1"/>
          <p:nvPr/>
        </p:nvSpPr>
        <p:spPr>
          <a:xfrm>
            <a:off x="501650" y="3096214"/>
            <a:ext cx="17284700" cy="5930791"/>
          </a:xfrm>
          <a:prstGeom prst="rect">
            <a:avLst/>
          </a:prstGeom>
        </p:spPr>
        <p:txBody>
          <a:bodyPr vert="horz" wrap="square" lIns="0" tIns="12065" rIns="0" bIns="0" rtlCol="0">
            <a:spAutoFit/>
          </a:bodyPr>
          <a:lstStyle/>
          <a:p>
            <a:pPr marL="12700" marR="5080" algn="just">
              <a:lnSpc>
                <a:spcPct val="115700"/>
              </a:lnSpc>
              <a:spcBef>
                <a:spcPts val="95"/>
              </a:spcBef>
            </a:pPr>
            <a:r>
              <a:rPr lang="en-US" sz="3350" spc="30" dirty="0">
                <a:solidFill>
                  <a:srgbClr val="FFFFFF"/>
                </a:solidFill>
                <a:latin typeface="Tahoma"/>
                <a:cs typeface="Tahoma"/>
              </a:rPr>
              <a:t>More than half of all commercial aircraft operation accidents could have been prevented by executing a go-around. Making timely decision to execute a go-around </a:t>
            </a:r>
            <a:r>
              <a:rPr lang="en-IN" sz="3600" b="1" i="1" dirty="0" err="1">
                <a:solidFill>
                  <a:schemeClr val="bg1"/>
                </a:solidFill>
              </a:rPr>
              <a:t>maneuver</a:t>
            </a:r>
            <a:r>
              <a:rPr lang="en-US" sz="3350" spc="30" dirty="0">
                <a:solidFill>
                  <a:srgbClr val="FFFFFF"/>
                </a:solidFill>
                <a:latin typeface="Tahoma"/>
                <a:cs typeface="Tahoma"/>
              </a:rPr>
              <a:t> can potentially reduce overall aviation industry accident rate. In this paper, we describe a cockpit-deployable machine learning system to support flight crew go-around decision-making based on the prediction of a hard landing event. This work presents a hybrid approach for hard landing prediction that uses features modelling temporal dependencies of aircraft variables as inputs to a neural network. Based on a large dataset of 58177 commercial flights, the results show that our approach has 85% of average sensitivity with 74% of average specificity at the go-around point. It follows that our approach is a cockpit-deployable recommendation system that outperforms existing approaches.</a:t>
            </a:r>
            <a:endParaRPr sz="3350" dirty="0">
              <a:latin typeface="Tahoma"/>
              <a:cs typeface="Tahoma"/>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
            <a:ext cx="18288000" cy="10287000"/>
            <a:chOff x="0" y="3"/>
            <a:chExt cx="18288000" cy="10287000"/>
          </a:xfrm>
        </p:grpSpPr>
        <p:pic>
          <p:nvPicPr>
            <p:cNvPr id="3" name="object 3"/>
            <p:cNvPicPr/>
            <p:nvPr/>
          </p:nvPicPr>
          <p:blipFill>
            <a:blip r:embed="rId2" cstate="print"/>
            <a:stretch>
              <a:fillRect/>
            </a:stretch>
          </p:blipFill>
          <p:spPr>
            <a:xfrm>
              <a:off x="0" y="3"/>
              <a:ext cx="18287999" cy="10286999"/>
            </a:xfrm>
            <a:prstGeom prst="rect">
              <a:avLst/>
            </a:prstGeom>
          </p:spPr>
        </p:pic>
        <p:pic>
          <p:nvPicPr>
            <p:cNvPr id="4" name="object 4"/>
            <p:cNvPicPr/>
            <p:nvPr/>
          </p:nvPicPr>
          <p:blipFill>
            <a:blip r:embed="rId3" cstate="print"/>
            <a:stretch>
              <a:fillRect/>
            </a:stretch>
          </p:blipFill>
          <p:spPr>
            <a:xfrm>
              <a:off x="8" y="7514956"/>
              <a:ext cx="8910609" cy="2771928"/>
            </a:xfrm>
            <a:prstGeom prst="rect">
              <a:avLst/>
            </a:prstGeom>
          </p:spPr>
        </p:pic>
      </p:grpSp>
      <p:sp>
        <p:nvSpPr>
          <p:cNvPr id="5" name="object 5"/>
          <p:cNvSpPr txBox="1"/>
          <p:nvPr/>
        </p:nvSpPr>
        <p:spPr>
          <a:xfrm>
            <a:off x="1016000" y="3789447"/>
            <a:ext cx="4578985" cy="1092200"/>
          </a:xfrm>
          <a:prstGeom prst="rect">
            <a:avLst/>
          </a:prstGeom>
        </p:spPr>
        <p:txBody>
          <a:bodyPr vert="horz" wrap="square" lIns="0" tIns="12700" rIns="0" bIns="0" rtlCol="0">
            <a:spAutoFit/>
          </a:bodyPr>
          <a:lstStyle/>
          <a:p>
            <a:pPr marL="12700">
              <a:lnSpc>
                <a:spcPct val="100000"/>
              </a:lnSpc>
              <a:spcBef>
                <a:spcPts val="100"/>
              </a:spcBef>
            </a:pPr>
            <a:r>
              <a:rPr sz="7000" b="1" spc="-125" dirty="0">
                <a:solidFill>
                  <a:srgbClr val="F7F7F7"/>
                </a:solidFill>
                <a:latin typeface="Tahoma"/>
                <a:cs typeface="Tahoma"/>
              </a:rPr>
              <a:t>Objectives</a:t>
            </a:r>
            <a:endParaRPr sz="7000">
              <a:latin typeface="Tahoma"/>
              <a:cs typeface="Tahoma"/>
            </a:endParaRPr>
          </a:p>
        </p:txBody>
      </p:sp>
      <p:sp>
        <p:nvSpPr>
          <p:cNvPr id="6" name="object 6"/>
          <p:cNvSpPr txBox="1">
            <a:spLocks noGrp="1"/>
          </p:cNvSpPr>
          <p:nvPr>
            <p:ph type="title"/>
          </p:nvPr>
        </p:nvSpPr>
        <p:spPr>
          <a:xfrm>
            <a:off x="7519420" y="2179045"/>
            <a:ext cx="7574280" cy="2065822"/>
          </a:xfrm>
          <a:prstGeom prst="rect">
            <a:avLst/>
          </a:prstGeom>
        </p:spPr>
        <p:txBody>
          <a:bodyPr vert="horz" wrap="square" lIns="0" tIns="12700" rIns="0" bIns="0" rtlCol="0">
            <a:spAutoFit/>
          </a:bodyPr>
          <a:lstStyle/>
          <a:p>
            <a:pPr marL="469900" marR="5080" indent="-457200">
              <a:lnSpc>
                <a:spcPct val="116399"/>
              </a:lnSpc>
              <a:spcBef>
                <a:spcPts val="100"/>
              </a:spcBef>
              <a:buFont typeface="Arial" panose="020B0604020202020204" pitchFamily="34" charset="0"/>
              <a:buChar char="•"/>
            </a:pPr>
            <a:r>
              <a:rPr lang="en-US" sz="2900" dirty="0">
                <a:latin typeface="Trebuchet MS" panose="020B0603020202020204" pitchFamily="34" charset="0"/>
              </a:rPr>
              <a:t>To develop a reliable predictive model that accurately identifies flights at risk of experiencing hard landings during the approach phase.</a:t>
            </a:r>
            <a:endParaRPr sz="2900" dirty="0">
              <a:latin typeface="Trebuchet MS" panose="020B0603020202020204" pitchFamily="34" charset="0"/>
              <a:cs typeface="Trebuchet MS"/>
            </a:endParaRPr>
          </a:p>
        </p:txBody>
      </p:sp>
      <p:sp>
        <p:nvSpPr>
          <p:cNvPr id="7" name="object 7"/>
          <p:cNvSpPr txBox="1"/>
          <p:nvPr/>
        </p:nvSpPr>
        <p:spPr>
          <a:xfrm>
            <a:off x="7519420" y="4521022"/>
            <a:ext cx="7150100" cy="1532022"/>
          </a:xfrm>
          <a:prstGeom prst="rect">
            <a:avLst/>
          </a:prstGeom>
        </p:spPr>
        <p:txBody>
          <a:bodyPr vert="horz" wrap="square" lIns="0" tIns="12700" rIns="0" bIns="0" rtlCol="0">
            <a:spAutoFit/>
          </a:bodyPr>
          <a:lstStyle/>
          <a:p>
            <a:pPr marL="469900" marR="5080" indent="-457200">
              <a:lnSpc>
                <a:spcPct val="116399"/>
              </a:lnSpc>
              <a:spcBef>
                <a:spcPts val="100"/>
              </a:spcBef>
              <a:buFont typeface="Arial" panose="020B0604020202020204" pitchFamily="34" charset="0"/>
              <a:buChar char="•"/>
            </a:pPr>
            <a:r>
              <a:rPr lang="en-US" sz="2900" dirty="0">
                <a:solidFill>
                  <a:schemeClr val="bg1"/>
                </a:solidFill>
                <a:latin typeface="Trebuchet MS" panose="020B0603020202020204" pitchFamily="34" charset="0"/>
              </a:rPr>
              <a:t>The E-Pilots system seeks to contribute significantly to the enhancement of flight safety.</a:t>
            </a:r>
            <a:endParaRPr sz="2900" dirty="0">
              <a:solidFill>
                <a:schemeClr val="bg1"/>
              </a:solidFill>
              <a:latin typeface="Trebuchet MS" panose="020B0603020202020204" pitchFamily="34" charset="0"/>
              <a:cs typeface="Trebuchet MS"/>
            </a:endParaRPr>
          </a:p>
        </p:txBody>
      </p:sp>
      <p:pic>
        <p:nvPicPr>
          <p:cNvPr id="8" name="object 8"/>
          <p:cNvPicPr/>
          <p:nvPr/>
        </p:nvPicPr>
        <p:blipFill>
          <a:blip r:embed="rId4" cstate="print"/>
          <a:stretch>
            <a:fillRect/>
          </a:stretch>
        </p:blipFill>
        <p:spPr>
          <a:xfrm>
            <a:off x="12573534" y="0"/>
            <a:ext cx="5721860" cy="4386068"/>
          </a:xfrm>
          <a:prstGeom prst="rect">
            <a:avLst/>
          </a:prstGeom>
        </p:spPr>
      </p:pic>
      <p:sp>
        <p:nvSpPr>
          <p:cNvPr id="9" name="object 9"/>
          <p:cNvSpPr txBox="1"/>
          <p:nvPr/>
        </p:nvSpPr>
        <p:spPr>
          <a:xfrm>
            <a:off x="7519420" y="6423909"/>
            <a:ext cx="7114540" cy="1014317"/>
          </a:xfrm>
          <a:prstGeom prst="rect">
            <a:avLst/>
          </a:prstGeom>
        </p:spPr>
        <p:txBody>
          <a:bodyPr vert="horz" wrap="square" lIns="0" tIns="12700" rIns="0" bIns="0" rtlCol="0">
            <a:spAutoFit/>
          </a:bodyPr>
          <a:lstStyle/>
          <a:p>
            <a:pPr marL="469900" marR="5080" indent="-457200">
              <a:lnSpc>
                <a:spcPct val="116399"/>
              </a:lnSpc>
              <a:spcBef>
                <a:spcPts val="100"/>
              </a:spcBef>
              <a:buFont typeface="Arial" panose="020B0604020202020204" pitchFamily="34" charset="0"/>
              <a:buChar char="•"/>
            </a:pPr>
            <a:r>
              <a:rPr lang="en-US" sz="2900" dirty="0">
                <a:solidFill>
                  <a:schemeClr val="bg1"/>
                </a:solidFill>
                <a:latin typeface="Trebuchet MS" panose="020B0603020202020204" pitchFamily="34" charset="0"/>
              </a:rPr>
              <a:t>To improve operational efficiency within the aviation industry.</a:t>
            </a:r>
            <a:endParaRPr sz="2900" dirty="0">
              <a:solidFill>
                <a:schemeClr val="bg1"/>
              </a:solidFill>
              <a:latin typeface="Trebuchet MS" panose="020B0603020202020204" pitchFamily="34" charset="0"/>
              <a:cs typeface="Trebuchet MS"/>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4539" y="1149778"/>
            <a:ext cx="10418920" cy="1129155"/>
          </a:xfrm>
          <a:prstGeom prst="rect">
            <a:avLst/>
          </a:prstGeom>
        </p:spPr>
        <p:txBody>
          <a:bodyPr vert="horz" wrap="square" lIns="0" tIns="13335" rIns="0" bIns="0" rtlCol="0">
            <a:spAutoFit/>
          </a:bodyPr>
          <a:lstStyle/>
          <a:p>
            <a:pPr marL="12700">
              <a:lnSpc>
                <a:spcPct val="100000"/>
              </a:lnSpc>
              <a:spcBef>
                <a:spcPts val="105"/>
              </a:spcBef>
            </a:pPr>
            <a:r>
              <a:rPr lang="en-IN" spc="660" dirty="0">
                <a:latin typeface="Trebuchet MS"/>
                <a:cs typeface="Trebuchet MS"/>
              </a:rPr>
              <a:t>PROBLEM STATEMENT</a:t>
            </a:r>
            <a:endParaRPr spc="660" dirty="0">
              <a:latin typeface="Trebuchet MS"/>
              <a:cs typeface="Trebuchet MS"/>
            </a:endParaRPr>
          </a:p>
        </p:txBody>
      </p:sp>
      <p:sp>
        <p:nvSpPr>
          <p:cNvPr id="3" name="object 3"/>
          <p:cNvSpPr txBox="1">
            <a:spLocks noGrp="1"/>
          </p:cNvSpPr>
          <p:nvPr>
            <p:ph type="body" idx="1"/>
          </p:nvPr>
        </p:nvSpPr>
        <p:spPr>
          <a:xfrm>
            <a:off x="479424" y="2942577"/>
            <a:ext cx="17329151" cy="6194645"/>
          </a:xfrm>
          <a:prstGeom prst="rect">
            <a:avLst/>
          </a:prstGeom>
        </p:spPr>
        <p:txBody>
          <a:bodyPr vert="horz" wrap="square" lIns="0" tIns="13335" rIns="0" bIns="0" rtlCol="0">
            <a:spAutoFit/>
          </a:bodyPr>
          <a:lstStyle/>
          <a:p>
            <a:pPr marL="457200" indent="-457200" algn="l">
              <a:lnSpc>
                <a:spcPct val="100000"/>
              </a:lnSpc>
              <a:spcBef>
                <a:spcPts val="105"/>
              </a:spcBef>
              <a:buFont typeface="Arial" panose="020B0604020202020204" pitchFamily="34" charset="0"/>
              <a:buChar char="•"/>
            </a:pPr>
            <a:r>
              <a:rPr lang="en-US" sz="4000" dirty="0"/>
              <a:t>The problem at hand is to develop an innovative and data-driven solution, known as the E-Pilots system, capable of predicting hard landings with precision during the approach phase of commercial flights. </a:t>
            </a:r>
          </a:p>
          <a:p>
            <a:pPr marL="457200" indent="-457200" algn="l">
              <a:lnSpc>
                <a:spcPct val="100000"/>
              </a:lnSpc>
              <a:spcBef>
                <a:spcPts val="105"/>
              </a:spcBef>
              <a:buFont typeface="Arial" panose="020B0604020202020204" pitchFamily="34" charset="0"/>
              <a:buChar char="•"/>
            </a:pPr>
            <a:r>
              <a:rPr lang="en-US" sz="4000" dirty="0"/>
              <a:t>This entails harnessing the power of machine learning and advanced data analysis techniques to process a multitude of flight parameters, environmental conditions, and historical data to create a predictive model. </a:t>
            </a:r>
          </a:p>
          <a:p>
            <a:pPr marL="457200" indent="-457200" algn="l">
              <a:lnSpc>
                <a:spcPct val="100000"/>
              </a:lnSpc>
              <a:spcBef>
                <a:spcPts val="105"/>
              </a:spcBef>
              <a:buFont typeface="Arial" panose="020B0604020202020204" pitchFamily="34" charset="0"/>
              <a:buChar char="•"/>
            </a:pPr>
            <a:r>
              <a:rPr lang="en-US" sz="4000" dirty="0"/>
              <a:t>The goal is to provide flight crews and air traffic controllers with timely insights into flights with an elevated risk of hard landings, enabling them to take proactive measures to prevent such incidents.</a:t>
            </a:r>
            <a:endParaRPr lang="en-US" sz="4000" dirty="0">
              <a:latin typeface="Tahoma"/>
              <a:cs typeface="Tahom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3251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003B"/>
          </a:solidFill>
        </p:spPr>
        <p:txBody>
          <a:bodyPr wrap="square" lIns="0" tIns="0" rIns="0" bIns="0" rtlCol="0"/>
          <a:lstStyle/>
          <a:p>
            <a:endParaRPr dirty="0"/>
          </a:p>
        </p:txBody>
      </p:sp>
      <p:sp>
        <p:nvSpPr>
          <p:cNvPr id="3" name="object 3"/>
          <p:cNvSpPr txBox="1"/>
          <p:nvPr/>
        </p:nvSpPr>
        <p:spPr>
          <a:xfrm>
            <a:off x="503235" y="2933700"/>
            <a:ext cx="17281525" cy="2089418"/>
          </a:xfrm>
          <a:prstGeom prst="rect">
            <a:avLst/>
          </a:prstGeom>
        </p:spPr>
        <p:txBody>
          <a:bodyPr vert="horz" wrap="square" lIns="0" tIns="12065" rIns="0" bIns="0" rtlCol="0">
            <a:spAutoFit/>
          </a:bodyPr>
          <a:lstStyle/>
          <a:p>
            <a:pPr marL="584200" marR="5080" indent="-571500">
              <a:lnSpc>
                <a:spcPct val="115100"/>
              </a:lnSpc>
              <a:spcBef>
                <a:spcPts val="95"/>
              </a:spcBef>
              <a:buFont typeface="Arial" panose="020B0604020202020204" pitchFamily="34" charset="0"/>
              <a:buChar char="•"/>
            </a:pPr>
            <a:r>
              <a:rPr lang="en-IN" sz="4000" dirty="0">
                <a:solidFill>
                  <a:schemeClr val="bg1"/>
                </a:solidFill>
                <a:latin typeface="Trebuchet MS" panose="020B0603020202020204" pitchFamily="34" charset="0"/>
                <a:cs typeface="Tahoma"/>
              </a:rPr>
              <a:t>In aviation safety, precise landing prediction is vital. </a:t>
            </a:r>
          </a:p>
          <a:p>
            <a:pPr marL="584200" marR="5080" indent="-571500">
              <a:lnSpc>
                <a:spcPct val="115100"/>
              </a:lnSpc>
              <a:spcBef>
                <a:spcPts val="95"/>
              </a:spcBef>
              <a:buFont typeface="Arial" panose="020B0604020202020204" pitchFamily="34" charset="0"/>
              <a:buChar char="•"/>
            </a:pPr>
            <a:r>
              <a:rPr lang="en-IN" sz="4000" dirty="0">
                <a:solidFill>
                  <a:schemeClr val="bg1"/>
                </a:solidFill>
                <a:latin typeface="Trebuchet MS" panose="020B0603020202020204" pitchFamily="34" charset="0"/>
                <a:cs typeface="Tahoma"/>
              </a:rPr>
              <a:t>Integration into cockpit systems offers real-time hard landing prevention, marking a groundbreaking era in aviation safety.</a:t>
            </a:r>
            <a:endParaRPr sz="4000" dirty="0">
              <a:solidFill>
                <a:schemeClr val="bg1"/>
              </a:solidFill>
              <a:latin typeface="Trebuchet MS" panose="020B0603020202020204" pitchFamily="34" charset="0"/>
              <a:cs typeface="Tahoma"/>
            </a:endParaRPr>
          </a:p>
        </p:txBody>
      </p:sp>
      <p:sp>
        <p:nvSpPr>
          <p:cNvPr id="4" name="object 2">
            <a:extLst>
              <a:ext uri="{FF2B5EF4-FFF2-40B4-BE49-F238E27FC236}">
                <a16:creationId xmlns:a16="http://schemas.microsoft.com/office/drawing/2014/main" id="{713ED369-00CB-8A9A-90A4-E3BC11AFA25F}"/>
              </a:ext>
            </a:extLst>
          </p:cNvPr>
          <p:cNvSpPr txBox="1">
            <a:spLocks/>
          </p:cNvSpPr>
          <p:nvPr/>
        </p:nvSpPr>
        <p:spPr>
          <a:xfrm>
            <a:off x="5396266" y="1159873"/>
            <a:ext cx="7495461" cy="1129155"/>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7250" kern="0" spc="660" dirty="0">
                <a:solidFill>
                  <a:schemeClr val="bg1"/>
                </a:solidFill>
                <a:latin typeface="Trebuchet MS"/>
                <a:cs typeface="Trebuchet MS"/>
              </a:rPr>
              <a:t>INTRODUCTION</a:t>
            </a:r>
          </a:p>
        </p:txBody>
      </p:sp>
      <p:pic>
        <p:nvPicPr>
          <p:cNvPr id="6" name="Picture 5">
            <a:extLst>
              <a:ext uri="{FF2B5EF4-FFF2-40B4-BE49-F238E27FC236}">
                <a16:creationId xmlns:a16="http://schemas.microsoft.com/office/drawing/2014/main" id="{9F05476D-1E5A-6386-6F90-97554335B23F}"/>
              </a:ext>
            </a:extLst>
          </p:cNvPr>
          <p:cNvPicPr>
            <a:picLocks noChangeAspect="1"/>
          </p:cNvPicPr>
          <p:nvPr/>
        </p:nvPicPr>
        <p:blipFill>
          <a:blip r:embed="rId2"/>
          <a:stretch>
            <a:fillRect/>
          </a:stretch>
        </p:blipFill>
        <p:spPr>
          <a:xfrm>
            <a:off x="5418389" y="5485084"/>
            <a:ext cx="11392965" cy="4186447"/>
          </a:xfrm>
          <a:prstGeom prst="rect">
            <a:avLst/>
          </a:prstGeom>
        </p:spPr>
      </p:pic>
      <p:sp>
        <p:nvSpPr>
          <p:cNvPr id="7" name="TextBox 6">
            <a:extLst>
              <a:ext uri="{FF2B5EF4-FFF2-40B4-BE49-F238E27FC236}">
                <a16:creationId xmlns:a16="http://schemas.microsoft.com/office/drawing/2014/main" id="{43F7A2E4-4D16-46EA-880F-04425043716D}"/>
              </a:ext>
            </a:extLst>
          </p:cNvPr>
          <p:cNvSpPr txBox="1"/>
          <p:nvPr/>
        </p:nvSpPr>
        <p:spPr>
          <a:xfrm>
            <a:off x="838200" y="6621781"/>
            <a:ext cx="4038599" cy="1938992"/>
          </a:xfrm>
          <a:prstGeom prst="rect">
            <a:avLst/>
          </a:prstGeom>
          <a:noFill/>
        </p:spPr>
        <p:txBody>
          <a:bodyPr wrap="square" rtlCol="0">
            <a:spAutoFit/>
          </a:bodyPr>
          <a:lstStyle/>
          <a:p>
            <a:r>
              <a:rPr lang="en-IN" sz="4000" dirty="0">
                <a:solidFill>
                  <a:schemeClr val="bg1"/>
                </a:solidFill>
              </a:rPr>
              <a:t>APPROACH PHASE</a:t>
            </a:r>
          </a:p>
          <a:p>
            <a:r>
              <a:rPr lang="en-IN" sz="4000" dirty="0">
                <a:solidFill>
                  <a:schemeClr val="bg1"/>
                </a:solidFill>
              </a:rPr>
              <a:t>DECISION HEIGHT</a:t>
            </a:r>
          </a:p>
          <a:p>
            <a:r>
              <a:rPr lang="en-IN" sz="4000" dirty="0">
                <a:solidFill>
                  <a:schemeClr val="bg1"/>
                </a:solidFill>
              </a:rPr>
              <a:t>TOUCHDOWN</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6835" y="723900"/>
            <a:ext cx="8334327" cy="1129155"/>
          </a:xfrm>
          <a:prstGeom prst="rect">
            <a:avLst/>
          </a:prstGeom>
        </p:spPr>
        <p:txBody>
          <a:bodyPr vert="horz" wrap="square" lIns="0" tIns="13335" rIns="0" bIns="0" rtlCol="0">
            <a:spAutoFit/>
          </a:bodyPr>
          <a:lstStyle/>
          <a:p>
            <a:pPr marL="12700">
              <a:lnSpc>
                <a:spcPct val="100000"/>
              </a:lnSpc>
              <a:spcBef>
                <a:spcPts val="105"/>
              </a:spcBef>
            </a:pPr>
            <a:r>
              <a:rPr spc="660" dirty="0">
                <a:latin typeface="Trebuchet MS"/>
                <a:cs typeface="Trebuchet MS"/>
              </a:rPr>
              <a:t>E</a:t>
            </a:r>
            <a:r>
              <a:rPr spc="1400" dirty="0">
                <a:latin typeface="Trebuchet MS"/>
                <a:cs typeface="Trebuchet MS"/>
              </a:rPr>
              <a:t>X</a:t>
            </a:r>
            <a:r>
              <a:rPr spc="900" dirty="0">
                <a:latin typeface="Trebuchet MS"/>
                <a:cs typeface="Trebuchet MS"/>
              </a:rPr>
              <a:t>I</a:t>
            </a:r>
            <a:r>
              <a:rPr spc="1525" dirty="0">
                <a:latin typeface="Trebuchet MS"/>
                <a:cs typeface="Trebuchet MS"/>
              </a:rPr>
              <a:t>S</a:t>
            </a:r>
            <a:r>
              <a:rPr spc="680" dirty="0">
                <a:latin typeface="Trebuchet MS"/>
                <a:cs typeface="Trebuchet MS"/>
              </a:rPr>
              <a:t>T</a:t>
            </a:r>
            <a:r>
              <a:rPr spc="900" dirty="0">
                <a:latin typeface="Trebuchet MS"/>
                <a:cs typeface="Trebuchet MS"/>
              </a:rPr>
              <a:t>I</a:t>
            </a:r>
            <a:r>
              <a:rPr spc="705" dirty="0">
                <a:latin typeface="Trebuchet MS"/>
                <a:cs typeface="Trebuchet MS"/>
              </a:rPr>
              <a:t>N</a:t>
            </a:r>
            <a:r>
              <a:rPr spc="285" dirty="0">
                <a:latin typeface="Trebuchet MS"/>
                <a:cs typeface="Trebuchet MS"/>
              </a:rPr>
              <a:t>G</a:t>
            </a:r>
            <a:r>
              <a:rPr lang="en-IN" spc="285" dirty="0">
                <a:latin typeface="Trebuchet MS"/>
                <a:cs typeface="Trebuchet MS"/>
              </a:rPr>
              <a:t> SYSTEM</a:t>
            </a:r>
            <a:endParaRPr spc="285" dirty="0">
              <a:latin typeface="Trebuchet MS"/>
              <a:cs typeface="Trebuchet MS"/>
            </a:endParaRPr>
          </a:p>
        </p:txBody>
      </p:sp>
      <p:sp>
        <p:nvSpPr>
          <p:cNvPr id="3" name="object 3"/>
          <p:cNvSpPr txBox="1">
            <a:spLocks noGrp="1"/>
          </p:cNvSpPr>
          <p:nvPr>
            <p:ph type="body" idx="1"/>
          </p:nvPr>
        </p:nvSpPr>
        <p:spPr>
          <a:xfrm>
            <a:off x="501649" y="2247900"/>
            <a:ext cx="17284700" cy="1096903"/>
          </a:xfrm>
          <a:prstGeom prst="rect">
            <a:avLst/>
          </a:prstGeom>
        </p:spPr>
        <p:txBody>
          <a:bodyPr vert="horz" wrap="square" lIns="0" tIns="13335" rIns="0" bIns="0" rtlCol="0">
            <a:spAutoFit/>
          </a:bodyPr>
          <a:lstStyle/>
          <a:p>
            <a:pPr marL="12700" marR="5080" algn="just">
              <a:lnSpc>
                <a:spcPct val="115100"/>
              </a:lnSpc>
              <a:spcBef>
                <a:spcPts val="4050"/>
              </a:spcBef>
            </a:pPr>
            <a:r>
              <a:rPr lang="en-IN" sz="3200" dirty="0">
                <a:solidFill>
                  <a:schemeClr val="bg1"/>
                </a:solidFill>
                <a:latin typeface="Trebuchet MS" panose="020B0603020202020204" pitchFamily="34" charset="0"/>
                <a:cs typeface="Tahoma"/>
              </a:rPr>
              <a:t>LSTM models excel but struggle with specific vertical acceleration patterns during Touchdown (TD), limiting real-world cockpit use.</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1006" y="952500"/>
            <a:ext cx="9785985" cy="1132205"/>
          </a:xfrm>
          <a:prstGeom prst="rect">
            <a:avLst/>
          </a:prstGeom>
        </p:spPr>
        <p:txBody>
          <a:bodyPr vert="horz" wrap="square" lIns="0" tIns="13335" rIns="0" bIns="0" rtlCol="0">
            <a:spAutoFit/>
          </a:bodyPr>
          <a:lstStyle/>
          <a:p>
            <a:pPr marL="12700">
              <a:lnSpc>
                <a:spcPct val="100000"/>
              </a:lnSpc>
              <a:spcBef>
                <a:spcPts val="105"/>
              </a:spcBef>
            </a:pPr>
            <a:r>
              <a:rPr spc="1170" dirty="0">
                <a:latin typeface="Trebuchet MS"/>
                <a:cs typeface="Trebuchet MS"/>
              </a:rPr>
              <a:t>PROPOSED</a:t>
            </a:r>
            <a:r>
              <a:rPr spc="-170" dirty="0">
                <a:latin typeface="Trebuchet MS"/>
                <a:cs typeface="Trebuchet MS"/>
              </a:rPr>
              <a:t> </a:t>
            </a:r>
            <a:r>
              <a:rPr spc="1190" dirty="0">
                <a:latin typeface="Trebuchet MS"/>
                <a:cs typeface="Trebuchet MS"/>
              </a:rPr>
              <a:t>SYSTEM</a:t>
            </a:r>
          </a:p>
        </p:txBody>
      </p:sp>
      <p:sp>
        <p:nvSpPr>
          <p:cNvPr id="3" name="object 3"/>
          <p:cNvSpPr txBox="1"/>
          <p:nvPr/>
        </p:nvSpPr>
        <p:spPr>
          <a:xfrm>
            <a:off x="527365" y="2476500"/>
            <a:ext cx="17233265" cy="1870192"/>
          </a:xfrm>
          <a:prstGeom prst="rect">
            <a:avLst/>
          </a:prstGeom>
        </p:spPr>
        <p:txBody>
          <a:bodyPr vert="horz" wrap="square" lIns="0" tIns="12065" rIns="0" bIns="0" rtlCol="0">
            <a:spAutoFit/>
          </a:bodyPr>
          <a:lstStyle/>
          <a:p>
            <a:pPr marL="584200" marR="5080" indent="-571500">
              <a:lnSpc>
                <a:spcPct val="115100"/>
              </a:lnSpc>
              <a:spcBef>
                <a:spcPts val="95"/>
              </a:spcBef>
              <a:buFont typeface="Arial" panose="020B0604020202020204" pitchFamily="34" charset="0"/>
              <a:buChar char="•"/>
            </a:pPr>
            <a:r>
              <a:rPr lang="en-IN" sz="3600" dirty="0">
                <a:solidFill>
                  <a:schemeClr val="bg1"/>
                </a:solidFill>
                <a:latin typeface="Trebuchet MS" panose="020B0603020202020204" pitchFamily="34" charset="0"/>
                <a:cs typeface="Tahoma"/>
              </a:rPr>
              <a:t>A novel Hybrid LSTM overcomes this. Tailored LSTM subsets (Pilot, Actuator, Physical) merge for enhanced accuracy, surpassing standalone LSTMs, SVM, and logistic regression. </a:t>
            </a: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7028" y="758620"/>
            <a:ext cx="9914255" cy="2244845"/>
          </a:xfrm>
          <a:prstGeom prst="rect">
            <a:avLst/>
          </a:prstGeom>
        </p:spPr>
        <p:txBody>
          <a:bodyPr vert="horz" wrap="square" lIns="0" tIns="13335" rIns="0" bIns="0" rtlCol="0">
            <a:spAutoFit/>
          </a:bodyPr>
          <a:lstStyle/>
          <a:p>
            <a:pPr marL="12700" algn="ctr">
              <a:lnSpc>
                <a:spcPct val="100000"/>
              </a:lnSpc>
              <a:spcBef>
                <a:spcPts val="105"/>
              </a:spcBef>
            </a:pPr>
            <a:r>
              <a:rPr spc="1005" dirty="0">
                <a:latin typeface="Trebuchet MS"/>
                <a:cs typeface="Trebuchet MS"/>
              </a:rPr>
              <a:t>DISADVANTAGES</a:t>
            </a:r>
            <a:r>
              <a:rPr spc="-165" dirty="0">
                <a:latin typeface="Trebuchet MS"/>
                <a:cs typeface="Trebuchet MS"/>
              </a:rPr>
              <a:t> </a:t>
            </a:r>
            <a:r>
              <a:rPr spc="695" dirty="0">
                <a:latin typeface="Trebuchet MS"/>
                <a:cs typeface="Trebuchet MS"/>
              </a:rPr>
              <a:t>OF</a:t>
            </a:r>
            <a:br>
              <a:rPr lang="en-IN" spc="695" dirty="0">
                <a:latin typeface="Trebuchet MS"/>
                <a:cs typeface="Trebuchet MS"/>
              </a:rPr>
            </a:br>
            <a:r>
              <a:rPr lang="en-IN" spc="695" dirty="0">
                <a:latin typeface="Trebuchet MS"/>
                <a:cs typeface="Trebuchet MS"/>
              </a:rPr>
              <a:t>EXISTING SYSTEM</a:t>
            </a:r>
            <a:endParaRPr spc="695" dirty="0">
              <a:latin typeface="Trebuchet MS"/>
              <a:cs typeface="Trebuchet MS"/>
            </a:endParaRPr>
          </a:p>
        </p:txBody>
      </p:sp>
      <p:sp>
        <p:nvSpPr>
          <p:cNvPr id="7" name="object 7"/>
          <p:cNvSpPr txBox="1"/>
          <p:nvPr/>
        </p:nvSpPr>
        <p:spPr>
          <a:xfrm>
            <a:off x="762000" y="3467100"/>
            <a:ext cx="16764000" cy="4691669"/>
          </a:xfrm>
          <a:prstGeom prst="rect">
            <a:avLst/>
          </a:prstGeom>
        </p:spPr>
        <p:txBody>
          <a:bodyPr vert="horz" wrap="square" lIns="0" tIns="13335" rIns="0" bIns="0" rtlCol="0">
            <a:spAutoFit/>
          </a:bodyPr>
          <a:lstStyle/>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Limited prediction accuracy due to incomplete vertical acceleration foresight.</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Lack of real-time alerts hampers timely decision-making.</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Compromised passenger safety during landings.</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Operational inefficiency and potential disruptions.</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Insufficient cockpit integration and communication.</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Incomplete feature utilization affects prediction quality.</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571500" indent="-571500" algn="just" rtl="0">
              <a:spcBef>
                <a:spcPts val="0"/>
              </a:spcBef>
              <a:spcAft>
                <a:spcPts val="0"/>
              </a:spcAft>
              <a:buFont typeface="Arial" panose="020B0604020202020204" pitchFamily="34" charset="0"/>
              <a:buChar char="•"/>
            </a:pPr>
            <a:r>
              <a:rPr lang="en-IN" sz="38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Absence of hybrid models for optimized accuracy.</a:t>
            </a:r>
            <a:endParaRPr lang="en-IN" sz="38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3229</TotalTime>
  <Words>1011</Words>
  <Application>Microsoft Office PowerPoint</Application>
  <PresentationFormat>Custom</PresentationFormat>
  <Paragraphs>106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Lucida Sans Unicode</vt:lpstr>
      <vt:lpstr>Tahoma</vt:lpstr>
      <vt:lpstr>Trebuchet MS</vt:lpstr>
      <vt:lpstr>Verdana</vt:lpstr>
      <vt:lpstr>Office Theme</vt:lpstr>
      <vt:lpstr>PowerPoint Presentation</vt:lpstr>
      <vt:lpstr>PowerPoint Presentation</vt:lpstr>
      <vt:lpstr>ABSTRACT</vt:lpstr>
      <vt:lpstr>To develop a reliable predictive model that accurately identifies flights at risk of experiencing hard landings during the approach phase.</vt:lpstr>
      <vt:lpstr>PROBLEM STATEMENT</vt:lpstr>
      <vt:lpstr>PowerPoint Presentation</vt:lpstr>
      <vt:lpstr>EXISTING SYSTEM</vt:lpstr>
      <vt:lpstr>PROPOSED SYSTEM</vt:lpstr>
      <vt:lpstr>DISADVANTAGES OF EXISTING SYSTEM</vt:lpstr>
      <vt:lpstr>ADVANTAGES OF PROPOSED SYSTEM</vt:lpstr>
      <vt:lpstr>SYSTEM ARCHITECTURE</vt:lpstr>
      <vt:lpstr>SOFTWARE REQUIREMENTS</vt:lpstr>
      <vt:lpstr>HARDWARE REQUIREMENTS</vt:lpstr>
      <vt:lpstr>PowerPoint Presentation</vt:lpstr>
      <vt:lpstr>SVM ALGORITHM</vt:lpstr>
      <vt:lpstr>LOGISTIC REGRESSION</vt:lpstr>
      <vt:lpstr>PowerPoint Presentation</vt:lpstr>
      <vt:lpstr>PowerPoint Presentation</vt:lpstr>
      <vt:lpstr>PowerPoint Presentation</vt:lpstr>
      <vt:lpstr>PowerPoint Presentation</vt:lpstr>
      <vt:lpstr>CONCLUSION &amp; FUTURE SCOPE</vt:lpstr>
      <vt:lpstr>Shaik Fathima Zahra - 20J41A05B1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Business Presentation in Dark Blue Pink Abstract Tech Style</dc:title>
  <dc:creator>Farhaz Hashmi Shaik</dc:creator>
  <cp:keywords>DAFXJJx-EMA,BAD3QitiJsw</cp:keywords>
  <cp:lastModifiedBy>Rithvik Rao</cp:lastModifiedBy>
  <cp:revision>5</cp:revision>
  <dcterms:created xsi:type="dcterms:W3CDTF">2023-01-20T19:39:43Z</dcterms:created>
  <dcterms:modified xsi:type="dcterms:W3CDTF">2023-09-13T13:25:07Z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2023-01-20T00:00:00Z</vt:filetime>
  </property>
  <property fmtid="{D5CDD505-2E9C-101B-9397-08002B2CF9AE}" pid="3" name="Creator">
    <vt:lpwstr>Canva</vt:lpwstr>
  </property>
  <property fmtid="{D5CDD505-2E9C-101B-9397-08002B2CF9AE}" pid="4" name="LastSaved">
    <vt:filetime>2023-01-20T00:00:00Z</vt:filetime>
  </property>
</Properties>
</file>