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7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strDim type="cat">
        <cx:f>Sheet1!$A$2:$D$197</cx:f>
        <cx:lvl ptCount="196">
          <cx:pt idx="0">NULL</cx:pt>
          <cx:pt idx="1">Business Development</cx:pt>
          <cx:pt idx="2">Services</cx:pt>
          <cx:pt idx="3">Training</cx:pt>
          <cx:pt idx="4">Training</cx:pt>
          <cx:pt idx="5">Engineering</cx:pt>
          <cx:pt idx="6">Support</cx:pt>
          <cx:pt idx="7">Marketing</cx:pt>
          <cx:pt idx="8">Research and Development</cx:pt>
          <cx:pt idx="9">Business Development</cx:pt>
          <cx:pt idx="10">Services</cx:pt>
          <cx:pt idx="11">Engineering</cx:pt>
          <cx:pt idx="12">Business Development</cx:pt>
          <cx:pt idx="13">Support</cx:pt>
          <cx:pt idx="14">Support</cx:pt>
          <cx:pt idx="15">Training</cx:pt>
          <cx:pt idx="16">Engineering</cx:pt>
          <cx:pt idx="17">Services</cx:pt>
          <cx:pt idx="18">Research and Development</cx:pt>
          <cx:pt idx="19">Human Resources</cx:pt>
          <cx:pt idx="20">Accounting</cx:pt>
          <cx:pt idx="21">Sales</cx:pt>
          <cx:pt idx="22">Engineering</cx:pt>
          <cx:pt idx="23">Training</cx:pt>
          <cx:pt idx="24">Training</cx:pt>
          <cx:pt idx="25">Human Resources</cx:pt>
          <cx:pt idx="26">Services</cx:pt>
          <cx:pt idx="27">Product Management</cx:pt>
          <cx:pt idx="28">Accounting</cx:pt>
          <cx:pt idx="29">Legal</cx:pt>
          <cx:pt idx="30">Business Development</cx:pt>
          <cx:pt idx="31">Human Resources</cx:pt>
          <cx:pt idx="32">Business Development</cx:pt>
          <cx:pt idx="33">NULL</cx:pt>
          <cx:pt idx="34">Research and Development</cx:pt>
          <cx:pt idx="35">Training</cx:pt>
          <cx:pt idx="36">Legal</cx:pt>
          <cx:pt idx="37">Product Management</cx:pt>
          <cx:pt idx="38">Support</cx:pt>
          <cx:pt idx="39">Accounting</cx:pt>
          <cx:pt idx="40">Training</cx:pt>
          <cx:pt idx="41">Human Resources</cx:pt>
          <cx:pt idx="42">Services</cx:pt>
          <cx:pt idx="43">Business Development</cx:pt>
          <cx:pt idx="44">Training</cx:pt>
          <cx:pt idx="45">Support</cx:pt>
          <cx:pt idx="46">Support</cx:pt>
          <cx:pt idx="47">Accounting</cx:pt>
          <cx:pt idx="48">Product Management</cx:pt>
          <cx:pt idx="49">NULL</cx:pt>
          <cx:pt idx="50">Marketing</cx:pt>
          <cx:pt idx="51">Training</cx:pt>
          <cx:pt idx="52">Sales</cx:pt>
          <cx:pt idx="53">Training</cx:pt>
          <cx:pt idx="54">Human Resources</cx:pt>
          <cx:pt idx="55">Training</cx:pt>
          <cx:pt idx="56">Research and Development</cx:pt>
          <cx:pt idx="57">Research and Development</cx:pt>
          <cx:pt idx="58">Product Management</cx:pt>
          <cx:pt idx="59">Engineering</cx:pt>
          <cx:pt idx="60">Support</cx:pt>
          <cx:pt idx="61">Marketing</cx:pt>
          <cx:pt idx="62">Human Resources</cx:pt>
          <cx:pt idx="63">Legal</cx:pt>
          <cx:pt idx="64">Legal</cx:pt>
          <cx:pt idx="65">Research and Development</cx:pt>
          <cx:pt idx="66">Sales</cx:pt>
          <cx:pt idx="67">Services</cx:pt>
          <cx:pt idx="68">Human Resources</cx:pt>
          <cx:pt idx="69">Product Management</cx:pt>
          <cx:pt idx="70">Legal</cx:pt>
          <cx:pt idx="71">Business Development</cx:pt>
          <cx:pt idx="72">NULL</cx:pt>
          <cx:pt idx="73">Legal</cx:pt>
          <cx:pt idx="74">Human Resources</cx:pt>
          <cx:pt idx="75">Engineering</cx:pt>
          <cx:pt idx="76">Marketing</cx:pt>
          <cx:pt idx="77">Sales</cx:pt>
          <cx:pt idx="78">Product Management</cx:pt>
          <cx:pt idx="79">Human Resources</cx:pt>
          <cx:pt idx="80">Legal</cx:pt>
          <cx:pt idx="81">Sales</cx:pt>
          <cx:pt idx="82">NULL</cx:pt>
          <cx:pt idx="83">Accounting</cx:pt>
          <cx:pt idx="84">Business Development</cx:pt>
          <cx:pt idx="85">Product Management</cx:pt>
          <cx:pt idx="86">Business Development</cx:pt>
          <cx:pt idx="87">Research and Development</cx:pt>
          <cx:pt idx="88">Accounting</cx:pt>
          <cx:pt idx="89">Training</cx:pt>
          <cx:pt idx="90">Business Development</cx:pt>
          <cx:pt idx="91">Support</cx:pt>
          <cx:pt idx="92">Research and Development</cx:pt>
          <cx:pt idx="93">Engineering</cx:pt>
          <cx:pt idx="94">Business Development</cx:pt>
          <cx:pt idx="95">Legal</cx:pt>
          <cx:pt idx="96">Accounting</cx:pt>
          <cx:pt idx="97">Sales</cx:pt>
          <cx:pt idx="98">Legal</cx:pt>
          <cx:pt idx="99">Marketing</cx:pt>
          <cx:pt idx="100">Support</cx:pt>
          <cx:pt idx="101">Training</cx:pt>
          <cx:pt idx="102">Accounting</cx:pt>
          <cx:pt idx="103">Product Management</cx:pt>
          <cx:pt idx="104">Legal</cx:pt>
          <cx:pt idx="105">Support</cx:pt>
          <cx:pt idx="106">Services</cx:pt>
          <cx:pt idx="107">Business Development</cx:pt>
          <cx:pt idx="108">Accounting</cx:pt>
          <cx:pt idx="109">Legal</cx:pt>
          <cx:pt idx="110">Support</cx:pt>
          <cx:pt idx="111">Research and Development</cx:pt>
          <cx:pt idx="112">Accounting</cx:pt>
          <cx:pt idx="113">Business Development</cx:pt>
          <cx:pt idx="114">Legal</cx:pt>
          <cx:pt idx="115">Legal</cx:pt>
          <cx:pt idx="116">Accounting</cx:pt>
          <cx:pt idx="117">Product Management</cx:pt>
          <cx:pt idx="118">Services</cx:pt>
          <cx:pt idx="119">Product Management</cx:pt>
          <cx:pt idx="120">Accounting</cx:pt>
          <cx:pt idx="121">Services</cx:pt>
          <cx:pt idx="122">Business Development</cx:pt>
          <cx:pt idx="123">Product Management</cx:pt>
          <cx:pt idx="124">Services</cx:pt>
          <cx:pt idx="125">Legal</cx:pt>
          <cx:pt idx="126">Accounting</cx:pt>
          <cx:pt idx="127">Business Development</cx:pt>
          <cx:pt idx="128">Accounting</cx:pt>
          <cx:pt idx="129">Accounting</cx:pt>
          <cx:pt idx="130">Training</cx:pt>
          <cx:pt idx="131">Accounting</cx:pt>
          <cx:pt idx="132">Research and Development</cx:pt>
          <cx:pt idx="133">Legal</cx:pt>
          <cx:pt idx="134">Support</cx:pt>
          <cx:pt idx="135">Research and Development</cx:pt>
          <cx:pt idx="136">Product Management</cx:pt>
          <cx:pt idx="137">Research and Development</cx:pt>
          <cx:pt idx="138">Marketing</cx:pt>
          <cx:pt idx="139">Product Management</cx:pt>
          <cx:pt idx="140">Support</cx:pt>
          <cx:pt idx="141">Services</cx:pt>
          <cx:pt idx="142">Research and Development</cx:pt>
          <cx:pt idx="143">Support</cx:pt>
          <cx:pt idx="144">Product Management</cx:pt>
          <cx:pt idx="145">Business Development</cx:pt>
          <cx:pt idx="146">Training</cx:pt>
          <cx:pt idx="147">Business Development</cx:pt>
          <cx:pt idx="148">Legal</cx:pt>
          <cx:pt idx="149">Services</cx:pt>
          <cx:pt idx="150">Engineering</cx:pt>
          <cx:pt idx="151">Marketing</cx:pt>
          <cx:pt idx="152">Legal</cx:pt>
          <cx:pt idx="153">Product Management</cx:pt>
          <cx:pt idx="154">Services</cx:pt>
          <cx:pt idx="155">Services</cx:pt>
          <cx:pt idx="156">Legal</cx:pt>
          <cx:pt idx="157">Research and Development</cx:pt>
          <cx:pt idx="158">Sales</cx:pt>
          <cx:pt idx="159">Support</cx:pt>
          <cx:pt idx="160">Business Development</cx:pt>
          <cx:pt idx="161">Sales</cx:pt>
          <cx:pt idx="162">Engineering</cx:pt>
          <cx:pt idx="163">Business Development</cx:pt>
          <cx:pt idx="164">Product Management</cx:pt>
          <cx:pt idx="165">Engineering</cx:pt>
          <cx:pt idx="166">Product Management</cx:pt>
          <cx:pt idx="167">Sales</cx:pt>
          <cx:pt idx="168">Training</cx:pt>
          <cx:pt idx="169">Support</cx:pt>
          <cx:pt idx="170">Business Development</cx:pt>
          <cx:pt idx="171">Product Management</cx:pt>
          <cx:pt idx="172">Accounting</cx:pt>
          <cx:pt idx="173">Accounting</cx:pt>
          <cx:pt idx="174">Human Resources</cx:pt>
          <cx:pt idx="175">Training</cx:pt>
          <cx:pt idx="176">Accounting</cx:pt>
          <cx:pt idx="177">Engineering</cx:pt>
          <cx:pt idx="178">Marketing</cx:pt>
          <cx:pt idx="179">Services</cx:pt>
          <cx:pt idx="180">Support</cx:pt>
          <cx:pt idx="181">Research and Development</cx:pt>
          <cx:pt idx="182">NULL</cx:pt>
          <cx:pt idx="183">Marketing</cx:pt>
          <cx:pt idx="184">Business Development</cx:pt>
          <cx:pt idx="185">Accounting</cx:pt>
          <cx:pt idx="186">NULL</cx:pt>
          <cx:pt idx="187">Training</cx:pt>
          <cx:pt idx="188">Human Resources</cx:pt>
          <cx:pt idx="189">Human Resources</cx:pt>
          <cx:pt idx="190">Engineering</cx:pt>
          <cx:pt idx="191">Engineering</cx:pt>
          <cx:pt idx="192">Services</cx:pt>
          <cx:pt idx="193">Marketing</cx:pt>
          <cx:pt idx="194">NULL</cx:pt>
          <cx:pt idx="195">Training</cx:pt>
        </cx:lvl>
        <cx:lvl ptCount="196">
          <cx:pt idx="0">Male</cx:pt>
          <cx:pt idx="1">Female</cx:pt>
          <cx:pt idx="2">Female</cx:pt>
          <cx:pt idx="3">Female</cx:pt>
          <cx:pt idx="4">Female</cx:pt>
          <cx:pt idx="5">Male</cx:pt>
          <cx:pt idx="7">Female</cx:pt>
          <cx:pt idx="8">Male</cx:pt>
          <cx:pt idx="9">Female</cx:pt>
          <cx:pt idx="10">Female</cx:pt>
          <cx:pt idx="11">Female</cx:pt>
          <cx:pt idx="12">Female</cx:pt>
          <cx:pt idx="13">Male</cx:pt>
          <cx:pt idx="14">Male</cx:pt>
          <cx:pt idx="15">Female</cx:pt>
          <cx:pt idx="16">Male</cx:pt>
          <cx:pt idx="17">Male</cx:pt>
          <cx:pt idx="18">Male</cx:pt>
          <cx:pt idx="19">Male</cx:pt>
          <cx:pt idx="20">Male</cx:pt>
          <cx:pt idx="21">Male</cx:pt>
          <cx:pt idx="22">Male</cx:pt>
          <cx:pt idx="23">Female</cx:pt>
          <cx:pt idx="25">Female</cx:pt>
          <cx:pt idx="26">Female</cx:pt>
          <cx:pt idx="27">Male</cx:pt>
          <cx:pt idx="28">Male</cx:pt>
          <cx:pt idx="29">Male</cx:pt>
          <cx:pt idx="30">Male</cx:pt>
          <cx:pt idx="31">Male</cx:pt>
          <cx:pt idx="32">Male</cx:pt>
          <cx:pt idx="33">Male</cx:pt>
          <cx:pt idx="34">Female</cx:pt>
          <cx:pt idx="35">Male</cx:pt>
          <cx:pt idx="36">Male</cx:pt>
          <cx:pt idx="37">Female</cx:pt>
          <cx:pt idx="38">Female</cx:pt>
          <cx:pt idx="39">Female</cx:pt>
          <cx:pt idx="40">Male</cx:pt>
          <cx:pt idx="41">Male</cx:pt>
          <cx:pt idx="42">Female</cx:pt>
          <cx:pt idx="43">Male</cx:pt>
          <cx:pt idx="44">Male</cx:pt>
          <cx:pt idx="45">Female</cx:pt>
          <cx:pt idx="46">Female</cx:pt>
          <cx:pt idx="47">Male</cx:pt>
          <cx:pt idx="48">Female</cx:pt>
          <cx:pt idx="49">Female</cx:pt>
          <cx:pt idx="50">Male</cx:pt>
          <cx:pt idx="51">Female</cx:pt>
          <cx:pt idx="52">Male</cx:pt>
          <cx:pt idx="53">Male</cx:pt>
          <cx:pt idx="54">Female</cx:pt>
          <cx:pt idx="55">Female</cx:pt>
          <cx:pt idx="56">Male</cx:pt>
          <cx:pt idx="57">Female</cx:pt>
          <cx:pt idx="58">Female</cx:pt>
          <cx:pt idx="59">Male</cx:pt>
          <cx:pt idx="60">Male</cx:pt>
          <cx:pt idx="61">Male</cx:pt>
          <cx:pt idx="62">Male</cx:pt>
          <cx:pt idx="63">Female</cx:pt>
          <cx:pt idx="64">Female</cx:pt>
          <cx:pt idx="65">Female</cx:pt>
          <cx:pt idx="66">Female</cx:pt>
          <cx:pt idx="67">Female</cx:pt>
          <cx:pt idx="69">Female</cx:pt>
          <cx:pt idx="70">Male</cx:pt>
          <cx:pt idx="71">Male</cx:pt>
          <cx:pt idx="72">Female</cx:pt>
          <cx:pt idx="73">Female</cx:pt>
          <cx:pt idx="75">Male</cx:pt>
          <cx:pt idx="76">Male</cx:pt>
          <cx:pt idx="77">Male</cx:pt>
          <cx:pt idx="78">Male</cx:pt>
          <cx:pt idx="79">Male</cx:pt>
          <cx:pt idx="80">Male</cx:pt>
          <cx:pt idx="81">Male</cx:pt>
          <cx:pt idx="82">Male</cx:pt>
          <cx:pt idx="84">Female</cx:pt>
          <cx:pt idx="85">Female</cx:pt>
          <cx:pt idx="86">Female</cx:pt>
          <cx:pt idx="87">Female</cx:pt>
          <cx:pt idx="88">Male</cx:pt>
          <cx:pt idx="89">Female</cx:pt>
          <cx:pt idx="90">Male</cx:pt>
          <cx:pt idx="91">Female</cx:pt>
          <cx:pt idx="92">Female</cx:pt>
          <cx:pt idx="93">Male</cx:pt>
          <cx:pt idx="94">Female</cx:pt>
          <cx:pt idx="95">Female</cx:pt>
          <cx:pt idx="96">Female</cx:pt>
          <cx:pt idx="97">Female</cx:pt>
          <cx:pt idx="98">Male</cx:pt>
          <cx:pt idx="99">Male</cx:pt>
          <cx:pt idx="100">Male</cx:pt>
          <cx:pt idx="101">Male</cx:pt>
          <cx:pt idx="102">Female</cx:pt>
          <cx:pt idx="103">Male</cx:pt>
          <cx:pt idx="104">Female</cx:pt>
          <cx:pt idx="105">Female</cx:pt>
          <cx:pt idx="106">Female</cx:pt>
          <cx:pt idx="107">Male</cx:pt>
          <cx:pt idx="108">Male</cx:pt>
          <cx:pt idx="109">Female</cx:pt>
          <cx:pt idx="110">Male</cx:pt>
          <cx:pt idx="111">Female</cx:pt>
          <cx:pt idx="112">Male</cx:pt>
          <cx:pt idx="113">Male</cx:pt>
          <cx:pt idx="114">Male</cx:pt>
          <cx:pt idx="115">Male</cx:pt>
          <cx:pt idx="116">Female</cx:pt>
          <cx:pt idx="117">Male</cx:pt>
          <cx:pt idx="118">Female</cx:pt>
          <cx:pt idx="119">Male</cx:pt>
          <cx:pt idx="120">Male</cx:pt>
          <cx:pt idx="121">Male</cx:pt>
          <cx:pt idx="122">Male</cx:pt>
          <cx:pt idx="123">Female</cx:pt>
          <cx:pt idx="124">Male</cx:pt>
          <cx:pt idx="125">Male</cx:pt>
          <cx:pt idx="126">Female</cx:pt>
          <cx:pt idx="127">Male</cx:pt>
          <cx:pt idx="128">Male</cx:pt>
          <cx:pt idx="129">Male</cx:pt>
          <cx:pt idx="130">Female</cx:pt>
          <cx:pt idx="131">Female</cx:pt>
          <cx:pt idx="132">Female</cx:pt>
          <cx:pt idx="133">Male</cx:pt>
          <cx:pt idx="134">Female</cx:pt>
          <cx:pt idx="135">Female</cx:pt>
          <cx:pt idx="136">Male</cx:pt>
          <cx:pt idx="137">Female</cx:pt>
          <cx:pt idx="138">Female</cx:pt>
          <cx:pt idx="139">Male</cx:pt>
          <cx:pt idx="140">Male</cx:pt>
          <cx:pt idx="141">Male</cx:pt>
          <cx:pt idx="142">Female</cx:pt>
          <cx:pt idx="143">Female</cx:pt>
          <cx:pt idx="144">Male</cx:pt>
          <cx:pt idx="145">Male</cx:pt>
          <cx:pt idx="146">Female</cx:pt>
          <cx:pt idx="147">Female</cx:pt>
          <cx:pt idx="148">Female</cx:pt>
          <cx:pt idx="149">Female</cx:pt>
          <cx:pt idx="150">Male</cx:pt>
          <cx:pt idx="151">Male</cx:pt>
          <cx:pt idx="153">Female</cx:pt>
          <cx:pt idx="154">Male</cx:pt>
          <cx:pt idx="155">Male</cx:pt>
          <cx:pt idx="156">Male</cx:pt>
          <cx:pt idx="157">Female</cx:pt>
          <cx:pt idx="158">Female</cx:pt>
          <cx:pt idx="159">Male</cx:pt>
          <cx:pt idx="160">Male</cx:pt>
          <cx:pt idx="161">Female</cx:pt>
          <cx:pt idx="162">Male</cx:pt>
          <cx:pt idx="163">Female</cx:pt>
          <cx:pt idx="164">Female</cx:pt>
          <cx:pt idx="165">Female</cx:pt>
          <cx:pt idx="166">Female</cx:pt>
          <cx:pt idx="167">Male</cx:pt>
          <cx:pt idx="168">Male</cx:pt>
          <cx:pt idx="169">Female</cx:pt>
          <cx:pt idx="170">Female</cx:pt>
          <cx:pt idx="171">Female</cx:pt>
          <cx:pt idx="172">Male</cx:pt>
          <cx:pt idx="173">Female</cx:pt>
          <cx:pt idx="174">Female</cx:pt>
          <cx:pt idx="175">Female</cx:pt>
          <cx:pt idx="176">Male</cx:pt>
          <cx:pt idx="177">Male</cx:pt>
          <cx:pt idx="178">Female</cx:pt>
          <cx:pt idx="179">Female</cx:pt>
          <cx:pt idx="180">Male</cx:pt>
          <cx:pt idx="181">Male</cx:pt>
          <cx:pt idx="182">Male</cx:pt>
          <cx:pt idx="183">Female</cx:pt>
          <cx:pt idx="184">Male</cx:pt>
          <cx:pt idx="185">Female</cx:pt>
          <cx:pt idx="186">Female</cx:pt>
          <cx:pt idx="187">Female</cx:pt>
          <cx:pt idx="188">Female</cx:pt>
          <cx:pt idx="189">Female</cx:pt>
          <cx:pt idx="190">Male</cx:pt>
          <cx:pt idx="191">Female</cx:pt>
          <cx:pt idx="192">Female</cx:pt>
          <cx:pt idx="193">Male</cx:pt>
          <cx:pt idx="194">Female</cx:pt>
          <cx:pt idx="195">Female</cx:pt>
        </cx:lvl>
        <cx:lvl ptCount="196">
          <cx:pt idx="0">Minerva Ricardot</cx:pt>
          <cx:pt idx="1">Oona Donan</cx:pt>
          <cx:pt idx="2">Mick Spraberry</cx:pt>
          <cx:pt idx="3">Freddy Linford</cx:pt>
          <cx:pt idx="4">Mackenzie Hannis</cx:pt>
          <cx:pt idx="5">Collen Dunbleton</cx:pt>
          <cx:pt idx="6">Nananne Gehringer</cx:pt>
          <cx:pt idx="7">Jessica Callcott</cx:pt>
          <cx:pt idx="8"> Leena Bruckshaw</cx:pt>
          <cx:pt idx="9">Billi Fellgate</cx:pt>
          <cx:pt idx="10">Magnum Locksley</cx:pt>
          <cx:pt idx="11">Cletus McGarahan </cx:pt>
          <cx:pt idx="12"> Wyn Treadger</cx:pt>
          <cx:pt idx="13">Evangelina Lergan</cx:pt>
          <cx:pt idx="14">Verla Timmis</cx:pt>
          <cx:pt idx="15">Jo-anne Gobeau</cx:pt>
          <cx:pt idx="16">Devinne Tuny</cx:pt>
          <cx:pt idx="17">Pearla  Beteriss</cx:pt>
          <cx:pt idx="18">Maritsa Marusic</cx:pt>
          <cx:pt idx="19">Daisie McNeice</cx:pt>
          <cx:pt idx="20"> Jill Shipsey</cx:pt>
          <cx:pt idx="21">Myrle Prandoni</cx:pt>
          <cx:pt idx="22">Seward Kubera</cx:pt>
          <cx:pt idx="23">Dean Biggam</cx:pt>
          <cx:pt idx="24">Marissa Infante</cx:pt>
          <cx:pt idx="25">Daisie Dahlman</cx:pt>
          <cx:pt idx="26">Danica Nayshe</cx:pt>
          <cx:pt idx="27">Althea  Bronger</cx:pt>
          <cx:pt idx="28">Leonidas Cavaney</cx:pt>
          <cx:pt idx="29">Dennison Crosswaite</cx:pt>
          <cx:pt idx="30">Aldrich  Glenny</cx:pt>
          <cx:pt idx="31">Yvette  Bett</cx:pt>
          <cx:pt idx="32">Renaldo Thomassin</cx:pt>
          <cx:pt idx="33">Aloise MacCathay </cx:pt>
          <cx:pt idx="34">Genevra Friday</cx:pt>
          <cx:pt idx="35">Thekla Lynnett</cx:pt>
          <cx:pt idx="36">Westbrook Brandino</cx:pt>
          <cx:pt idx="37">Nickolai  Artin</cx:pt>
          <cx:pt idx="38">Shaylyn Ransbury </cx:pt>
          <cx:pt idx="39">Grady Rochelle</cx:pt>
          <cx:pt idx="40">Shellysheldon Mahady</cx:pt>
          <cx:pt idx="41">Riccardo Hagan</cx:pt>
          <cx:pt idx="42">Ginger  Myott</cx:pt>
          <cx:pt idx="43">Aileen McCritchie</cx:pt>
          <cx:pt idx="44">Thekla Lynnett</cx:pt>
          <cx:pt idx="45">Oby Sorrel</cx:pt>
          <cx:pt idx="46">Lincoln Cord</cx:pt>
          <cx:pt idx="47">Tabby  Astall</cx:pt>
          <cx:pt idx="48">Doe Clubley</cx:pt>
          <cx:pt idx="49">Julietta Culross</cx:pt>
          <cx:pt idx="50">Orlando Gorstidge </cx:pt>
          <cx:pt idx="51">Vernor Atyea</cx:pt>
          <cx:pt idx="52"> Joaquin McVitty</cx:pt>
          <cx:pt idx="53">Kellsie Waby</cx:pt>
          <cx:pt idx="54">Brose MacCorkell</cx:pt>
          <cx:pt idx="55">Ewart Hovel</cx:pt>
          <cx:pt idx="56">Matias Cormack </cx:pt>
          <cx:pt idx="57">Debera Gow </cx:pt>
          <cx:pt idx="58">Ansley Gounel</cx:pt>
          <cx:pt idx="59">Mickie Dagwell</cx:pt>
          <cx:pt idx="60">Lizzie Mullally</cx:pt>
          <cx:pt idx="61">Isaak Rawne</cx:pt>
          <cx:pt idx="62">Crawford Scad</cx:pt>
          <cx:pt idx="63">Brendan  Edgeller</cx:pt>
          <cx:pt idx="64">Lion  Adcock</cx:pt>
          <cx:pt idx="65">Rhiamon Mollison</cx:pt>
          <cx:pt idx="66">Iain Wiburn</cx:pt>
          <cx:pt idx="67">Inge Creer</cx:pt>
          <cx:pt idx="68">Tadio Audritt</cx:pt>
          <cx:pt idx="69">Felice McMurty</cx:pt>
          <cx:pt idx="70">Alic Bagg</cx:pt>
          <cx:pt idx="71">Adolph McNalley</cx:pt>
          <cx:pt idx="72">Northrop Reid</cx:pt>
          <cx:pt idx="73">Marquita Liquorish</cx:pt>
          <cx:pt idx="74">Anjanette Ferre</cx:pt>
          <cx:pt idx="75">Alexis Gotfrey</cx:pt>
          <cx:pt idx="76"> Kath Bletsoe</cx:pt>
          <cx:pt idx="77">Tallie Chaikovski</cx:pt>
          <cx:pt idx="78">Bari Toffano</cx:pt>
          <cx:pt idx="79">Dulce Colbeck</cx:pt>
          <cx:pt idx="80">Ignacius Losel</cx:pt>
          <cx:pt idx="81">Estell Kingsland</cx:pt>
          <cx:pt idx="82">Mollie  Hanway</cx:pt>
          <cx:pt idx="83">Inger Andriveaux</cx:pt>
          <cx:pt idx="84">Van Tuxwell</cx:pt>
          <cx:pt idx="85">Camilla Castle</cx:pt>
          <cx:pt idx="86">Charmane Heistermann</cx:pt>
          <cx:pt idx="87">Inger Chapelhow</cx:pt>
          <cx:pt idx="88">Enoch Dowrey</cx:pt>
          <cx:pt idx="89">Audry Yu</cx:pt>
          <cx:pt idx="90">Aileen McCritchie</cx:pt>
          <cx:pt idx="91">Tristam Cuming</cx:pt>
          <cx:pt idx="92">Janina Wolverson</cx:pt>
          <cx:pt idx="93">Dell Molloy</cx:pt>
          <cx:pt idx="94">Ardella Dyment</cx:pt>
          <cx:pt idx="95">Alexandros Rackley</cx:pt>
          <cx:pt idx="96">Delphine Jewis</cx:pt>
          <cx:pt idx="97"> Louise Lamming</cx:pt>
          <cx:pt idx="98">Vere Kulic</cx:pt>
          <cx:pt idx="99">Yanaton Wooster</cx:pt>
          <cx:pt idx="100">Caresa Christer</cx:pt>
          <cx:pt idx="101">Lindy Guillet</cx:pt>
          <cx:pt idx="102"> Pippy Shepperd</cx:pt>
          <cx:pt idx="103">Eilis Pavlasek</cx:pt>
          <cx:pt idx="104">Amery Ofer</cx:pt>
          <cx:pt idx="105">Beverie Moffet</cx:pt>
          <cx:pt idx="106">Dulsea Folkes</cx:pt>
          <cx:pt idx="107">Frasier Straw</cx:pt>
          <cx:pt idx="108">Caron Kolakovic</cx:pt>
          <cx:pt idx="109">Marquita Liquorish</cx:pt>
          <cx:pt idx="110">Floyd  Cowgill</cx:pt>
          <cx:pt idx="111">Lezlie Philcott</cx:pt>
          <cx:pt idx="112">Maible Azemar</cx:pt>
          <cx:pt idx="113">Aldrich  Glenny</cx:pt>
          <cx:pt idx="114">Alyosha Riquet</cx:pt>
          <cx:pt idx="115">Dave Lacoste</cx:pt>
          <cx:pt idx="116">Gradey Litton</cx:pt>
          <cx:pt idx="117">Bari Toffano</cx:pt>
          <cx:pt idx="118">Danica Nayshe</cx:pt>
          <cx:pt idx="119">Natalee Craiker</cx:pt>
          <cx:pt idx="120">Alicea Pudsall</cx:pt>
          <cx:pt idx="121">Michale Rolf</cx:pt>
          <cx:pt idx="122">Dare Tully</cx:pt>
          <cx:pt idx="123">Richy Gray</cx:pt>
          <cx:pt idx="124">Michale Rolf</cx:pt>
          <cx:pt idx="125">Marline Wahncke</cx:pt>
          <cx:pt idx="126">Delphine Jewis</cx:pt>
          <cx:pt idx="127">Katya Hundy</cx:pt>
          <cx:pt idx="128"> Jamesy O'Ferris</cx:pt>
          <cx:pt idx="129">Fanchon Furney</cx:pt>
          <cx:pt idx="130">Easter Pyke</cx:pt>
          <cx:pt idx="131">Gilles Jaquet</cx:pt>
          <cx:pt idx="132">Grazia Bunkle</cx:pt>
          <cx:pt idx="133">Granny Spencelayh</cx:pt>
          <cx:pt idx="134">Barbara-anne Kenchington</cx:pt>
          <cx:pt idx="135">Calvin O'Carroll</cx:pt>
          <cx:pt idx="136">Layton Crayden</cx:pt>
          <cx:pt idx="137">Giffer Berlin</cx:pt>
          <cx:pt idx="138">Barr Faughny</cx:pt>
          <cx:pt idx="139">Faun Rickeard</cx:pt>
          <cx:pt idx="140">Lizzie Mullally</cx:pt>
          <cx:pt idx="141"> Fred Dudeney</cx:pt>
          <cx:pt idx="142">Aluin Churly</cx:pt>
          <cx:pt idx="143">Gilda Richen</cx:pt>
          <cx:pt idx="144">Mabel Orrow</cx:pt>
          <cx:pt idx="145">Carlin Demke</cx:pt>
          <cx:pt idx="146">Jo-anne Gobeau</cx:pt>
          <cx:pt idx="147">Thorvald Milliken</cx:pt>
          <cx:pt idx="148">Adey Ryal</cx:pt>
          <cx:pt idx="149">Evanne  Sheryn</cx:pt>
          <cx:pt idx="150">Syd Fearn</cx:pt>
          <cx:pt idx="151">Cara Havers</cx:pt>
          <cx:pt idx="152">Egor Minto</cx:pt>
          <cx:pt idx="153">Theresita Chasmer</cx:pt>
          <cx:pt idx="154">Collin Jagson</cx:pt>
          <cx:pt idx="155">Giselbert Newlands</cx:pt>
          <cx:pt idx="156">Ignacius Losel</cx:pt>
          <cx:pt idx="157">Lezlie Philcott</cx:pt>
          <cx:pt idx="158">Stan  Tolliday</cx:pt>
          <cx:pt idx="159">Adela Dowsett</cx:pt>
          <cx:pt idx="160">Thedrick Bothwell</cx:pt>
          <cx:pt idx="161">Letisha Carrett</cx:pt>
          <cx:pt idx="162">Karyn Creeghan</cx:pt>
          <cx:pt idx="163">Tammi Lackham</cx:pt>
          <cx:pt idx="164">Shantee  D'Antonio</cx:pt>
          <cx:pt idx="165">Niko MacGille</cx:pt>
          <cx:pt idx="166">Ansley Gounel</cx:pt>
          <cx:pt idx="167">Antonetta  Coggeshall</cx:pt>
          <cx:pt idx="168">Lindy Guillet</cx:pt>
          <cx:pt idx="169">Wald Bountiff</cx:pt>
          <cx:pt idx="170">Lissy McCoy</cx:pt>
          <cx:pt idx="171">Felice McMurty</cx:pt>
          <cx:pt idx="172">Edd  MacKnockiter</cx:pt>
          <cx:pt idx="173">Hogan Iles</cx:pt>
          <cx:pt idx="174">Robinia Scholling</cx:pt>
          <cx:pt idx="175">Melisa Knott</cx:pt>
          <cx:pt idx="176">Novelia Pyffe</cx:pt>
          <cx:pt idx="177">Abigael Basire</cx:pt>
          <cx:pt idx="178">North Bertomeu</cx:pt>
          <cx:pt idx="179">Inge Creer</cx:pt>
          <cx:pt idx="180">Caresa Christer</cx:pt>
          <cx:pt idx="181">Edi  Hofton</cx:pt>
          <cx:pt idx="182">Revkah Antonacci</cx:pt>
          <cx:pt idx="183">Carolyn Attack </cx:pt>
          <cx:pt idx="184">Renaldo Thomassin</cx:pt>
          <cx:pt idx="185">Gilles Jaquet</cx:pt>
          <cx:pt idx="186">Iris  Wagg</cx:pt>
          <cx:pt idx="187">Malory Biles</cx:pt>
          <cx:pt idx="188">Lea Chaplin</cx:pt>
          <cx:pt idx="189">Hinda Label </cx:pt>
          <cx:pt idx="190">Adrianne Gave</cx:pt>
          <cx:pt idx="191">Eleonore Airdrie</cx:pt>
          <cx:pt idx="192">Rafaelita Blaksland </cx:pt>
          <cx:pt idx="193">Bendite  Bloan</cx:pt>
          <cx:pt idx="194">Sidoney Yitzhok</cx:pt>
          <cx:pt idx="195">Vaughn Carvill</cx:pt>
        </cx:lvl>
        <cx:lvl ptCount="196">
          <cx:pt idx="0">PR00147</cx:pt>
          <cx:pt idx="1">PR04686</cx:pt>
          <cx:pt idx="2">SQ04612</cx:pt>
          <cx:pt idx="3">VT01803</cx:pt>
          <cx:pt idx="4">TN02749</cx:pt>
          <cx:pt idx="5">SQ00144</cx:pt>
          <cx:pt idx="6">PR04601</cx:pt>
          <cx:pt idx="7">SQ01854</cx:pt>
          <cx:pt idx="8">SQ00612</cx:pt>
          <cx:pt idx="9">PR00419</cx:pt>
          <cx:pt idx="10">VT00578</cx:pt>
          <cx:pt idx="11">TN01281</cx:pt>
          <cx:pt idx="12">PR04473</cx:pt>
          <cx:pt idx="13">VT02417</cx:pt>
          <cx:pt idx="14">SQ00691</cx:pt>
          <cx:pt idx="15">TN00214</cx:pt>
          <cx:pt idx="16">VT02539</cx:pt>
          <cx:pt idx="17">SQ04598</cx:pt>
          <cx:pt idx="18">TN00464</cx:pt>
          <cx:pt idx="19">PR00893</cx:pt>
          <cx:pt idx="20">PR00882</cx:pt>
          <cx:pt idx="21">PR03445</cx:pt>
          <cx:pt idx="22">TN03416</cx:pt>
          <cx:pt idx="23">TN00890</cx:pt>
          <cx:pt idx="24">VT04137</cx:pt>
          <cx:pt idx="25">PR02603</cx:pt>
          <cx:pt idx="26">PR03158</cx:pt>
          <cx:pt idx="27">PR02288</cx:pt>
          <cx:pt idx="28">VT03849</cx:pt>
          <cx:pt idx="29">SQ01395</cx:pt>
          <cx:pt idx="30">SQ02559</cx:pt>
          <cx:pt idx="31">VT04627</cx:pt>
          <cx:pt idx="32">VT03537</cx:pt>
          <cx:pt idx="33">PR01951</cx:pt>
          <cx:pt idx="34">PR01662</cx:pt>
          <cx:pt idx="35">VT02313</cx:pt>
          <cx:pt idx="36">SQ01620</cx:pt>
          <cx:pt idx="37">VT04681</cx:pt>
          <cx:pt idx="38">TN04246</cx:pt>
          <cx:pt idx="39">TN02570</cx:pt>
          <cx:pt idx="40">VT02801</cx:pt>
          <cx:pt idx="41">SQ01177</cx:pt>
          <cx:pt idx="42">VT01740</cx:pt>
          <cx:pt idx="43">TN01876</cx:pt>
          <cx:pt idx="44">VT02313</cx:pt>
          <cx:pt idx="45">VT03988</cx:pt>
          <cx:pt idx="46">TN00227</cx:pt>
          <cx:pt idx="47">VT01092</cx:pt>
          <cx:pt idx="48">TN03169</cx:pt>
          <cx:pt idx="49">SQ01402</cx:pt>
          <cx:pt idx="50">SQ00360</cx:pt>
          <cx:pt idx="51">PR02208</cx:pt>
          <cx:pt idx="52">SQ01637</cx:pt>
          <cx:pt idx="53">TN03210</cx:pt>
          <cx:pt idx="54">PR03844</cx:pt>
          <cx:pt idx="55">VT04093</cx:pt>
          <cx:pt idx="56">SQ02246</cx:pt>
          <cx:pt idx="57">TN03032</cx:pt>
          <cx:pt idx="58">SQ00914</cx:pt>
          <cx:pt idx="59">SQ02525</cx:pt>
          <cx:pt idx="60">TN02667</cx:pt>
          <cx:pt idx="61">PR02782</cx:pt>
          <cx:pt idx="62">TN03331</cx:pt>
          <cx:pt idx="63">VT01249</cx:pt>
          <cx:pt idx="64">PR00576</cx:pt>
          <cx:pt idx="65">VT02260</cx:pt>
          <cx:pt idx="66">TN02883</cx:pt>
          <cx:pt idx="67">SQ03024</cx:pt>
          <cx:pt idx="68">TN04428</cx:pt>
          <cx:pt idx="69">SQ03350</cx:pt>
          <cx:pt idx="70">VT03421</cx:pt>
          <cx:pt idx="71">PR01346</cx:pt>
          <cx:pt idx="72">VT02118</cx:pt>
          <cx:pt idx="73">PR00210</cx:pt>
          <cx:pt idx="74">TN02496</cx:pt>
          <cx:pt idx="75">VT02491</cx:pt>
          <cx:pt idx="76">PR03980</cx:pt>
          <cx:pt idx="77">VT03307</cx:pt>
          <cx:pt idx="78">TN04058</cx:pt>
          <cx:pt idx="79">VT03993</cx:pt>
          <cx:pt idx="80">VT02663</cx:pt>
          <cx:pt idx="81">PR03034</cx:pt>
          <cx:pt idx="82">PR01159</cx:pt>
          <cx:pt idx="83">SQ03476</cx:pt>
          <cx:pt idx="84">PR04380</cx:pt>
          <cx:pt idx="85">TN00182</cx:pt>
          <cx:pt idx="86">VT01523</cx:pt>
          <cx:pt idx="87">PR00916</cx:pt>
          <cx:pt idx="88">PR01211</cx:pt>
          <cx:pt idx="89">VT01684</cx:pt>
          <cx:pt idx="90">TN01876</cx:pt>
          <cx:pt idx="91">TN04740</cx:pt>
          <cx:pt idx="92">TN03575</cx:pt>
          <cx:pt idx="93">VT04984</cx:pt>
          <cx:pt idx="94">PR00095</cx:pt>
          <cx:pt idx="95">SQ03546</cx:pt>
          <cx:pt idx="96">VT02374</cx:pt>
          <cx:pt idx="97">SQ00450</cx:pt>
          <cx:pt idx="98">PR03804</cx:pt>
          <cx:pt idx="99">SQ04488</cx:pt>
          <cx:pt idx="100">TN00735</cx:pt>
          <cx:pt idx="101">VT01893</cx:pt>
          <cx:pt idx="102">SQ02223</cx:pt>
          <cx:pt idx="103">PR02010</cx:pt>
          <cx:pt idx="104">SQ00498</cx:pt>
          <cx:pt idx="105">PR02113</cx:pt>
          <cx:pt idx="106">TN00727</cx:pt>
          <cx:pt idx="107">SQ01697</cx:pt>
          <cx:pt idx="108">SQ01519</cx:pt>
          <cx:pt idx="109">PR00210</cx:pt>
          <cx:pt idx="110">VT03500</cx:pt>
          <cx:pt idx="111">SQ01962</cx:pt>
          <cx:pt idx="112">VT00017</cx:pt>
          <cx:pt idx="113">SQ02559</cx:pt>
          <cx:pt idx="114">TN01210</cx:pt>
          <cx:pt idx="115">SQ02051</cx:pt>
          <cx:pt idx="116">SQ03321</cx:pt>
          <cx:pt idx="117">TN04058</cx:pt>
          <cx:pt idx="118">SQ00841</cx:pt>
          <cx:pt idx="119">SQ04603</cx:pt>
          <cx:pt idx="120">TN01028</cx:pt>
          <cx:pt idx="121">VT04028</cx:pt>
          <cx:pt idx="122">TN03068</cx:pt>
          <cx:pt idx="123">VT03701</cx:pt>
          <cx:pt idx="124">VT04028</cx:pt>
          <cx:pt idx="125">TN04101</cx:pt>
          <cx:pt idx="126">VT02374</cx:pt>
          <cx:pt idx="127">TN01632</cx:pt>
          <cx:pt idx="128">PR01956</cx:pt>
          <cx:pt idx="129">PR02140</cx:pt>
          <cx:pt idx="130">SQ03626</cx:pt>
          <cx:pt idx="131">VT01610</cx:pt>
          <cx:pt idx="132">TN00129</cx:pt>
          <cx:pt idx="133">TN01340</cx:pt>
          <cx:pt idx="134">TN00698</cx:pt>
          <cx:pt idx="135">SQ00960</cx:pt>
          <cx:pt idx="136">SQ01998</cx:pt>
          <cx:pt idx="137">PR04446</cx:pt>
          <cx:pt idx="138">SQ01283</cx:pt>
          <cx:pt idx="139">SQ01026</cx:pt>
          <cx:pt idx="140">TN02667</cx:pt>
          <cx:pt idx="141">TN01912</cx:pt>
          <cx:pt idx="142">VT02319</cx:pt>
          <cx:pt idx="143">SQ04960</cx:pt>
          <cx:pt idx="144">SQ01829</cx:pt>
          <cx:pt idx="145">SQ00022</cx:pt>
          <cx:pt idx="146">TN00214</cx:pt>
          <cx:pt idx="147">TN02798</cx:pt>
          <cx:pt idx="148">VT02532</cx:pt>
          <cx:pt idx="149">PR02321</cx:pt>
          <cx:pt idx="150">SQ03116</cx:pt>
          <cx:pt idx="151">SQ02638</cx:pt>
          <cx:pt idx="152">VT03704</cx:pt>
          <cx:pt idx="153">VT04552</cx:pt>
          <cx:pt idx="154">SQ04665</cx:pt>
          <cx:pt idx="155">VT00336</cx:pt>
          <cx:pt idx="156">TN01256</cx:pt>
          <cx:pt idx="157">SQ01962</cx:pt>
          <cx:pt idx="158">PR03271</cx:pt>
          <cx:pt idx="159">VT01101</cx:pt>
          <cx:pt idx="160">TN04660</cx:pt>
          <cx:pt idx="161">VT00596</cx:pt>
          <cx:pt idx="162">VT03552</cx:pt>
          <cx:pt idx="163">TN00083</cx:pt>
          <cx:pt idx="164">TN01389</cx:pt>
          <cx:pt idx="165">SQ02643</cx:pt>
          <cx:pt idx="166">SQ00914</cx:pt>
          <cx:pt idx="167">TN02674</cx:pt>
          <cx:pt idx="168">VT01893</cx:pt>
          <cx:pt idx="169">TN02727</cx:pt>
          <cx:pt idx="170">VT01323</cx:pt>
          <cx:pt idx="171">SQ03350</cx:pt>
          <cx:pt idx="172">PR03886</cx:pt>
          <cx:pt idx="173">PR00746</cx:pt>
          <cx:pt idx="174">SQ03387</cx:pt>
          <cx:pt idx="175">SQ00105</cx:pt>
          <cx:pt idx="176">SQ02424</cx:pt>
          <cx:pt idx="177">VT01703</cx:pt>
          <cx:pt idx="178">SQ02703</cx:pt>
          <cx:pt idx="179">SQ03024</cx:pt>
          <cx:pt idx="180">TN00735</cx:pt>
          <cx:pt idx="181">VT04373</cx:pt>
          <cx:pt idx="182">SQ03733</cx:pt>
          <cx:pt idx="183">VT04467</cx:pt>
          <cx:pt idx="184">VT03537</cx:pt>
          <cx:pt idx="185">VT01610</cx:pt>
          <cx:pt idx="186">PR02016</cx:pt>
          <cx:pt idx="187">VT04415</cx:pt>
          <cx:pt idx="188">TN04067</cx:pt>
          <cx:pt idx="189">TN04175</cx:pt>
          <cx:pt idx="190">VT00687</cx:pt>
          <cx:pt idx="191">PR01269</cx:pt>
          <cx:pt idx="192">TN00579</cx:pt>
          <cx:pt idx="193">TN03097</cx:pt>
          <cx:pt idx="194">SQ02174</cx:pt>
          <cx:pt idx="195">PR02957</cx:pt>
        </cx:lvl>
      </cx:strDim>
      <cx:numDim type="val">
        <cx:f>Sheet1!$E$2:$E$197</cx:f>
        <cx:lvl ptCount="196" formatCode="General">
          <cx:pt idx="0">105468.7</cx:pt>
          <cx:pt idx="1">88360.789999999994</cx:pt>
          <cx:pt idx="2">85879.229999999996</cx:pt>
          <cx:pt idx="3">93128.339999999997</cx:pt>
          <cx:pt idx="4">57002.019999999997</cx:pt>
          <cx:pt idx="5">118976.16</cx:pt>
          <cx:pt idx="6">104802.63</cx:pt>
          <cx:pt idx="7">66017.179999999993</cx:pt>
          <cx:pt idx="8">74279.009999999995</cx:pt>
          <cx:pt idx="9">68980.520000000004</cx:pt>
          <cx:pt idx="10">42314.389999999999</cx:pt>
          <cx:pt idx="11">114425.19</cx:pt>
          <cx:pt idx="12">69192.850000000006</cx:pt>
          <cx:pt idx="13">61214.260000000002</cx:pt>
          <cx:pt idx="14">54137.050000000003</cx:pt>
          <cx:pt idx="15">37902.349999999999</cx:pt>
          <cx:pt idx="16">39969.720000000001</cx:pt>
          <cx:pt idx="17">69913.389999999999</cx:pt>
          <cx:pt idx="18">52748.629999999997</cx:pt>
          <cx:pt idx="19">50310.089999999997</cx:pt>
          <cx:pt idx="20">52963.650000000001</cx:pt>
          <cx:pt idx="21">62195.470000000001</cx:pt>
          <cx:pt idx="22">43329.220000000001</cx:pt>
          <cx:pt idx="23">71570.990000000005</cx:pt>
          <cx:pt idx="24">78840.229999999996</cx:pt>
          <cx:pt idx="25">61994.760000000002</cx:pt>
          <cx:pt idx="26">89690.380000000005</cx:pt>
          <cx:pt idx="27">104335.03999999999</cx:pt>
          <cx:pt idx="28">52246.290000000001</cx:pt>
          <cx:pt idx="29">90697.669999999998</cx:pt>
          <cx:pt idx="30">90884.320000000007</cx:pt>
          <cx:pt idx="31">76320.440000000002</cx:pt>
          <cx:pt idx="32">73360.380000000005</cx:pt>
          <cx:pt idx="34">50449.459999999999</cx:pt>
          <cx:pt idx="35">53949.260000000002</cx:pt>
          <cx:pt idx="36">113616.23</cx:pt>
          <cx:pt idx="37">110906.35000000001</cx:pt>
          <cx:pt idx="38">100371.31</cx:pt>
          <cx:pt idx="39">69163.389999999999</cx:pt>
          <cx:pt idx="40">114691.03</cx:pt>
          <cx:pt idx="41">86556.960000000006</cx:pt>
          <cx:pt idx="42">31172.77</cx:pt>
          <cx:pt idx="43">80169.419999999998</cx:pt>
          <cx:pt idx="44">53949.260000000002</cx:pt>
          <cx:pt idx="45">58935.919999999998</cx:pt>
          <cx:pt idx="46">63555.730000000003</cx:pt>
          <cx:pt idx="47">57419.349999999999</cx:pt>
          <cx:pt idx="48">67818.139999999999</cx:pt>
          <cx:pt idx="49">44403.769999999997</cx:pt>
          <cx:pt idx="50">40753.540000000001</cx:pt>
          <cx:pt idx="51">102934.09</cx:pt>
          <cx:pt idx="52">68860.399999999994</cx:pt>
          <cx:pt idx="53">79567.690000000002</cx:pt>
          <cx:pt idx="54">35943.620000000003</cx:pt>
          <cx:pt idx="55">116767.63</cx:pt>
          <cx:pt idx="56">85455.529999999999</cx:pt>
          <cx:pt idx="57">39700.82</cx:pt>
          <cx:pt idx="58">38438.239999999998</cx:pt>
          <cx:pt idx="59">50855.529999999999</cx:pt>
          <cx:pt idx="60">0</cx:pt>
          <cx:pt idx="61">37362.300000000003</cx:pt>
          <cx:pt idx="62">72876.910000000003</cx:pt>
          <cx:pt idx="63">31042.509999999998</cx:pt>
          <cx:pt idx="64">63705.400000000001</cx:pt>
          <cx:pt idx="65">59434.18</cx:pt>
          <cx:pt idx="66">84762.759999999995</cx:pt>
          <cx:pt idx="67">69057.320000000007</cx:pt>
          <cx:pt idx="68">99448.779999999999</cx:pt>
          <cx:pt idx="69">66865.490000000005</cx:pt>
          <cx:pt idx="70">113747.56</cx:pt>
          <cx:pt idx="71">85918.610000000001</cx:pt>
          <cx:pt idx="72">51165.370000000003</cx:pt>
          <cx:pt idx="74">67957.899999999994</cx:pt>
          <cx:pt idx="75">114465.92999999999</cx:pt>
          <cx:pt idx="76">65699.020000000004</cx:pt>
          <cx:pt idx="77">83191.949999999997</cx:pt>
          <cx:pt idx="78">106775.14</cx:pt>
          <cx:pt idx="79">83396.5</cx:pt>
          <cx:pt idx="80">28481.16</cx:pt>
          <cx:pt idx="81">32192.150000000001</cx:pt>
          <cx:pt idx="82">112645.99000000001</cx:pt>
          <cx:pt idx="83">107107.60000000001</cx:pt>
          <cx:pt idx="84">80695.740000000005</cx:pt>
          <cx:pt idx="85">75475.929999999993</cx:pt>
          <cx:pt idx="86">86558.580000000002</cx:pt>
          <cx:pt idx="87">84309.949999999997</cx:pt>
          <cx:pt idx="88">91645.039999999994</cx:pt>
          <cx:pt idx="89">101187.36</cx:pt>
          <cx:pt idx="90">80169.419999999998</cx:pt>
          <cx:pt idx="91">104038.89999999999</cx:pt>
          <cx:pt idx="92">99683.669999999998</cx:pt>
          <cx:pt idx="93">47362.620000000003</cx:pt>
          <cx:pt idx="94">70649.460000000006</cx:pt>
          <cx:pt idx="95">75733.740000000005</cx:pt>
          <cx:pt idx="96">71823.559999999998</cx:pt>
          <cx:pt idx="97">41934.709999999999</cx:pt>
          <cx:pt idx="98">66572.580000000002</cx:pt>
          <cx:pt idx="99">76932.600000000006</cx:pt>
          <cx:pt idx="100">59258.190000000002</cx:pt>
          <cx:pt idx="101">112778.28</cx:pt>
          <cx:pt idx="102">44845.330000000002</cx:pt>
          <cx:pt idx="103">115191.38</cx:pt>
          <cx:pt idx="104">111049.84</cx:pt>
          <cx:pt idx="105">75974.990000000005</cx:pt>
          <cx:pt idx="106">42161.769999999997</cx:pt>
          <cx:pt idx="107">71371.369999999995</cx:pt>
          <cx:pt idx="108">49915.139999999999</cx:pt>
          <cx:pt idx="109">0</cx:pt>
          <cx:pt idx="110">37062.099999999999</cx:pt>
          <cx:pt idx="111">0</cx:pt>
          <cx:pt idx="113">90884.320000000007</cx:pt>
          <cx:pt idx="114">89838.770000000004</cx:pt>
          <cx:pt idx="115">0</cx:pt>
          <cx:pt idx="116">68887.839999999997</cx:pt>
          <cx:pt idx="117">106775.14</cx:pt>
          <cx:pt idx="118">89690.380000000005</cx:pt>
          <cx:pt idx="119">111229.47</cx:pt>
          <cx:pt idx="120">67633.850000000006</cx:pt>
          <cx:pt idx="121">111815.49000000001</cx:pt>
          <cx:pt idx="122">39784.239999999998</cx:pt>
          <cx:pt idx="123">89829.330000000002</cx:pt>
          <cx:pt idx="124">111815.49000000001</cx:pt>
          <cx:pt idx="125">72843.229999999996</cx:pt>
          <cx:pt idx="126">71823.559999999998</cx:pt>
          <cx:pt idx="127">88511.169999999998</cx:pt>
          <cx:pt idx="128">36547.580000000002</cx:pt>
          <cx:pt idx="129">95954.020000000004</cx:pt>
          <cx:pt idx="130">95677.899999999994</cx:pt>
          <cx:pt idx="131">76303.820000000007</cx:pt>
          <cx:pt idx="133">99460.779999999999</cx:pt>
          <cx:pt idx="134">88034.669999999998</cx:pt>
          <cx:pt idx="135">44447.260000000002</cx:pt>
          <cx:pt idx="136">40445.290000000001</cx:pt>
          <cx:pt idx="137">92336.080000000002</cx:pt>
          <cx:pt idx="138">68008.550000000003</cx:pt>
          <cx:pt idx="139">74924.649999999994</cx:pt>
          <cx:pt idx="141">88689.089999999997</cx:pt>
          <cx:pt idx="142">96555.529999999999</cx:pt>
          <cx:pt idx="143">71924.850000000006</cx:pt>
          <cx:pt idx="144">31241.240000000002</cx:pt>
          <cx:pt idx="145">110042.37</cx:pt>
          <cx:pt idx="146">37902.349999999999</cx:pt>
          <cx:pt idx="147">33031.260000000002</cx:pt>
          <cx:pt idx="148">32496.880000000001</cx:pt>
          <cx:pt idx="149">81897.789999999994</cx:pt>
          <cx:pt idx="150">108872.77</cx:pt>
          <cx:pt idx="151">89605.130000000005</cx:pt>
          <cx:pt idx="152">63447.07</cx:pt>
          <cx:pt idx="153">106665.67</cx:pt>
          <cx:pt idx="154">100424.23</cx:pt>
          <cx:pt idx="155">47646.949999999997</cx:pt>
          <cx:pt idx="156">28481.16</cx:pt>
          <cx:pt idx="158">39535.489999999998</cx:pt>
          <cx:pt idx="159">95017.100000000006</cx:pt>
          <cx:pt idx="160">69764.100000000006</cx:pt>
          <cx:pt idx="161">84598.880000000005</cx:pt>
          <cx:pt idx="162">36536.260000000002</cx:pt>
          <cx:pt idx="163">61688.769999999997</cx:pt>
          <cx:pt idx="165">88425.080000000002</cx:pt>
          <cx:pt idx="166">38438.239999999998</cx:pt>
          <cx:pt idx="167">96753.779999999999</cx:pt>
          <cx:pt idx="168">112778.28</cx:pt>
          <cx:pt idx="169">28974.029999999999</cx:pt>
          <cx:pt idx="170">86233.830000000002</cx:pt>
          <cx:pt idx="171">66865.490000000005</cx:pt>
          <cx:pt idx="172">119022.49000000001</cx:pt>
          <cx:pt idx="173">114177.23</cx:pt>
          <cx:pt idx="174">100731.95</cx:pt>
          <cx:pt idx="175">86010.539999999994</cx:pt>
          <cx:pt idx="176">52270.220000000001</cx:pt>
          <cx:pt idx="177">61624.769999999997</cx:pt>
          <cx:pt idx="178">104903.78999999999</cx:pt>
          <cx:pt idx="179">69057.320000000007</cx:pt>
          <cx:pt idx="180">59258.190000000002</cx:pt>
          <cx:pt idx="181">28160.790000000001</cx:pt>
          <cx:pt idx="182">109143.17</cx:pt>
          <cx:pt idx="183">70755.5</cx:pt>
          <cx:pt idx="184">73360.380000000005</cx:pt>
          <cx:pt idx="185">76303.820000000007</cx:pt>
          <cx:pt idx="186">58861.190000000002</cx:pt>
          <cx:pt idx="187">58744.169999999998</cx:pt>
          <cx:pt idx="188">73488.679999999993</cx:pt>
          <cx:pt idx="189">92704.479999999996</cx:pt>
          <cx:pt idx="190">78443.779999999999</cx:pt>
          <cx:pt idx="191">97105.190000000002</cx:pt>
          <cx:pt idx="192">109163.39</cx:pt>
          <cx:pt idx="193">31816.57</cx:pt>
          <cx:pt idx="194">118442.53999999999</cx:pt>
          <cx:pt idx="195">84745.929999999993</cx:pt>
        </cx:lvl>
      </cx:numDim>
    </cx:data>
    <cx:data id="1">
      <cx:strDim type="cat">
        <cx:f>Sheet1!$A$2:$D$197</cx:f>
        <cx:lvl ptCount="196">
          <cx:pt idx="0">NULL</cx:pt>
          <cx:pt idx="1">Business Development</cx:pt>
          <cx:pt idx="2">Services</cx:pt>
          <cx:pt idx="3">Training</cx:pt>
          <cx:pt idx="4">Training</cx:pt>
          <cx:pt idx="5">Engineering</cx:pt>
          <cx:pt idx="6">Support</cx:pt>
          <cx:pt idx="7">Marketing</cx:pt>
          <cx:pt idx="8">Research and Development</cx:pt>
          <cx:pt idx="9">Business Development</cx:pt>
          <cx:pt idx="10">Services</cx:pt>
          <cx:pt idx="11">Engineering</cx:pt>
          <cx:pt idx="12">Business Development</cx:pt>
          <cx:pt idx="13">Support</cx:pt>
          <cx:pt idx="14">Support</cx:pt>
          <cx:pt idx="15">Training</cx:pt>
          <cx:pt idx="16">Engineering</cx:pt>
          <cx:pt idx="17">Services</cx:pt>
          <cx:pt idx="18">Research and Development</cx:pt>
          <cx:pt idx="19">Human Resources</cx:pt>
          <cx:pt idx="20">Accounting</cx:pt>
          <cx:pt idx="21">Sales</cx:pt>
          <cx:pt idx="22">Engineering</cx:pt>
          <cx:pt idx="23">Training</cx:pt>
          <cx:pt idx="24">Training</cx:pt>
          <cx:pt idx="25">Human Resources</cx:pt>
          <cx:pt idx="26">Services</cx:pt>
          <cx:pt idx="27">Product Management</cx:pt>
          <cx:pt idx="28">Accounting</cx:pt>
          <cx:pt idx="29">Legal</cx:pt>
          <cx:pt idx="30">Business Development</cx:pt>
          <cx:pt idx="31">Human Resources</cx:pt>
          <cx:pt idx="32">Business Development</cx:pt>
          <cx:pt idx="33">NULL</cx:pt>
          <cx:pt idx="34">Research and Development</cx:pt>
          <cx:pt idx="35">Training</cx:pt>
          <cx:pt idx="36">Legal</cx:pt>
          <cx:pt idx="37">Product Management</cx:pt>
          <cx:pt idx="38">Support</cx:pt>
          <cx:pt idx="39">Accounting</cx:pt>
          <cx:pt idx="40">Training</cx:pt>
          <cx:pt idx="41">Human Resources</cx:pt>
          <cx:pt idx="42">Services</cx:pt>
          <cx:pt idx="43">Business Development</cx:pt>
          <cx:pt idx="44">Training</cx:pt>
          <cx:pt idx="45">Support</cx:pt>
          <cx:pt idx="46">Support</cx:pt>
          <cx:pt idx="47">Accounting</cx:pt>
          <cx:pt idx="48">Product Management</cx:pt>
          <cx:pt idx="49">NULL</cx:pt>
          <cx:pt idx="50">Marketing</cx:pt>
          <cx:pt idx="51">Training</cx:pt>
          <cx:pt idx="52">Sales</cx:pt>
          <cx:pt idx="53">Training</cx:pt>
          <cx:pt idx="54">Human Resources</cx:pt>
          <cx:pt idx="55">Training</cx:pt>
          <cx:pt idx="56">Research and Development</cx:pt>
          <cx:pt idx="57">Research and Development</cx:pt>
          <cx:pt idx="58">Product Management</cx:pt>
          <cx:pt idx="59">Engineering</cx:pt>
          <cx:pt idx="60">Support</cx:pt>
          <cx:pt idx="61">Marketing</cx:pt>
          <cx:pt idx="62">Human Resources</cx:pt>
          <cx:pt idx="63">Legal</cx:pt>
          <cx:pt idx="64">Legal</cx:pt>
          <cx:pt idx="65">Research and Development</cx:pt>
          <cx:pt idx="66">Sales</cx:pt>
          <cx:pt idx="67">Services</cx:pt>
          <cx:pt idx="68">Human Resources</cx:pt>
          <cx:pt idx="69">Product Management</cx:pt>
          <cx:pt idx="70">Legal</cx:pt>
          <cx:pt idx="71">Business Development</cx:pt>
          <cx:pt idx="72">NULL</cx:pt>
          <cx:pt idx="73">Legal</cx:pt>
          <cx:pt idx="74">Human Resources</cx:pt>
          <cx:pt idx="75">Engineering</cx:pt>
          <cx:pt idx="76">Marketing</cx:pt>
          <cx:pt idx="77">Sales</cx:pt>
          <cx:pt idx="78">Product Management</cx:pt>
          <cx:pt idx="79">Human Resources</cx:pt>
          <cx:pt idx="80">Legal</cx:pt>
          <cx:pt idx="81">Sales</cx:pt>
          <cx:pt idx="82">NULL</cx:pt>
          <cx:pt idx="83">Accounting</cx:pt>
          <cx:pt idx="84">Business Development</cx:pt>
          <cx:pt idx="85">Product Management</cx:pt>
          <cx:pt idx="86">Business Development</cx:pt>
          <cx:pt idx="87">Research and Development</cx:pt>
          <cx:pt idx="88">Accounting</cx:pt>
          <cx:pt idx="89">Training</cx:pt>
          <cx:pt idx="90">Business Development</cx:pt>
          <cx:pt idx="91">Support</cx:pt>
          <cx:pt idx="92">Research and Development</cx:pt>
          <cx:pt idx="93">Engineering</cx:pt>
          <cx:pt idx="94">Business Development</cx:pt>
          <cx:pt idx="95">Legal</cx:pt>
          <cx:pt idx="96">Accounting</cx:pt>
          <cx:pt idx="97">Sales</cx:pt>
          <cx:pt idx="98">Legal</cx:pt>
          <cx:pt idx="99">Marketing</cx:pt>
          <cx:pt idx="100">Support</cx:pt>
          <cx:pt idx="101">Training</cx:pt>
          <cx:pt idx="102">Accounting</cx:pt>
          <cx:pt idx="103">Product Management</cx:pt>
          <cx:pt idx="104">Legal</cx:pt>
          <cx:pt idx="105">Support</cx:pt>
          <cx:pt idx="106">Services</cx:pt>
          <cx:pt idx="107">Business Development</cx:pt>
          <cx:pt idx="108">Accounting</cx:pt>
          <cx:pt idx="109">Legal</cx:pt>
          <cx:pt idx="110">Support</cx:pt>
          <cx:pt idx="111">Research and Development</cx:pt>
          <cx:pt idx="112">Accounting</cx:pt>
          <cx:pt idx="113">Business Development</cx:pt>
          <cx:pt idx="114">Legal</cx:pt>
          <cx:pt idx="115">Legal</cx:pt>
          <cx:pt idx="116">Accounting</cx:pt>
          <cx:pt idx="117">Product Management</cx:pt>
          <cx:pt idx="118">Services</cx:pt>
          <cx:pt idx="119">Product Management</cx:pt>
          <cx:pt idx="120">Accounting</cx:pt>
          <cx:pt idx="121">Services</cx:pt>
          <cx:pt idx="122">Business Development</cx:pt>
          <cx:pt idx="123">Product Management</cx:pt>
          <cx:pt idx="124">Services</cx:pt>
          <cx:pt idx="125">Legal</cx:pt>
          <cx:pt idx="126">Accounting</cx:pt>
          <cx:pt idx="127">Business Development</cx:pt>
          <cx:pt idx="128">Accounting</cx:pt>
          <cx:pt idx="129">Accounting</cx:pt>
          <cx:pt idx="130">Training</cx:pt>
          <cx:pt idx="131">Accounting</cx:pt>
          <cx:pt idx="132">Research and Development</cx:pt>
          <cx:pt idx="133">Legal</cx:pt>
          <cx:pt idx="134">Support</cx:pt>
          <cx:pt idx="135">Research and Development</cx:pt>
          <cx:pt idx="136">Product Management</cx:pt>
          <cx:pt idx="137">Research and Development</cx:pt>
          <cx:pt idx="138">Marketing</cx:pt>
          <cx:pt idx="139">Product Management</cx:pt>
          <cx:pt idx="140">Support</cx:pt>
          <cx:pt idx="141">Services</cx:pt>
          <cx:pt idx="142">Research and Development</cx:pt>
          <cx:pt idx="143">Support</cx:pt>
          <cx:pt idx="144">Product Management</cx:pt>
          <cx:pt idx="145">Business Development</cx:pt>
          <cx:pt idx="146">Training</cx:pt>
          <cx:pt idx="147">Business Development</cx:pt>
          <cx:pt idx="148">Legal</cx:pt>
          <cx:pt idx="149">Services</cx:pt>
          <cx:pt idx="150">Engineering</cx:pt>
          <cx:pt idx="151">Marketing</cx:pt>
          <cx:pt idx="152">Legal</cx:pt>
          <cx:pt idx="153">Product Management</cx:pt>
          <cx:pt idx="154">Services</cx:pt>
          <cx:pt idx="155">Services</cx:pt>
          <cx:pt idx="156">Legal</cx:pt>
          <cx:pt idx="157">Research and Development</cx:pt>
          <cx:pt idx="158">Sales</cx:pt>
          <cx:pt idx="159">Support</cx:pt>
          <cx:pt idx="160">Business Development</cx:pt>
          <cx:pt idx="161">Sales</cx:pt>
          <cx:pt idx="162">Engineering</cx:pt>
          <cx:pt idx="163">Business Development</cx:pt>
          <cx:pt idx="164">Product Management</cx:pt>
          <cx:pt idx="165">Engineering</cx:pt>
          <cx:pt idx="166">Product Management</cx:pt>
          <cx:pt idx="167">Sales</cx:pt>
          <cx:pt idx="168">Training</cx:pt>
          <cx:pt idx="169">Support</cx:pt>
          <cx:pt idx="170">Business Development</cx:pt>
          <cx:pt idx="171">Product Management</cx:pt>
          <cx:pt idx="172">Accounting</cx:pt>
          <cx:pt idx="173">Accounting</cx:pt>
          <cx:pt idx="174">Human Resources</cx:pt>
          <cx:pt idx="175">Training</cx:pt>
          <cx:pt idx="176">Accounting</cx:pt>
          <cx:pt idx="177">Engineering</cx:pt>
          <cx:pt idx="178">Marketing</cx:pt>
          <cx:pt idx="179">Services</cx:pt>
          <cx:pt idx="180">Support</cx:pt>
          <cx:pt idx="181">Research and Development</cx:pt>
          <cx:pt idx="182">NULL</cx:pt>
          <cx:pt idx="183">Marketing</cx:pt>
          <cx:pt idx="184">Business Development</cx:pt>
          <cx:pt idx="185">Accounting</cx:pt>
          <cx:pt idx="186">NULL</cx:pt>
          <cx:pt idx="187">Training</cx:pt>
          <cx:pt idx="188">Human Resources</cx:pt>
          <cx:pt idx="189">Human Resources</cx:pt>
          <cx:pt idx="190">Engineering</cx:pt>
          <cx:pt idx="191">Engineering</cx:pt>
          <cx:pt idx="192">Services</cx:pt>
          <cx:pt idx="193">Marketing</cx:pt>
          <cx:pt idx="194">NULL</cx:pt>
          <cx:pt idx="195">Training</cx:pt>
        </cx:lvl>
        <cx:lvl ptCount="196">
          <cx:pt idx="0">Male</cx:pt>
          <cx:pt idx="1">Female</cx:pt>
          <cx:pt idx="2">Female</cx:pt>
          <cx:pt idx="3">Female</cx:pt>
          <cx:pt idx="4">Female</cx:pt>
          <cx:pt idx="5">Male</cx:pt>
          <cx:pt idx="7">Female</cx:pt>
          <cx:pt idx="8">Male</cx:pt>
          <cx:pt idx="9">Female</cx:pt>
          <cx:pt idx="10">Female</cx:pt>
          <cx:pt idx="11">Female</cx:pt>
          <cx:pt idx="12">Female</cx:pt>
          <cx:pt idx="13">Male</cx:pt>
          <cx:pt idx="14">Male</cx:pt>
          <cx:pt idx="15">Female</cx:pt>
          <cx:pt idx="16">Male</cx:pt>
          <cx:pt idx="17">Male</cx:pt>
          <cx:pt idx="18">Male</cx:pt>
          <cx:pt idx="19">Male</cx:pt>
          <cx:pt idx="20">Male</cx:pt>
          <cx:pt idx="21">Male</cx:pt>
          <cx:pt idx="22">Male</cx:pt>
          <cx:pt idx="23">Female</cx:pt>
          <cx:pt idx="25">Female</cx:pt>
          <cx:pt idx="26">Female</cx:pt>
          <cx:pt idx="27">Male</cx:pt>
          <cx:pt idx="28">Male</cx:pt>
          <cx:pt idx="29">Male</cx:pt>
          <cx:pt idx="30">Male</cx:pt>
          <cx:pt idx="31">Male</cx:pt>
          <cx:pt idx="32">Male</cx:pt>
          <cx:pt idx="33">Male</cx:pt>
          <cx:pt idx="34">Female</cx:pt>
          <cx:pt idx="35">Male</cx:pt>
          <cx:pt idx="36">Male</cx:pt>
          <cx:pt idx="37">Female</cx:pt>
          <cx:pt idx="38">Female</cx:pt>
          <cx:pt idx="39">Female</cx:pt>
          <cx:pt idx="40">Male</cx:pt>
          <cx:pt idx="41">Male</cx:pt>
          <cx:pt idx="42">Female</cx:pt>
          <cx:pt idx="43">Male</cx:pt>
          <cx:pt idx="44">Male</cx:pt>
          <cx:pt idx="45">Female</cx:pt>
          <cx:pt idx="46">Female</cx:pt>
          <cx:pt idx="47">Male</cx:pt>
          <cx:pt idx="48">Female</cx:pt>
          <cx:pt idx="49">Female</cx:pt>
          <cx:pt idx="50">Male</cx:pt>
          <cx:pt idx="51">Female</cx:pt>
          <cx:pt idx="52">Male</cx:pt>
          <cx:pt idx="53">Male</cx:pt>
          <cx:pt idx="54">Female</cx:pt>
          <cx:pt idx="55">Female</cx:pt>
          <cx:pt idx="56">Male</cx:pt>
          <cx:pt idx="57">Female</cx:pt>
          <cx:pt idx="58">Female</cx:pt>
          <cx:pt idx="59">Male</cx:pt>
          <cx:pt idx="60">Male</cx:pt>
          <cx:pt idx="61">Male</cx:pt>
          <cx:pt idx="62">Male</cx:pt>
          <cx:pt idx="63">Female</cx:pt>
          <cx:pt idx="64">Female</cx:pt>
          <cx:pt idx="65">Female</cx:pt>
          <cx:pt idx="66">Female</cx:pt>
          <cx:pt idx="67">Female</cx:pt>
          <cx:pt idx="69">Female</cx:pt>
          <cx:pt idx="70">Male</cx:pt>
          <cx:pt idx="71">Male</cx:pt>
          <cx:pt idx="72">Female</cx:pt>
          <cx:pt idx="73">Female</cx:pt>
          <cx:pt idx="75">Male</cx:pt>
          <cx:pt idx="76">Male</cx:pt>
          <cx:pt idx="77">Male</cx:pt>
          <cx:pt idx="78">Male</cx:pt>
          <cx:pt idx="79">Male</cx:pt>
          <cx:pt idx="80">Male</cx:pt>
          <cx:pt idx="81">Male</cx:pt>
          <cx:pt idx="82">Male</cx:pt>
          <cx:pt idx="84">Female</cx:pt>
          <cx:pt idx="85">Female</cx:pt>
          <cx:pt idx="86">Female</cx:pt>
          <cx:pt idx="87">Female</cx:pt>
          <cx:pt idx="88">Male</cx:pt>
          <cx:pt idx="89">Female</cx:pt>
          <cx:pt idx="90">Male</cx:pt>
          <cx:pt idx="91">Female</cx:pt>
          <cx:pt idx="92">Female</cx:pt>
          <cx:pt idx="93">Male</cx:pt>
          <cx:pt idx="94">Female</cx:pt>
          <cx:pt idx="95">Female</cx:pt>
          <cx:pt idx="96">Female</cx:pt>
          <cx:pt idx="97">Female</cx:pt>
          <cx:pt idx="98">Male</cx:pt>
          <cx:pt idx="99">Male</cx:pt>
          <cx:pt idx="100">Male</cx:pt>
          <cx:pt idx="101">Male</cx:pt>
          <cx:pt idx="102">Female</cx:pt>
          <cx:pt idx="103">Male</cx:pt>
          <cx:pt idx="104">Female</cx:pt>
          <cx:pt idx="105">Female</cx:pt>
          <cx:pt idx="106">Female</cx:pt>
          <cx:pt idx="107">Male</cx:pt>
          <cx:pt idx="108">Male</cx:pt>
          <cx:pt idx="109">Female</cx:pt>
          <cx:pt idx="110">Male</cx:pt>
          <cx:pt idx="111">Female</cx:pt>
          <cx:pt idx="112">Male</cx:pt>
          <cx:pt idx="113">Male</cx:pt>
          <cx:pt idx="114">Male</cx:pt>
          <cx:pt idx="115">Male</cx:pt>
          <cx:pt idx="116">Female</cx:pt>
          <cx:pt idx="117">Male</cx:pt>
          <cx:pt idx="118">Female</cx:pt>
          <cx:pt idx="119">Male</cx:pt>
          <cx:pt idx="120">Male</cx:pt>
          <cx:pt idx="121">Male</cx:pt>
          <cx:pt idx="122">Male</cx:pt>
          <cx:pt idx="123">Female</cx:pt>
          <cx:pt idx="124">Male</cx:pt>
          <cx:pt idx="125">Male</cx:pt>
          <cx:pt idx="126">Female</cx:pt>
          <cx:pt idx="127">Male</cx:pt>
          <cx:pt idx="128">Male</cx:pt>
          <cx:pt idx="129">Male</cx:pt>
          <cx:pt idx="130">Female</cx:pt>
          <cx:pt idx="131">Female</cx:pt>
          <cx:pt idx="132">Female</cx:pt>
          <cx:pt idx="133">Male</cx:pt>
          <cx:pt idx="134">Female</cx:pt>
          <cx:pt idx="135">Female</cx:pt>
          <cx:pt idx="136">Male</cx:pt>
          <cx:pt idx="137">Female</cx:pt>
          <cx:pt idx="138">Female</cx:pt>
          <cx:pt idx="139">Male</cx:pt>
          <cx:pt idx="140">Male</cx:pt>
          <cx:pt idx="141">Male</cx:pt>
          <cx:pt idx="142">Female</cx:pt>
          <cx:pt idx="143">Female</cx:pt>
          <cx:pt idx="144">Male</cx:pt>
          <cx:pt idx="145">Male</cx:pt>
          <cx:pt idx="146">Female</cx:pt>
          <cx:pt idx="147">Female</cx:pt>
          <cx:pt idx="148">Female</cx:pt>
          <cx:pt idx="149">Female</cx:pt>
          <cx:pt idx="150">Male</cx:pt>
          <cx:pt idx="151">Male</cx:pt>
          <cx:pt idx="153">Female</cx:pt>
          <cx:pt idx="154">Male</cx:pt>
          <cx:pt idx="155">Male</cx:pt>
          <cx:pt idx="156">Male</cx:pt>
          <cx:pt idx="157">Female</cx:pt>
          <cx:pt idx="158">Female</cx:pt>
          <cx:pt idx="159">Male</cx:pt>
          <cx:pt idx="160">Male</cx:pt>
          <cx:pt idx="161">Female</cx:pt>
          <cx:pt idx="162">Male</cx:pt>
          <cx:pt idx="163">Female</cx:pt>
          <cx:pt idx="164">Female</cx:pt>
          <cx:pt idx="165">Female</cx:pt>
          <cx:pt idx="166">Female</cx:pt>
          <cx:pt idx="167">Male</cx:pt>
          <cx:pt idx="168">Male</cx:pt>
          <cx:pt idx="169">Female</cx:pt>
          <cx:pt idx="170">Female</cx:pt>
          <cx:pt idx="171">Female</cx:pt>
          <cx:pt idx="172">Male</cx:pt>
          <cx:pt idx="173">Female</cx:pt>
          <cx:pt idx="174">Female</cx:pt>
          <cx:pt idx="175">Female</cx:pt>
          <cx:pt idx="176">Male</cx:pt>
          <cx:pt idx="177">Male</cx:pt>
          <cx:pt idx="178">Female</cx:pt>
          <cx:pt idx="179">Female</cx:pt>
          <cx:pt idx="180">Male</cx:pt>
          <cx:pt idx="181">Male</cx:pt>
          <cx:pt idx="182">Male</cx:pt>
          <cx:pt idx="183">Female</cx:pt>
          <cx:pt idx="184">Male</cx:pt>
          <cx:pt idx="185">Female</cx:pt>
          <cx:pt idx="186">Female</cx:pt>
          <cx:pt idx="187">Female</cx:pt>
          <cx:pt idx="188">Female</cx:pt>
          <cx:pt idx="189">Female</cx:pt>
          <cx:pt idx="190">Male</cx:pt>
          <cx:pt idx="191">Female</cx:pt>
          <cx:pt idx="192">Female</cx:pt>
          <cx:pt idx="193">Male</cx:pt>
          <cx:pt idx="194">Female</cx:pt>
          <cx:pt idx="195">Female</cx:pt>
        </cx:lvl>
        <cx:lvl ptCount="196">
          <cx:pt idx="0">Minerva Ricardot</cx:pt>
          <cx:pt idx="1">Oona Donan</cx:pt>
          <cx:pt idx="2">Mick Spraberry</cx:pt>
          <cx:pt idx="3">Freddy Linford</cx:pt>
          <cx:pt idx="4">Mackenzie Hannis</cx:pt>
          <cx:pt idx="5">Collen Dunbleton</cx:pt>
          <cx:pt idx="6">Nananne Gehringer</cx:pt>
          <cx:pt idx="7">Jessica Callcott</cx:pt>
          <cx:pt idx="8"> Leena Bruckshaw</cx:pt>
          <cx:pt idx="9">Billi Fellgate</cx:pt>
          <cx:pt idx="10">Magnum Locksley</cx:pt>
          <cx:pt idx="11">Cletus McGarahan </cx:pt>
          <cx:pt idx="12"> Wyn Treadger</cx:pt>
          <cx:pt idx="13">Evangelina Lergan</cx:pt>
          <cx:pt idx="14">Verla Timmis</cx:pt>
          <cx:pt idx="15">Jo-anne Gobeau</cx:pt>
          <cx:pt idx="16">Devinne Tuny</cx:pt>
          <cx:pt idx="17">Pearla  Beteriss</cx:pt>
          <cx:pt idx="18">Maritsa Marusic</cx:pt>
          <cx:pt idx="19">Daisie McNeice</cx:pt>
          <cx:pt idx="20"> Jill Shipsey</cx:pt>
          <cx:pt idx="21">Myrle Prandoni</cx:pt>
          <cx:pt idx="22">Seward Kubera</cx:pt>
          <cx:pt idx="23">Dean Biggam</cx:pt>
          <cx:pt idx="24">Marissa Infante</cx:pt>
          <cx:pt idx="25">Daisie Dahlman</cx:pt>
          <cx:pt idx="26">Danica Nayshe</cx:pt>
          <cx:pt idx="27">Althea  Bronger</cx:pt>
          <cx:pt idx="28">Leonidas Cavaney</cx:pt>
          <cx:pt idx="29">Dennison Crosswaite</cx:pt>
          <cx:pt idx="30">Aldrich  Glenny</cx:pt>
          <cx:pt idx="31">Yvette  Bett</cx:pt>
          <cx:pt idx="32">Renaldo Thomassin</cx:pt>
          <cx:pt idx="33">Aloise MacCathay </cx:pt>
          <cx:pt idx="34">Genevra Friday</cx:pt>
          <cx:pt idx="35">Thekla Lynnett</cx:pt>
          <cx:pt idx="36">Westbrook Brandino</cx:pt>
          <cx:pt idx="37">Nickolai  Artin</cx:pt>
          <cx:pt idx="38">Shaylyn Ransbury </cx:pt>
          <cx:pt idx="39">Grady Rochelle</cx:pt>
          <cx:pt idx="40">Shellysheldon Mahady</cx:pt>
          <cx:pt idx="41">Riccardo Hagan</cx:pt>
          <cx:pt idx="42">Ginger  Myott</cx:pt>
          <cx:pt idx="43">Aileen McCritchie</cx:pt>
          <cx:pt idx="44">Thekla Lynnett</cx:pt>
          <cx:pt idx="45">Oby Sorrel</cx:pt>
          <cx:pt idx="46">Lincoln Cord</cx:pt>
          <cx:pt idx="47">Tabby  Astall</cx:pt>
          <cx:pt idx="48">Doe Clubley</cx:pt>
          <cx:pt idx="49">Julietta Culross</cx:pt>
          <cx:pt idx="50">Orlando Gorstidge </cx:pt>
          <cx:pt idx="51">Vernor Atyea</cx:pt>
          <cx:pt idx="52"> Joaquin McVitty</cx:pt>
          <cx:pt idx="53">Kellsie Waby</cx:pt>
          <cx:pt idx="54">Brose MacCorkell</cx:pt>
          <cx:pt idx="55">Ewart Hovel</cx:pt>
          <cx:pt idx="56">Matias Cormack </cx:pt>
          <cx:pt idx="57">Debera Gow </cx:pt>
          <cx:pt idx="58">Ansley Gounel</cx:pt>
          <cx:pt idx="59">Mickie Dagwell</cx:pt>
          <cx:pt idx="60">Lizzie Mullally</cx:pt>
          <cx:pt idx="61">Isaak Rawne</cx:pt>
          <cx:pt idx="62">Crawford Scad</cx:pt>
          <cx:pt idx="63">Brendan  Edgeller</cx:pt>
          <cx:pt idx="64">Lion  Adcock</cx:pt>
          <cx:pt idx="65">Rhiamon Mollison</cx:pt>
          <cx:pt idx="66">Iain Wiburn</cx:pt>
          <cx:pt idx="67">Inge Creer</cx:pt>
          <cx:pt idx="68">Tadio Audritt</cx:pt>
          <cx:pt idx="69">Felice McMurty</cx:pt>
          <cx:pt idx="70">Alic Bagg</cx:pt>
          <cx:pt idx="71">Adolph McNalley</cx:pt>
          <cx:pt idx="72">Northrop Reid</cx:pt>
          <cx:pt idx="73">Marquita Liquorish</cx:pt>
          <cx:pt idx="74">Anjanette Ferre</cx:pt>
          <cx:pt idx="75">Alexis Gotfrey</cx:pt>
          <cx:pt idx="76"> Kath Bletsoe</cx:pt>
          <cx:pt idx="77">Tallie Chaikovski</cx:pt>
          <cx:pt idx="78">Bari Toffano</cx:pt>
          <cx:pt idx="79">Dulce Colbeck</cx:pt>
          <cx:pt idx="80">Ignacius Losel</cx:pt>
          <cx:pt idx="81">Estell Kingsland</cx:pt>
          <cx:pt idx="82">Mollie  Hanway</cx:pt>
          <cx:pt idx="83">Inger Andriveaux</cx:pt>
          <cx:pt idx="84">Van Tuxwell</cx:pt>
          <cx:pt idx="85">Camilla Castle</cx:pt>
          <cx:pt idx="86">Charmane Heistermann</cx:pt>
          <cx:pt idx="87">Inger Chapelhow</cx:pt>
          <cx:pt idx="88">Enoch Dowrey</cx:pt>
          <cx:pt idx="89">Audry Yu</cx:pt>
          <cx:pt idx="90">Aileen McCritchie</cx:pt>
          <cx:pt idx="91">Tristam Cuming</cx:pt>
          <cx:pt idx="92">Janina Wolverson</cx:pt>
          <cx:pt idx="93">Dell Molloy</cx:pt>
          <cx:pt idx="94">Ardella Dyment</cx:pt>
          <cx:pt idx="95">Alexandros Rackley</cx:pt>
          <cx:pt idx="96">Delphine Jewis</cx:pt>
          <cx:pt idx="97"> Louise Lamming</cx:pt>
          <cx:pt idx="98">Vere Kulic</cx:pt>
          <cx:pt idx="99">Yanaton Wooster</cx:pt>
          <cx:pt idx="100">Caresa Christer</cx:pt>
          <cx:pt idx="101">Lindy Guillet</cx:pt>
          <cx:pt idx="102"> Pippy Shepperd</cx:pt>
          <cx:pt idx="103">Eilis Pavlasek</cx:pt>
          <cx:pt idx="104">Amery Ofer</cx:pt>
          <cx:pt idx="105">Beverie Moffet</cx:pt>
          <cx:pt idx="106">Dulsea Folkes</cx:pt>
          <cx:pt idx="107">Frasier Straw</cx:pt>
          <cx:pt idx="108">Caron Kolakovic</cx:pt>
          <cx:pt idx="109">Marquita Liquorish</cx:pt>
          <cx:pt idx="110">Floyd  Cowgill</cx:pt>
          <cx:pt idx="111">Lezlie Philcott</cx:pt>
          <cx:pt idx="112">Maible Azemar</cx:pt>
          <cx:pt idx="113">Aldrich  Glenny</cx:pt>
          <cx:pt idx="114">Alyosha Riquet</cx:pt>
          <cx:pt idx="115">Dave Lacoste</cx:pt>
          <cx:pt idx="116">Gradey Litton</cx:pt>
          <cx:pt idx="117">Bari Toffano</cx:pt>
          <cx:pt idx="118">Danica Nayshe</cx:pt>
          <cx:pt idx="119">Natalee Craiker</cx:pt>
          <cx:pt idx="120">Alicea Pudsall</cx:pt>
          <cx:pt idx="121">Michale Rolf</cx:pt>
          <cx:pt idx="122">Dare Tully</cx:pt>
          <cx:pt idx="123">Richy Gray</cx:pt>
          <cx:pt idx="124">Michale Rolf</cx:pt>
          <cx:pt idx="125">Marline Wahncke</cx:pt>
          <cx:pt idx="126">Delphine Jewis</cx:pt>
          <cx:pt idx="127">Katya Hundy</cx:pt>
          <cx:pt idx="128"> Jamesy O'Ferris</cx:pt>
          <cx:pt idx="129">Fanchon Furney</cx:pt>
          <cx:pt idx="130">Easter Pyke</cx:pt>
          <cx:pt idx="131">Gilles Jaquet</cx:pt>
          <cx:pt idx="132">Grazia Bunkle</cx:pt>
          <cx:pt idx="133">Granny Spencelayh</cx:pt>
          <cx:pt idx="134">Barbara-anne Kenchington</cx:pt>
          <cx:pt idx="135">Calvin O'Carroll</cx:pt>
          <cx:pt idx="136">Layton Crayden</cx:pt>
          <cx:pt idx="137">Giffer Berlin</cx:pt>
          <cx:pt idx="138">Barr Faughny</cx:pt>
          <cx:pt idx="139">Faun Rickeard</cx:pt>
          <cx:pt idx="140">Lizzie Mullally</cx:pt>
          <cx:pt idx="141"> Fred Dudeney</cx:pt>
          <cx:pt idx="142">Aluin Churly</cx:pt>
          <cx:pt idx="143">Gilda Richen</cx:pt>
          <cx:pt idx="144">Mabel Orrow</cx:pt>
          <cx:pt idx="145">Carlin Demke</cx:pt>
          <cx:pt idx="146">Jo-anne Gobeau</cx:pt>
          <cx:pt idx="147">Thorvald Milliken</cx:pt>
          <cx:pt idx="148">Adey Ryal</cx:pt>
          <cx:pt idx="149">Evanne  Sheryn</cx:pt>
          <cx:pt idx="150">Syd Fearn</cx:pt>
          <cx:pt idx="151">Cara Havers</cx:pt>
          <cx:pt idx="152">Egor Minto</cx:pt>
          <cx:pt idx="153">Theresita Chasmer</cx:pt>
          <cx:pt idx="154">Collin Jagson</cx:pt>
          <cx:pt idx="155">Giselbert Newlands</cx:pt>
          <cx:pt idx="156">Ignacius Losel</cx:pt>
          <cx:pt idx="157">Lezlie Philcott</cx:pt>
          <cx:pt idx="158">Stan  Tolliday</cx:pt>
          <cx:pt idx="159">Adela Dowsett</cx:pt>
          <cx:pt idx="160">Thedrick Bothwell</cx:pt>
          <cx:pt idx="161">Letisha Carrett</cx:pt>
          <cx:pt idx="162">Karyn Creeghan</cx:pt>
          <cx:pt idx="163">Tammi Lackham</cx:pt>
          <cx:pt idx="164">Shantee  D'Antonio</cx:pt>
          <cx:pt idx="165">Niko MacGille</cx:pt>
          <cx:pt idx="166">Ansley Gounel</cx:pt>
          <cx:pt idx="167">Antonetta  Coggeshall</cx:pt>
          <cx:pt idx="168">Lindy Guillet</cx:pt>
          <cx:pt idx="169">Wald Bountiff</cx:pt>
          <cx:pt idx="170">Lissy McCoy</cx:pt>
          <cx:pt idx="171">Felice McMurty</cx:pt>
          <cx:pt idx="172">Edd  MacKnockiter</cx:pt>
          <cx:pt idx="173">Hogan Iles</cx:pt>
          <cx:pt idx="174">Robinia Scholling</cx:pt>
          <cx:pt idx="175">Melisa Knott</cx:pt>
          <cx:pt idx="176">Novelia Pyffe</cx:pt>
          <cx:pt idx="177">Abigael Basire</cx:pt>
          <cx:pt idx="178">North Bertomeu</cx:pt>
          <cx:pt idx="179">Inge Creer</cx:pt>
          <cx:pt idx="180">Caresa Christer</cx:pt>
          <cx:pt idx="181">Edi  Hofton</cx:pt>
          <cx:pt idx="182">Revkah Antonacci</cx:pt>
          <cx:pt idx="183">Carolyn Attack </cx:pt>
          <cx:pt idx="184">Renaldo Thomassin</cx:pt>
          <cx:pt idx="185">Gilles Jaquet</cx:pt>
          <cx:pt idx="186">Iris  Wagg</cx:pt>
          <cx:pt idx="187">Malory Biles</cx:pt>
          <cx:pt idx="188">Lea Chaplin</cx:pt>
          <cx:pt idx="189">Hinda Label </cx:pt>
          <cx:pt idx="190">Adrianne Gave</cx:pt>
          <cx:pt idx="191">Eleonore Airdrie</cx:pt>
          <cx:pt idx="192">Rafaelita Blaksland </cx:pt>
          <cx:pt idx="193">Bendite  Bloan</cx:pt>
          <cx:pt idx="194">Sidoney Yitzhok</cx:pt>
          <cx:pt idx="195">Vaughn Carvill</cx:pt>
        </cx:lvl>
        <cx:lvl ptCount="196">
          <cx:pt idx="0">PR00147</cx:pt>
          <cx:pt idx="1">PR04686</cx:pt>
          <cx:pt idx="2">SQ04612</cx:pt>
          <cx:pt idx="3">VT01803</cx:pt>
          <cx:pt idx="4">TN02749</cx:pt>
          <cx:pt idx="5">SQ00144</cx:pt>
          <cx:pt idx="6">PR04601</cx:pt>
          <cx:pt idx="7">SQ01854</cx:pt>
          <cx:pt idx="8">SQ00612</cx:pt>
          <cx:pt idx="9">PR00419</cx:pt>
          <cx:pt idx="10">VT00578</cx:pt>
          <cx:pt idx="11">TN01281</cx:pt>
          <cx:pt idx="12">PR04473</cx:pt>
          <cx:pt idx="13">VT02417</cx:pt>
          <cx:pt idx="14">SQ00691</cx:pt>
          <cx:pt idx="15">TN00214</cx:pt>
          <cx:pt idx="16">VT02539</cx:pt>
          <cx:pt idx="17">SQ04598</cx:pt>
          <cx:pt idx="18">TN00464</cx:pt>
          <cx:pt idx="19">PR00893</cx:pt>
          <cx:pt idx="20">PR00882</cx:pt>
          <cx:pt idx="21">PR03445</cx:pt>
          <cx:pt idx="22">TN03416</cx:pt>
          <cx:pt idx="23">TN00890</cx:pt>
          <cx:pt idx="24">VT04137</cx:pt>
          <cx:pt idx="25">PR02603</cx:pt>
          <cx:pt idx="26">PR03158</cx:pt>
          <cx:pt idx="27">PR02288</cx:pt>
          <cx:pt idx="28">VT03849</cx:pt>
          <cx:pt idx="29">SQ01395</cx:pt>
          <cx:pt idx="30">SQ02559</cx:pt>
          <cx:pt idx="31">VT04627</cx:pt>
          <cx:pt idx="32">VT03537</cx:pt>
          <cx:pt idx="33">PR01951</cx:pt>
          <cx:pt idx="34">PR01662</cx:pt>
          <cx:pt idx="35">VT02313</cx:pt>
          <cx:pt idx="36">SQ01620</cx:pt>
          <cx:pt idx="37">VT04681</cx:pt>
          <cx:pt idx="38">TN04246</cx:pt>
          <cx:pt idx="39">TN02570</cx:pt>
          <cx:pt idx="40">VT02801</cx:pt>
          <cx:pt idx="41">SQ01177</cx:pt>
          <cx:pt idx="42">VT01740</cx:pt>
          <cx:pt idx="43">TN01876</cx:pt>
          <cx:pt idx="44">VT02313</cx:pt>
          <cx:pt idx="45">VT03988</cx:pt>
          <cx:pt idx="46">TN00227</cx:pt>
          <cx:pt idx="47">VT01092</cx:pt>
          <cx:pt idx="48">TN03169</cx:pt>
          <cx:pt idx="49">SQ01402</cx:pt>
          <cx:pt idx="50">SQ00360</cx:pt>
          <cx:pt idx="51">PR02208</cx:pt>
          <cx:pt idx="52">SQ01637</cx:pt>
          <cx:pt idx="53">TN03210</cx:pt>
          <cx:pt idx="54">PR03844</cx:pt>
          <cx:pt idx="55">VT04093</cx:pt>
          <cx:pt idx="56">SQ02246</cx:pt>
          <cx:pt idx="57">TN03032</cx:pt>
          <cx:pt idx="58">SQ00914</cx:pt>
          <cx:pt idx="59">SQ02525</cx:pt>
          <cx:pt idx="60">TN02667</cx:pt>
          <cx:pt idx="61">PR02782</cx:pt>
          <cx:pt idx="62">TN03331</cx:pt>
          <cx:pt idx="63">VT01249</cx:pt>
          <cx:pt idx="64">PR00576</cx:pt>
          <cx:pt idx="65">VT02260</cx:pt>
          <cx:pt idx="66">TN02883</cx:pt>
          <cx:pt idx="67">SQ03024</cx:pt>
          <cx:pt idx="68">TN04428</cx:pt>
          <cx:pt idx="69">SQ03350</cx:pt>
          <cx:pt idx="70">VT03421</cx:pt>
          <cx:pt idx="71">PR01346</cx:pt>
          <cx:pt idx="72">VT02118</cx:pt>
          <cx:pt idx="73">PR00210</cx:pt>
          <cx:pt idx="74">TN02496</cx:pt>
          <cx:pt idx="75">VT02491</cx:pt>
          <cx:pt idx="76">PR03980</cx:pt>
          <cx:pt idx="77">VT03307</cx:pt>
          <cx:pt idx="78">TN04058</cx:pt>
          <cx:pt idx="79">VT03993</cx:pt>
          <cx:pt idx="80">VT02663</cx:pt>
          <cx:pt idx="81">PR03034</cx:pt>
          <cx:pt idx="82">PR01159</cx:pt>
          <cx:pt idx="83">SQ03476</cx:pt>
          <cx:pt idx="84">PR04380</cx:pt>
          <cx:pt idx="85">TN00182</cx:pt>
          <cx:pt idx="86">VT01523</cx:pt>
          <cx:pt idx="87">PR00916</cx:pt>
          <cx:pt idx="88">PR01211</cx:pt>
          <cx:pt idx="89">VT01684</cx:pt>
          <cx:pt idx="90">TN01876</cx:pt>
          <cx:pt idx="91">TN04740</cx:pt>
          <cx:pt idx="92">TN03575</cx:pt>
          <cx:pt idx="93">VT04984</cx:pt>
          <cx:pt idx="94">PR00095</cx:pt>
          <cx:pt idx="95">SQ03546</cx:pt>
          <cx:pt idx="96">VT02374</cx:pt>
          <cx:pt idx="97">SQ00450</cx:pt>
          <cx:pt idx="98">PR03804</cx:pt>
          <cx:pt idx="99">SQ04488</cx:pt>
          <cx:pt idx="100">TN00735</cx:pt>
          <cx:pt idx="101">VT01893</cx:pt>
          <cx:pt idx="102">SQ02223</cx:pt>
          <cx:pt idx="103">PR02010</cx:pt>
          <cx:pt idx="104">SQ00498</cx:pt>
          <cx:pt idx="105">PR02113</cx:pt>
          <cx:pt idx="106">TN00727</cx:pt>
          <cx:pt idx="107">SQ01697</cx:pt>
          <cx:pt idx="108">SQ01519</cx:pt>
          <cx:pt idx="109">PR00210</cx:pt>
          <cx:pt idx="110">VT03500</cx:pt>
          <cx:pt idx="111">SQ01962</cx:pt>
          <cx:pt idx="112">VT00017</cx:pt>
          <cx:pt idx="113">SQ02559</cx:pt>
          <cx:pt idx="114">TN01210</cx:pt>
          <cx:pt idx="115">SQ02051</cx:pt>
          <cx:pt idx="116">SQ03321</cx:pt>
          <cx:pt idx="117">TN04058</cx:pt>
          <cx:pt idx="118">SQ00841</cx:pt>
          <cx:pt idx="119">SQ04603</cx:pt>
          <cx:pt idx="120">TN01028</cx:pt>
          <cx:pt idx="121">VT04028</cx:pt>
          <cx:pt idx="122">TN03068</cx:pt>
          <cx:pt idx="123">VT03701</cx:pt>
          <cx:pt idx="124">VT04028</cx:pt>
          <cx:pt idx="125">TN04101</cx:pt>
          <cx:pt idx="126">VT02374</cx:pt>
          <cx:pt idx="127">TN01632</cx:pt>
          <cx:pt idx="128">PR01956</cx:pt>
          <cx:pt idx="129">PR02140</cx:pt>
          <cx:pt idx="130">SQ03626</cx:pt>
          <cx:pt idx="131">VT01610</cx:pt>
          <cx:pt idx="132">TN00129</cx:pt>
          <cx:pt idx="133">TN01340</cx:pt>
          <cx:pt idx="134">TN00698</cx:pt>
          <cx:pt idx="135">SQ00960</cx:pt>
          <cx:pt idx="136">SQ01998</cx:pt>
          <cx:pt idx="137">PR04446</cx:pt>
          <cx:pt idx="138">SQ01283</cx:pt>
          <cx:pt idx="139">SQ01026</cx:pt>
          <cx:pt idx="140">TN02667</cx:pt>
          <cx:pt idx="141">TN01912</cx:pt>
          <cx:pt idx="142">VT02319</cx:pt>
          <cx:pt idx="143">SQ04960</cx:pt>
          <cx:pt idx="144">SQ01829</cx:pt>
          <cx:pt idx="145">SQ00022</cx:pt>
          <cx:pt idx="146">TN00214</cx:pt>
          <cx:pt idx="147">TN02798</cx:pt>
          <cx:pt idx="148">VT02532</cx:pt>
          <cx:pt idx="149">PR02321</cx:pt>
          <cx:pt idx="150">SQ03116</cx:pt>
          <cx:pt idx="151">SQ02638</cx:pt>
          <cx:pt idx="152">VT03704</cx:pt>
          <cx:pt idx="153">VT04552</cx:pt>
          <cx:pt idx="154">SQ04665</cx:pt>
          <cx:pt idx="155">VT00336</cx:pt>
          <cx:pt idx="156">TN01256</cx:pt>
          <cx:pt idx="157">SQ01962</cx:pt>
          <cx:pt idx="158">PR03271</cx:pt>
          <cx:pt idx="159">VT01101</cx:pt>
          <cx:pt idx="160">TN04660</cx:pt>
          <cx:pt idx="161">VT00596</cx:pt>
          <cx:pt idx="162">VT03552</cx:pt>
          <cx:pt idx="163">TN00083</cx:pt>
          <cx:pt idx="164">TN01389</cx:pt>
          <cx:pt idx="165">SQ02643</cx:pt>
          <cx:pt idx="166">SQ00914</cx:pt>
          <cx:pt idx="167">TN02674</cx:pt>
          <cx:pt idx="168">VT01893</cx:pt>
          <cx:pt idx="169">TN02727</cx:pt>
          <cx:pt idx="170">VT01323</cx:pt>
          <cx:pt idx="171">SQ03350</cx:pt>
          <cx:pt idx="172">PR03886</cx:pt>
          <cx:pt idx="173">PR00746</cx:pt>
          <cx:pt idx="174">SQ03387</cx:pt>
          <cx:pt idx="175">SQ00105</cx:pt>
          <cx:pt idx="176">SQ02424</cx:pt>
          <cx:pt idx="177">VT01703</cx:pt>
          <cx:pt idx="178">SQ02703</cx:pt>
          <cx:pt idx="179">SQ03024</cx:pt>
          <cx:pt idx="180">TN00735</cx:pt>
          <cx:pt idx="181">VT04373</cx:pt>
          <cx:pt idx="182">SQ03733</cx:pt>
          <cx:pt idx="183">VT04467</cx:pt>
          <cx:pt idx="184">VT03537</cx:pt>
          <cx:pt idx="185">VT01610</cx:pt>
          <cx:pt idx="186">PR02016</cx:pt>
          <cx:pt idx="187">VT04415</cx:pt>
          <cx:pt idx="188">TN04067</cx:pt>
          <cx:pt idx="189">TN04175</cx:pt>
          <cx:pt idx="190">VT00687</cx:pt>
          <cx:pt idx="191">PR01269</cx:pt>
          <cx:pt idx="192">TN00579</cx:pt>
          <cx:pt idx="193">TN03097</cx:pt>
          <cx:pt idx="194">SQ02174</cx:pt>
          <cx:pt idx="195">PR02957</cx:pt>
        </cx:lvl>
      </cx:strDim>
      <cx:numDim type="val">
        <cx:f>Sheet1!$F$2:$F$197</cx:f>
        <cx:lvl ptCount="196" formatCode="General">
          <cx:pt idx="0">0</cx:pt>
          <cx:pt idx="1">43710</cx:pt>
          <cx:pt idx="2">43902</cx:pt>
          <cx:pt idx="3">0</cx:pt>
          <cx:pt idx="4">0</cx:pt>
          <cx:pt idx="5">0</cx:pt>
          <cx:pt idx="6">44502</cx:pt>
          <cx:pt idx="7">43643</cx:pt>
          <cx:pt idx="8">43466</cx:pt>
          <cx:pt idx="9">43494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43584</cx:pt>
          <cx:pt idx="18">0</cx:pt>
          <cx:pt idx="19">44285</cx:pt>
          <cx:pt idx="20">44288</cx:pt>
          <cx:pt idx="21">0</cx:pt>
          <cx:pt idx="22">43809</cx:pt>
          <cx:pt idx="23">0</cx:pt>
          <cx:pt idx="24">43633</cx:pt>
          <cx:pt idx="25">43794</cx:pt>
          <cx:pt idx="26">43206</cx:pt>
          <cx:pt idx="27">43874</cx:pt>
          <cx:pt idx="28">0</cx:pt>
          <cx:pt idx="29">44221</cx:pt>
          <cx:pt idx="30">0</cx:pt>
          <cx:pt idx="31">44383</cx:pt>
          <cx:pt idx="32">43972</cx:pt>
          <cx:pt idx="33">0</cx:pt>
          <cx:pt idx="34">0</cx:pt>
          <cx:pt idx="35">43808</cx:pt>
          <cx:pt idx="36">43255</cx:pt>
          <cx:pt idx="37">0</cx:pt>
          <cx:pt idx="38">44067</cx:pt>
          <cx:pt idx="39">43397</cx:pt>
          <cx:pt idx="40">0</cx:pt>
          <cx:pt idx="41">0</cx:pt>
          <cx:pt idx="42">0</cx:pt>
          <cx:pt idx="43">0</cx:pt>
          <cx:pt idx="44">43808</cx:pt>
          <cx:pt idx="45">0</cx:pt>
          <cx:pt idx="46">0</cx:pt>
          <cx:pt idx="47">43305</cx:pt>
          <cx:pt idx="48">0</cx:pt>
          <cx:pt idx="49">43416</cx:pt>
          <cx:pt idx="50">43152</cx:pt>
          <cx:pt idx="51">0</cx:pt>
          <cx:pt idx="52">43508</cx:pt>
          <cx:pt idx="53">43272</cx:pt>
          <cx:pt idx="54">44078</cx:pt>
          <cx:pt idx="55">43949</cx:pt>
          <cx:pt idx="56">43839</cx:pt>
          <cx:pt idx="57">44203</cx:pt>
          <cx:pt idx="58">0</cx:pt>
          <cx:pt idx="59">0</cx:pt>
          <cx:pt idx="60">0</cx:pt>
          <cx:pt idx="61">0</cx:pt>
          <cx:pt idx="62">0</cx:pt>
          <cx:pt idx="63">44473</cx:pt>
          <cx:pt idx="64">43682</cx:pt>
          <cx:pt idx="65">0</cx:pt>
          <cx:pt idx="66">43332</cx:pt>
          <cx:pt idx="67">43390</cx:pt>
          <cx:pt idx="68">0</cx:pt>
          <cx:pt idx="69">0</cx:pt>
          <cx:pt idx="70">0</cx:pt>
          <cx:pt idx="71">0</cx:pt>
          <cx:pt idx="72">0</cx:pt>
          <cx:pt idx="73">44011</cx:pt>
          <cx:pt idx="74">43430</cx:pt>
          <cx:pt idx="75">43291</cx:pt>
          <cx:pt idx="76">0</cx:pt>
          <cx:pt idx="77">43700</cx:pt>
          <cx:pt idx="78">43563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44501</cx:pt>
          <cx:pt idx="88">44223</cx:pt>
          <cx:pt idx="89">43258</cx:pt>
          <cx:pt idx="90">0</cx:pt>
          <cx:pt idx="91">43815</cx:pt>
          <cx:pt idx="92">0</cx:pt>
          <cx:pt idx="93">0</cx:pt>
          <cx:pt idx="94">0</cx:pt>
          <cx:pt idx="95">0</cx:pt>
          <cx:pt idx="96">0</cx:pt>
          <cx:pt idx="97">43943</cx:pt>
          <cx:pt idx="98">0</cx:pt>
          <cx:pt idx="99">0</cx:pt>
          <cx:pt idx="100">43452</cx:pt>
          <cx:pt idx="101">43250</cx:pt>
          <cx:pt idx="102">0</cx:pt>
          <cx:pt idx="103">44004</cx:pt>
          <cx:pt idx="104">44393</cx:pt>
          <cx:pt idx="105">0</cx:pt>
          <cx:pt idx="106">0</cx:pt>
          <cx:pt idx="107">43392</cx:pt>
          <cx:pt idx="108">0</cx:pt>
          <cx:pt idx="109">44011</cx:pt>
          <cx:pt idx="110">44357</cx:pt>
          <cx:pt idx="111">43504</cx:pt>
          <cx:pt idx="112">44077</cx:pt>
          <cx:pt idx="113">0</cx:pt>
          <cx:pt idx="114">43602</cx:pt>
          <cx:pt idx="115">0</cx:pt>
          <cx:pt idx="116">43297</cx:pt>
          <cx:pt idx="117">43563</cx:pt>
          <cx:pt idx="118">0</cx:pt>
          <cx:pt idx="119">0</cx:pt>
          <cx:pt idx="120">43340</cx:pt>
          <cx:pt idx="121">43895</cx:pt>
          <cx:pt idx="122">0</cx:pt>
          <cx:pt idx="123">43794</cx:pt>
          <cx:pt idx="124">43895</cx:pt>
          <cx:pt idx="125">43280</cx:pt>
          <cx:pt idx="126">0</cx:pt>
          <cx:pt idx="127">0</cx:pt>
          <cx:pt idx="128">43416</cx:pt>
          <cx:pt idx="129">43567</cx:pt>
          <cx:pt idx="130">0</cx:pt>
          <cx:pt idx="131">43458</cx:pt>
          <cx:pt idx="132">43538</cx:pt>
          <cx:pt idx="133">0</cx:pt>
          <cx:pt idx="134">43669</cx:pt>
          <cx:pt idx="135">43846</cx:pt>
          <cx:pt idx="136">44393</cx:pt>
          <cx:pt idx="137">44431</cx:pt>
          <cx:pt idx="138">44062</cx:pt>
          <cx:pt idx="139">0</cx:pt>
          <cx:pt idx="140">0</cx:pt>
          <cx:pt idx="141">0</cx:pt>
          <cx:pt idx="142">43489</cx:pt>
          <cx:pt idx="143">43822</cx:pt>
          <cx:pt idx="144">43725</cx:pt>
          <cx:pt idx="145">43914</cx:pt>
          <cx:pt idx="146">0</cx:pt>
          <cx:pt idx="147">0</cx:pt>
          <cx:pt idx="148">43234</cx:pt>
          <cx:pt idx="149">43146</cx:pt>
          <cx:pt idx="150">43521</cx:pt>
          <cx:pt idx="151">0</cx:pt>
          <cx:pt idx="152">0</cx:pt>
          <cx:pt idx="153">43311</cx:pt>
          <cx:pt idx="154">43801</cx:pt>
          <cx:pt idx="155">43791</cx:pt>
          <cx:pt idx="156">43916</cx:pt>
          <cx:pt idx="157">43504</cx:pt>
          <cx:pt idx="158">43397</cx:pt>
          <cx:pt idx="159">43283</cx:pt>
          <cx:pt idx="160">44195</cx:pt>
          <cx:pt idx="161">0</cx:pt>
          <cx:pt idx="162">0</cx:pt>
          <cx:pt idx="163">0</cx:pt>
          <cx:pt idx="164">0</cx:pt>
          <cx:pt idx="165">0</cx:pt>
          <cx:pt idx="166">0</cx:pt>
          <cx:pt idx="167">44494</cx:pt>
          <cx:pt idx="168">43250</cx:pt>
          <cx:pt idx="169">0</cx:pt>
          <cx:pt idx="170">0</cx:pt>
          <cx:pt idx="171">0</cx:pt>
          <cx:pt idx="172">44431</cx:pt>
          <cx:pt idx="173">0</cx:pt>
          <cx:pt idx="174">0</cx:pt>
          <cx:pt idx="175">43164</cx:pt>
          <cx:pt idx="176">43521</cx:pt>
          <cx:pt idx="177">43430</cx:pt>
          <cx:pt idx="178">0</cx:pt>
          <cx:pt idx="179">43390</cx:pt>
          <cx:pt idx="180">43452</cx:pt>
          <cx:pt idx="181">0</cx:pt>
          <cx:pt idx="182">0</cx:pt>
          <cx:pt idx="183">0</cx:pt>
          <cx:pt idx="184">43972</cx:pt>
          <cx:pt idx="185">43458</cx:pt>
          <cx:pt idx="186">0</cx:pt>
          <cx:pt idx="187">0</cx:pt>
          <cx:pt idx="188">0</cx:pt>
          <cx:pt idx="189">0</cx:pt>
          <cx:pt idx="190">0</cx:pt>
          <cx:pt idx="191">44425</cx:pt>
          <cx:pt idx="192">44019</cx:pt>
          <cx:pt idx="193">0</cx:pt>
          <cx:pt idx="194">44193</cx:pt>
          <cx:pt idx="195">0</cx:pt>
        </cx:lvl>
      </cx:numDim>
    </cx:data>
    <cx:data id="2">
      <cx:strDim type="cat">
        <cx:f>Sheet1!$A$2:$D$197</cx:f>
        <cx:lvl ptCount="196">
          <cx:pt idx="0">NULL</cx:pt>
          <cx:pt idx="1">Business Development</cx:pt>
          <cx:pt idx="2">Services</cx:pt>
          <cx:pt idx="3">Training</cx:pt>
          <cx:pt idx="4">Training</cx:pt>
          <cx:pt idx="5">Engineering</cx:pt>
          <cx:pt idx="6">Support</cx:pt>
          <cx:pt idx="7">Marketing</cx:pt>
          <cx:pt idx="8">Research and Development</cx:pt>
          <cx:pt idx="9">Business Development</cx:pt>
          <cx:pt idx="10">Services</cx:pt>
          <cx:pt idx="11">Engineering</cx:pt>
          <cx:pt idx="12">Business Development</cx:pt>
          <cx:pt idx="13">Support</cx:pt>
          <cx:pt idx="14">Support</cx:pt>
          <cx:pt idx="15">Training</cx:pt>
          <cx:pt idx="16">Engineering</cx:pt>
          <cx:pt idx="17">Services</cx:pt>
          <cx:pt idx="18">Research and Development</cx:pt>
          <cx:pt idx="19">Human Resources</cx:pt>
          <cx:pt idx="20">Accounting</cx:pt>
          <cx:pt idx="21">Sales</cx:pt>
          <cx:pt idx="22">Engineering</cx:pt>
          <cx:pt idx="23">Training</cx:pt>
          <cx:pt idx="24">Training</cx:pt>
          <cx:pt idx="25">Human Resources</cx:pt>
          <cx:pt idx="26">Services</cx:pt>
          <cx:pt idx="27">Product Management</cx:pt>
          <cx:pt idx="28">Accounting</cx:pt>
          <cx:pt idx="29">Legal</cx:pt>
          <cx:pt idx="30">Business Development</cx:pt>
          <cx:pt idx="31">Human Resources</cx:pt>
          <cx:pt idx="32">Business Development</cx:pt>
          <cx:pt idx="33">NULL</cx:pt>
          <cx:pt idx="34">Research and Development</cx:pt>
          <cx:pt idx="35">Training</cx:pt>
          <cx:pt idx="36">Legal</cx:pt>
          <cx:pt idx="37">Product Management</cx:pt>
          <cx:pt idx="38">Support</cx:pt>
          <cx:pt idx="39">Accounting</cx:pt>
          <cx:pt idx="40">Training</cx:pt>
          <cx:pt idx="41">Human Resources</cx:pt>
          <cx:pt idx="42">Services</cx:pt>
          <cx:pt idx="43">Business Development</cx:pt>
          <cx:pt idx="44">Training</cx:pt>
          <cx:pt idx="45">Support</cx:pt>
          <cx:pt idx="46">Support</cx:pt>
          <cx:pt idx="47">Accounting</cx:pt>
          <cx:pt idx="48">Product Management</cx:pt>
          <cx:pt idx="49">NULL</cx:pt>
          <cx:pt idx="50">Marketing</cx:pt>
          <cx:pt idx="51">Training</cx:pt>
          <cx:pt idx="52">Sales</cx:pt>
          <cx:pt idx="53">Training</cx:pt>
          <cx:pt idx="54">Human Resources</cx:pt>
          <cx:pt idx="55">Training</cx:pt>
          <cx:pt idx="56">Research and Development</cx:pt>
          <cx:pt idx="57">Research and Development</cx:pt>
          <cx:pt idx="58">Product Management</cx:pt>
          <cx:pt idx="59">Engineering</cx:pt>
          <cx:pt idx="60">Support</cx:pt>
          <cx:pt idx="61">Marketing</cx:pt>
          <cx:pt idx="62">Human Resources</cx:pt>
          <cx:pt idx="63">Legal</cx:pt>
          <cx:pt idx="64">Legal</cx:pt>
          <cx:pt idx="65">Research and Development</cx:pt>
          <cx:pt idx="66">Sales</cx:pt>
          <cx:pt idx="67">Services</cx:pt>
          <cx:pt idx="68">Human Resources</cx:pt>
          <cx:pt idx="69">Product Management</cx:pt>
          <cx:pt idx="70">Legal</cx:pt>
          <cx:pt idx="71">Business Development</cx:pt>
          <cx:pt idx="72">NULL</cx:pt>
          <cx:pt idx="73">Legal</cx:pt>
          <cx:pt idx="74">Human Resources</cx:pt>
          <cx:pt idx="75">Engineering</cx:pt>
          <cx:pt idx="76">Marketing</cx:pt>
          <cx:pt idx="77">Sales</cx:pt>
          <cx:pt idx="78">Product Management</cx:pt>
          <cx:pt idx="79">Human Resources</cx:pt>
          <cx:pt idx="80">Legal</cx:pt>
          <cx:pt idx="81">Sales</cx:pt>
          <cx:pt idx="82">NULL</cx:pt>
          <cx:pt idx="83">Accounting</cx:pt>
          <cx:pt idx="84">Business Development</cx:pt>
          <cx:pt idx="85">Product Management</cx:pt>
          <cx:pt idx="86">Business Development</cx:pt>
          <cx:pt idx="87">Research and Development</cx:pt>
          <cx:pt idx="88">Accounting</cx:pt>
          <cx:pt idx="89">Training</cx:pt>
          <cx:pt idx="90">Business Development</cx:pt>
          <cx:pt idx="91">Support</cx:pt>
          <cx:pt idx="92">Research and Development</cx:pt>
          <cx:pt idx="93">Engineering</cx:pt>
          <cx:pt idx="94">Business Development</cx:pt>
          <cx:pt idx="95">Legal</cx:pt>
          <cx:pt idx="96">Accounting</cx:pt>
          <cx:pt idx="97">Sales</cx:pt>
          <cx:pt idx="98">Legal</cx:pt>
          <cx:pt idx="99">Marketing</cx:pt>
          <cx:pt idx="100">Support</cx:pt>
          <cx:pt idx="101">Training</cx:pt>
          <cx:pt idx="102">Accounting</cx:pt>
          <cx:pt idx="103">Product Management</cx:pt>
          <cx:pt idx="104">Legal</cx:pt>
          <cx:pt idx="105">Support</cx:pt>
          <cx:pt idx="106">Services</cx:pt>
          <cx:pt idx="107">Business Development</cx:pt>
          <cx:pt idx="108">Accounting</cx:pt>
          <cx:pt idx="109">Legal</cx:pt>
          <cx:pt idx="110">Support</cx:pt>
          <cx:pt idx="111">Research and Development</cx:pt>
          <cx:pt idx="112">Accounting</cx:pt>
          <cx:pt idx="113">Business Development</cx:pt>
          <cx:pt idx="114">Legal</cx:pt>
          <cx:pt idx="115">Legal</cx:pt>
          <cx:pt idx="116">Accounting</cx:pt>
          <cx:pt idx="117">Product Management</cx:pt>
          <cx:pt idx="118">Services</cx:pt>
          <cx:pt idx="119">Product Management</cx:pt>
          <cx:pt idx="120">Accounting</cx:pt>
          <cx:pt idx="121">Services</cx:pt>
          <cx:pt idx="122">Business Development</cx:pt>
          <cx:pt idx="123">Product Management</cx:pt>
          <cx:pt idx="124">Services</cx:pt>
          <cx:pt idx="125">Legal</cx:pt>
          <cx:pt idx="126">Accounting</cx:pt>
          <cx:pt idx="127">Business Development</cx:pt>
          <cx:pt idx="128">Accounting</cx:pt>
          <cx:pt idx="129">Accounting</cx:pt>
          <cx:pt idx="130">Training</cx:pt>
          <cx:pt idx="131">Accounting</cx:pt>
          <cx:pt idx="132">Research and Development</cx:pt>
          <cx:pt idx="133">Legal</cx:pt>
          <cx:pt idx="134">Support</cx:pt>
          <cx:pt idx="135">Research and Development</cx:pt>
          <cx:pt idx="136">Product Management</cx:pt>
          <cx:pt idx="137">Research and Development</cx:pt>
          <cx:pt idx="138">Marketing</cx:pt>
          <cx:pt idx="139">Product Management</cx:pt>
          <cx:pt idx="140">Support</cx:pt>
          <cx:pt idx="141">Services</cx:pt>
          <cx:pt idx="142">Research and Development</cx:pt>
          <cx:pt idx="143">Support</cx:pt>
          <cx:pt idx="144">Product Management</cx:pt>
          <cx:pt idx="145">Business Development</cx:pt>
          <cx:pt idx="146">Training</cx:pt>
          <cx:pt idx="147">Business Development</cx:pt>
          <cx:pt idx="148">Legal</cx:pt>
          <cx:pt idx="149">Services</cx:pt>
          <cx:pt idx="150">Engineering</cx:pt>
          <cx:pt idx="151">Marketing</cx:pt>
          <cx:pt idx="152">Legal</cx:pt>
          <cx:pt idx="153">Product Management</cx:pt>
          <cx:pt idx="154">Services</cx:pt>
          <cx:pt idx="155">Services</cx:pt>
          <cx:pt idx="156">Legal</cx:pt>
          <cx:pt idx="157">Research and Development</cx:pt>
          <cx:pt idx="158">Sales</cx:pt>
          <cx:pt idx="159">Support</cx:pt>
          <cx:pt idx="160">Business Development</cx:pt>
          <cx:pt idx="161">Sales</cx:pt>
          <cx:pt idx="162">Engineering</cx:pt>
          <cx:pt idx="163">Business Development</cx:pt>
          <cx:pt idx="164">Product Management</cx:pt>
          <cx:pt idx="165">Engineering</cx:pt>
          <cx:pt idx="166">Product Management</cx:pt>
          <cx:pt idx="167">Sales</cx:pt>
          <cx:pt idx="168">Training</cx:pt>
          <cx:pt idx="169">Support</cx:pt>
          <cx:pt idx="170">Business Development</cx:pt>
          <cx:pt idx="171">Product Management</cx:pt>
          <cx:pt idx="172">Accounting</cx:pt>
          <cx:pt idx="173">Accounting</cx:pt>
          <cx:pt idx="174">Human Resources</cx:pt>
          <cx:pt idx="175">Training</cx:pt>
          <cx:pt idx="176">Accounting</cx:pt>
          <cx:pt idx="177">Engineering</cx:pt>
          <cx:pt idx="178">Marketing</cx:pt>
          <cx:pt idx="179">Services</cx:pt>
          <cx:pt idx="180">Support</cx:pt>
          <cx:pt idx="181">Research and Development</cx:pt>
          <cx:pt idx="182">NULL</cx:pt>
          <cx:pt idx="183">Marketing</cx:pt>
          <cx:pt idx="184">Business Development</cx:pt>
          <cx:pt idx="185">Accounting</cx:pt>
          <cx:pt idx="186">NULL</cx:pt>
          <cx:pt idx="187">Training</cx:pt>
          <cx:pt idx="188">Human Resources</cx:pt>
          <cx:pt idx="189">Human Resources</cx:pt>
          <cx:pt idx="190">Engineering</cx:pt>
          <cx:pt idx="191">Engineering</cx:pt>
          <cx:pt idx="192">Services</cx:pt>
          <cx:pt idx="193">Marketing</cx:pt>
          <cx:pt idx="194">NULL</cx:pt>
          <cx:pt idx="195">Training</cx:pt>
        </cx:lvl>
        <cx:lvl ptCount="196">
          <cx:pt idx="0">Male</cx:pt>
          <cx:pt idx="1">Female</cx:pt>
          <cx:pt idx="2">Female</cx:pt>
          <cx:pt idx="3">Female</cx:pt>
          <cx:pt idx="4">Female</cx:pt>
          <cx:pt idx="5">Male</cx:pt>
          <cx:pt idx="7">Female</cx:pt>
          <cx:pt idx="8">Male</cx:pt>
          <cx:pt idx="9">Female</cx:pt>
          <cx:pt idx="10">Female</cx:pt>
          <cx:pt idx="11">Female</cx:pt>
          <cx:pt idx="12">Female</cx:pt>
          <cx:pt idx="13">Male</cx:pt>
          <cx:pt idx="14">Male</cx:pt>
          <cx:pt idx="15">Female</cx:pt>
          <cx:pt idx="16">Male</cx:pt>
          <cx:pt idx="17">Male</cx:pt>
          <cx:pt idx="18">Male</cx:pt>
          <cx:pt idx="19">Male</cx:pt>
          <cx:pt idx="20">Male</cx:pt>
          <cx:pt idx="21">Male</cx:pt>
          <cx:pt idx="22">Male</cx:pt>
          <cx:pt idx="23">Female</cx:pt>
          <cx:pt idx="25">Female</cx:pt>
          <cx:pt idx="26">Female</cx:pt>
          <cx:pt idx="27">Male</cx:pt>
          <cx:pt idx="28">Male</cx:pt>
          <cx:pt idx="29">Male</cx:pt>
          <cx:pt idx="30">Male</cx:pt>
          <cx:pt idx="31">Male</cx:pt>
          <cx:pt idx="32">Male</cx:pt>
          <cx:pt idx="33">Male</cx:pt>
          <cx:pt idx="34">Female</cx:pt>
          <cx:pt idx="35">Male</cx:pt>
          <cx:pt idx="36">Male</cx:pt>
          <cx:pt idx="37">Female</cx:pt>
          <cx:pt idx="38">Female</cx:pt>
          <cx:pt idx="39">Female</cx:pt>
          <cx:pt idx="40">Male</cx:pt>
          <cx:pt idx="41">Male</cx:pt>
          <cx:pt idx="42">Female</cx:pt>
          <cx:pt idx="43">Male</cx:pt>
          <cx:pt idx="44">Male</cx:pt>
          <cx:pt idx="45">Female</cx:pt>
          <cx:pt idx="46">Female</cx:pt>
          <cx:pt idx="47">Male</cx:pt>
          <cx:pt idx="48">Female</cx:pt>
          <cx:pt idx="49">Female</cx:pt>
          <cx:pt idx="50">Male</cx:pt>
          <cx:pt idx="51">Female</cx:pt>
          <cx:pt idx="52">Male</cx:pt>
          <cx:pt idx="53">Male</cx:pt>
          <cx:pt idx="54">Female</cx:pt>
          <cx:pt idx="55">Female</cx:pt>
          <cx:pt idx="56">Male</cx:pt>
          <cx:pt idx="57">Female</cx:pt>
          <cx:pt idx="58">Female</cx:pt>
          <cx:pt idx="59">Male</cx:pt>
          <cx:pt idx="60">Male</cx:pt>
          <cx:pt idx="61">Male</cx:pt>
          <cx:pt idx="62">Male</cx:pt>
          <cx:pt idx="63">Female</cx:pt>
          <cx:pt idx="64">Female</cx:pt>
          <cx:pt idx="65">Female</cx:pt>
          <cx:pt idx="66">Female</cx:pt>
          <cx:pt idx="67">Female</cx:pt>
          <cx:pt idx="69">Female</cx:pt>
          <cx:pt idx="70">Male</cx:pt>
          <cx:pt idx="71">Male</cx:pt>
          <cx:pt idx="72">Female</cx:pt>
          <cx:pt idx="73">Female</cx:pt>
          <cx:pt idx="75">Male</cx:pt>
          <cx:pt idx="76">Male</cx:pt>
          <cx:pt idx="77">Male</cx:pt>
          <cx:pt idx="78">Male</cx:pt>
          <cx:pt idx="79">Male</cx:pt>
          <cx:pt idx="80">Male</cx:pt>
          <cx:pt idx="81">Male</cx:pt>
          <cx:pt idx="82">Male</cx:pt>
          <cx:pt idx="84">Female</cx:pt>
          <cx:pt idx="85">Female</cx:pt>
          <cx:pt idx="86">Female</cx:pt>
          <cx:pt idx="87">Female</cx:pt>
          <cx:pt idx="88">Male</cx:pt>
          <cx:pt idx="89">Female</cx:pt>
          <cx:pt idx="90">Male</cx:pt>
          <cx:pt idx="91">Female</cx:pt>
          <cx:pt idx="92">Female</cx:pt>
          <cx:pt idx="93">Male</cx:pt>
          <cx:pt idx="94">Female</cx:pt>
          <cx:pt idx="95">Female</cx:pt>
          <cx:pt idx="96">Female</cx:pt>
          <cx:pt idx="97">Female</cx:pt>
          <cx:pt idx="98">Male</cx:pt>
          <cx:pt idx="99">Male</cx:pt>
          <cx:pt idx="100">Male</cx:pt>
          <cx:pt idx="101">Male</cx:pt>
          <cx:pt idx="102">Female</cx:pt>
          <cx:pt idx="103">Male</cx:pt>
          <cx:pt idx="104">Female</cx:pt>
          <cx:pt idx="105">Female</cx:pt>
          <cx:pt idx="106">Female</cx:pt>
          <cx:pt idx="107">Male</cx:pt>
          <cx:pt idx="108">Male</cx:pt>
          <cx:pt idx="109">Female</cx:pt>
          <cx:pt idx="110">Male</cx:pt>
          <cx:pt idx="111">Female</cx:pt>
          <cx:pt idx="112">Male</cx:pt>
          <cx:pt idx="113">Male</cx:pt>
          <cx:pt idx="114">Male</cx:pt>
          <cx:pt idx="115">Male</cx:pt>
          <cx:pt idx="116">Female</cx:pt>
          <cx:pt idx="117">Male</cx:pt>
          <cx:pt idx="118">Female</cx:pt>
          <cx:pt idx="119">Male</cx:pt>
          <cx:pt idx="120">Male</cx:pt>
          <cx:pt idx="121">Male</cx:pt>
          <cx:pt idx="122">Male</cx:pt>
          <cx:pt idx="123">Female</cx:pt>
          <cx:pt idx="124">Male</cx:pt>
          <cx:pt idx="125">Male</cx:pt>
          <cx:pt idx="126">Female</cx:pt>
          <cx:pt idx="127">Male</cx:pt>
          <cx:pt idx="128">Male</cx:pt>
          <cx:pt idx="129">Male</cx:pt>
          <cx:pt idx="130">Female</cx:pt>
          <cx:pt idx="131">Female</cx:pt>
          <cx:pt idx="132">Female</cx:pt>
          <cx:pt idx="133">Male</cx:pt>
          <cx:pt idx="134">Female</cx:pt>
          <cx:pt idx="135">Female</cx:pt>
          <cx:pt idx="136">Male</cx:pt>
          <cx:pt idx="137">Female</cx:pt>
          <cx:pt idx="138">Female</cx:pt>
          <cx:pt idx="139">Male</cx:pt>
          <cx:pt idx="140">Male</cx:pt>
          <cx:pt idx="141">Male</cx:pt>
          <cx:pt idx="142">Female</cx:pt>
          <cx:pt idx="143">Female</cx:pt>
          <cx:pt idx="144">Male</cx:pt>
          <cx:pt idx="145">Male</cx:pt>
          <cx:pt idx="146">Female</cx:pt>
          <cx:pt idx="147">Female</cx:pt>
          <cx:pt idx="148">Female</cx:pt>
          <cx:pt idx="149">Female</cx:pt>
          <cx:pt idx="150">Male</cx:pt>
          <cx:pt idx="151">Male</cx:pt>
          <cx:pt idx="153">Female</cx:pt>
          <cx:pt idx="154">Male</cx:pt>
          <cx:pt idx="155">Male</cx:pt>
          <cx:pt idx="156">Male</cx:pt>
          <cx:pt idx="157">Female</cx:pt>
          <cx:pt idx="158">Female</cx:pt>
          <cx:pt idx="159">Male</cx:pt>
          <cx:pt idx="160">Male</cx:pt>
          <cx:pt idx="161">Female</cx:pt>
          <cx:pt idx="162">Male</cx:pt>
          <cx:pt idx="163">Female</cx:pt>
          <cx:pt idx="164">Female</cx:pt>
          <cx:pt idx="165">Female</cx:pt>
          <cx:pt idx="166">Female</cx:pt>
          <cx:pt idx="167">Male</cx:pt>
          <cx:pt idx="168">Male</cx:pt>
          <cx:pt idx="169">Female</cx:pt>
          <cx:pt idx="170">Female</cx:pt>
          <cx:pt idx="171">Female</cx:pt>
          <cx:pt idx="172">Male</cx:pt>
          <cx:pt idx="173">Female</cx:pt>
          <cx:pt idx="174">Female</cx:pt>
          <cx:pt idx="175">Female</cx:pt>
          <cx:pt idx="176">Male</cx:pt>
          <cx:pt idx="177">Male</cx:pt>
          <cx:pt idx="178">Female</cx:pt>
          <cx:pt idx="179">Female</cx:pt>
          <cx:pt idx="180">Male</cx:pt>
          <cx:pt idx="181">Male</cx:pt>
          <cx:pt idx="182">Male</cx:pt>
          <cx:pt idx="183">Female</cx:pt>
          <cx:pt idx="184">Male</cx:pt>
          <cx:pt idx="185">Female</cx:pt>
          <cx:pt idx="186">Female</cx:pt>
          <cx:pt idx="187">Female</cx:pt>
          <cx:pt idx="188">Female</cx:pt>
          <cx:pt idx="189">Female</cx:pt>
          <cx:pt idx="190">Male</cx:pt>
          <cx:pt idx="191">Female</cx:pt>
          <cx:pt idx="192">Female</cx:pt>
          <cx:pt idx="193">Male</cx:pt>
          <cx:pt idx="194">Female</cx:pt>
          <cx:pt idx="195">Female</cx:pt>
        </cx:lvl>
        <cx:lvl ptCount="196">
          <cx:pt idx="0">Minerva Ricardot</cx:pt>
          <cx:pt idx="1">Oona Donan</cx:pt>
          <cx:pt idx="2">Mick Spraberry</cx:pt>
          <cx:pt idx="3">Freddy Linford</cx:pt>
          <cx:pt idx="4">Mackenzie Hannis</cx:pt>
          <cx:pt idx="5">Collen Dunbleton</cx:pt>
          <cx:pt idx="6">Nananne Gehringer</cx:pt>
          <cx:pt idx="7">Jessica Callcott</cx:pt>
          <cx:pt idx="8"> Leena Bruckshaw</cx:pt>
          <cx:pt idx="9">Billi Fellgate</cx:pt>
          <cx:pt idx="10">Magnum Locksley</cx:pt>
          <cx:pt idx="11">Cletus McGarahan </cx:pt>
          <cx:pt idx="12"> Wyn Treadger</cx:pt>
          <cx:pt idx="13">Evangelina Lergan</cx:pt>
          <cx:pt idx="14">Verla Timmis</cx:pt>
          <cx:pt idx="15">Jo-anne Gobeau</cx:pt>
          <cx:pt idx="16">Devinne Tuny</cx:pt>
          <cx:pt idx="17">Pearla  Beteriss</cx:pt>
          <cx:pt idx="18">Maritsa Marusic</cx:pt>
          <cx:pt idx="19">Daisie McNeice</cx:pt>
          <cx:pt idx="20"> Jill Shipsey</cx:pt>
          <cx:pt idx="21">Myrle Prandoni</cx:pt>
          <cx:pt idx="22">Seward Kubera</cx:pt>
          <cx:pt idx="23">Dean Biggam</cx:pt>
          <cx:pt idx="24">Marissa Infante</cx:pt>
          <cx:pt idx="25">Daisie Dahlman</cx:pt>
          <cx:pt idx="26">Danica Nayshe</cx:pt>
          <cx:pt idx="27">Althea  Bronger</cx:pt>
          <cx:pt idx="28">Leonidas Cavaney</cx:pt>
          <cx:pt idx="29">Dennison Crosswaite</cx:pt>
          <cx:pt idx="30">Aldrich  Glenny</cx:pt>
          <cx:pt idx="31">Yvette  Bett</cx:pt>
          <cx:pt idx="32">Renaldo Thomassin</cx:pt>
          <cx:pt idx="33">Aloise MacCathay </cx:pt>
          <cx:pt idx="34">Genevra Friday</cx:pt>
          <cx:pt idx="35">Thekla Lynnett</cx:pt>
          <cx:pt idx="36">Westbrook Brandino</cx:pt>
          <cx:pt idx="37">Nickolai  Artin</cx:pt>
          <cx:pt idx="38">Shaylyn Ransbury </cx:pt>
          <cx:pt idx="39">Grady Rochelle</cx:pt>
          <cx:pt idx="40">Shellysheldon Mahady</cx:pt>
          <cx:pt idx="41">Riccardo Hagan</cx:pt>
          <cx:pt idx="42">Ginger  Myott</cx:pt>
          <cx:pt idx="43">Aileen McCritchie</cx:pt>
          <cx:pt idx="44">Thekla Lynnett</cx:pt>
          <cx:pt idx="45">Oby Sorrel</cx:pt>
          <cx:pt idx="46">Lincoln Cord</cx:pt>
          <cx:pt idx="47">Tabby  Astall</cx:pt>
          <cx:pt idx="48">Doe Clubley</cx:pt>
          <cx:pt idx="49">Julietta Culross</cx:pt>
          <cx:pt idx="50">Orlando Gorstidge </cx:pt>
          <cx:pt idx="51">Vernor Atyea</cx:pt>
          <cx:pt idx="52"> Joaquin McVitty</cx:pt>
          <cx:pt idx="53">Kellsie Waby</cx:pt>
          <cx:pt idx="54">Brose MacCorkell</cx:pt>
          <cx:pt idx="55">Ewart Hovel</cx:pt>
          <cx:pt idx="56">Matias Cormack </cx:pt>
          <cx:pt idx="57">Debera Gow </cx:pt>
          <cx:pt idx="58">Ansley Gounel</cx:pt>
          <cx:pt idx="59">Mickie Dagwell</cx:pt>
          <cx:pt idx="60">Lizzie Mullally</cx:pt>
          <cx:pt idx="61">Isaak Rawne</cx:pt>
          <cx:pt idx="62">Crawford Scad</cx:pt>
          <cx:pt idx="63">Brendan  Edgeller</cx:pt>
          <cx:pt idx="64">Lion  Adcock</cx:pt>
          <cx:pt idx="65">Rhiamon Mollison</cx:pt>
          <cx:pt idx="66">Iain Wiburn</cx:pt>
          <cx:pt idx="67">Inge Creer</cx:pt>
          <cx:pt idx="68">Tadio Audritt</cx:pt>
          <cx:pt idx="69">Felice McMurty</cx:pt>
          <cx:pt idx="70">Alic Bagg</cx:pt>
          <cx:pt idx="71">Adolph McNalley</cx:pt>
          <cx:pt idx="72">Northrop Reid</cx:pt>
          <cx:pt idx="73">Marquita Liquorish</cx:pt>
          <cx:pt idx="74">Anjanette Ferre</cx:pt>
          <cx:pt idx="75">Alexis Gotfrey</cx:pt>
          <cx:pt idx="76"> Kath Bletsoe</cx:pt>
          <cx:pt idx="77">Tallie Chaikovski</cx:pt>
          <cx:pt idx="78">Bari Toffano</cx:pt>
          <cx:pt idx="79">Dulce Colbeck</cx:pt>
          <cx:pt idx="80">Ignacius Losel</cx:pt>
          <cx:pt idx="81">Estell Kingsland</cx:pt>
          <cx:pt idx="82">Mollie  Hanway</cx:pt>
          <cx:pt idx="83">Inger Andriveaux</cx:pt>
          <cx:pt idx="84">Van Tuxwell</cx:pt>
          <cx:pt idx="85">Camilla Castle</cx:pt>
          <cx:pt idx="86">Charmane Heistermann</cx:pt>
          <cx:pt idx="87">Inger Chapelhow</cx:pt>
          <cx:pt idx="88">Enoch Dowrey</cx:pt>
          <cx:pt idx="89">Audry Yu</cx:pt>
          <cx:pt idx="90">Aileen McCritchie</cx:pt>
          <cx:pt idx="91">Tristam Cuming</cx:pt>
          <cx:pt idx="92">Janina Wolverson</cx:pt>
          <cx:pt idx="93">Dell Molloy</cx:pt>
          <cx:pt idx="94">Ardella Dyment</cx:pt>
          <cx:pt idx="95">Alexandros Rackley</cx:pt>
          <cx:pt idx="96">Delphine Jewis</cx:pt>
          <cx:pt idx="97"> Louise Lamming</cx:pt>
          <cx:pt idx="98">Vere Kulic</cx:pt>
          <cx:pt idx="99">Yanaton Wooster</cx:pt>
          <cx:pt idx="100">Caresa Christer</cx:pt>
          <cx:pt idx="101">Lindy Guillet</cx:pt>
          <cx:pt idx="102"> Pippy Shepperd</cx:pt>
          <cx:pt idx="103">Eilis Pavlasek</cx:pt>
          <cx:pt idx="104">Amery Ofer</cx:pt>
          <cx:pt idx="105">Beverie Moffet</cx:pt>
          <cx:pt idx="106">Dulsea Folkes</cx:pt>
          <cx:pt idx="107">Frasier Straw</cx:pt>
          <cx:pt idx="108">Caron Kolakovic</cx:pt>
          <cx:pt idx="109">Marquita Liquorish</cx:pt>
          <cx:pt idx="110">Floyd  Cowgill</cx:pt>
          <cx:pt idx="111">Lezlie Philcott</cx:pt>
          <cx:pt idx="112">Maible Azemar</cx:pt>
          <cx:pt idx="113">Aldrich  Glenny</cx:pt>
          <cx:pt idx="114">Alyosha Riquet</cx:pt>
          <cx:pt idx="115">Dave Lacoste</cx:pt>
          <cx:pt idx="116">Gradey Litton</cx:pt>
          <cx:pt idx="117">Bari Toffano</cx:pt>
          <cx:pt idx="118">Danica Nayshe</cx:pt>
          <cx:pt idx="119">Natalee Craiker</cx:pt>
          <cx:pt idx="120">Alicea Pudsall</cx:pt>
          <cx:pt idx="121">Michale Rolf</cx:pt>
          <cx:pt idx="122">Dare Tully</cx:pt>
          <cx:pt idx="123">Richy Gray</cx:pt>
          <cx:pt idx="124">Michale Rolf</cx:pt>
          <cx:pt idx="125">Marline Wahncke</cx:pt>
          <cx:pt idx="126">Delphine Jewis</cx:pt>
          <cx:pt idx="127">Katya Hundy</cx:pt>
          <cx:pt idx="128"> Jamesy O'Ferris</cx:pt>
          <cx:pt idx="129">Fanchon Furney</cx:pt>
          <cx:pt idx="130">Easter Pyke</cx:pt>
          <cx:pt idx="131">Gilles Jaquet</cx:pt>
          <cx:pt idx="132">Grazia Bunkle</cx:pt>
          <cx:pt idx="133">Granny Spencelayh</cx:pt>
          <cx:pt idx="134">Barbara-anne Kenchington</cx:pt>
          <cx:pt idx="135">Calvin O'Carroll</cx:pt>
          <cx:pt idx="136">Layton Crayden</cx:pt>
          <cx:pt idx="137">Giffer Berlin</cx:pt>
          <cx:pt idx="138">Barr Faughny</cx:pt>
          <cx:pt idx="139">Faun Rickeard</cx:pt>
          <cx:pt idx="140">Lizzie Mullally</cx:pt>
          <cx:pt idx="141"> Fred Dudeney</cx:pt>
          <cx:pt idx="142">Aluin Churly</cx:pt>
          <cx:pt idx="143">Gilda Richen</cx:pt>
          <cx:pt idx="144">Mabel Orrow</cx:pt>
          <cx:pt idx="145">Carlin Demke</cx:pt>
          <cx:pt idx="146">Jo-anne Gobeau</cx:pt>
          <cx:pt idx="147">Thorvald Milliken</cx:pt>
          <cx:pt idx="148">Adey Ryal</cx:pt>
          <cx:pt idx="149">Evanne  Sheryn</cx:pt>
          <cx:pt idx="150">Syd Fearn</cx:pt>
          <cx:pt idx="151">Cara Havers</cx:pt>
          <cx:pt idx="152">Egor Minto</cx:pt>
          <cx:pt idx="153">Theresita Chasmer</cx:pt>
          <cx:pt idx="154">Collin Jagson</cx:pt>
          <cx:pt idx="155">Giselbert Newlands</cx:pt>
          <cx:pt idx="156">Ignacius Losel</cx:pt>
          <cx:pt idx="157">Lezlie Philcott</cx:pt>
          <cx:pt idx="158">Stan  Tolliday</cx:pt>
          <cx:pt idx="159">Adela Dowsett</cx:pt>
          <cx:pt idx="160">Thedrick Bothwell</cx:pt>
          <cx:pt idx="161">Letisha Carrett</cx:pt>
          <cx:pt idx="162">Karyn Creeghan</cx:pt>
          <cx:pt idx="163">Tammi Lackham</cx:pt>
          <cx:pt idx="164">Shantee  D'Antonio</cx:pt>
          <cx:pt idx="165">Niko MacGille</cx:pt>
          <cx:pt idx="166">Ansley Gounel</cx:pt>
          <cx:pt idx="167">Antonetta  Coggeshall</cx:pt>
          <cx:pt idx="168">Lindy Guillet</cx:pt>
          <cx:pt idx="169">Wald Bountiff</cx:pt>
          <cx:pt idx="170">Lissy McCoy</cx:pt>
          <cx:pt idx="171">Felice McMurty</cx:pt>
          <cx:pt idx="172">Edd  MacKnockiter</cx:pt>
          <cx:pt idx="173">Hogan Iles</cx:pt>
          <cx:pt idx="174">Robinia Scholling</cx:pt>
          <cx:pt idx="175">Melisa Knott</cx:pt>
          <cx:pt idx="176">Novelia Pyffe</cx:pt>
          <cx:pt idx="177">Abigael Basire</cx:pt>
          <cx:pt idx="178">North Bertomeu</cx:pt>
          <cx:pt idx="179">Inge Creer</cx:pt>
          <cx:pt idx="180">Caresa Christer</cx:pt>
          <cx:pt idx="181">Edi  Hofton</cx:pt>
          <cx:pt idx="182">Revkah Antonacci</cx:pt>
          <cx:pt idx="183">Carolyn Attack </cx:pt>
          <cx:pt idx="184">Renaldo Thomassin</cx:pt>
          <cx:pt idx="185">Gilles Jaquet</cx:pt>
          <cx:pt idx="186">Iris  Wagg</cx:pt>
          <cx:pt idx="187">Malory Biles</cx:pt>
          <cx:pt idx="188">Lea Chaplin</cx:pt>
          <cx:pt idx="189">Hinda Label </cx:pt>
          <cx:pt idx="190">Adrianne Gave</cx:pt>
          <cx:pt idx="191">Eleonore Airdrie</cx:pt>
          <cx:pt idx="192">Rafaelita Blaksland </cx:pt>
          <cx:pt idx="193">Bendite  Bloan</cx:pt>
          <cx:pt idx="194">Sidoney Yitzhok</cx:pt>
          <cx:pt idx="195">Vaughn Carvill</cx:pt>
        </cx:lvl>
        <cx:lvl ptCount="196">
          <cx:pt idx="0">PR00147</cx:pt>
          <cx:pt idx="1">PR04686</cx:pt>
          <cx:pt idx="2">SQ04612</cx:pt>
          <cx:pt idx="3">VT01803</cx:pt>
          <cx:pt idx="4">TN02749</cx:pt>
          <cx:pt idx="5">SQ00144</cx:pt>
          <cx:pt idx="6">PR04601</cx:pt>
          <cx:pt idx="7">SQ01854</cx:pt>
          <cx:pt idx="8">SQ00612</cx:pt>
          <cx:pt idx="9">PR00419</cx:pt>
          <cx:pt idx="10">VT00578</cx:pt>
          <cx:pt idx="11">TN01281</cx:pt>
          <cx:pt idx="12">PR04473</cx:pt>
          <cx:pt idx="13">VT02417</cx:pt>
          <cx:pt idx="14">SQ00691</cx:pt>
          <cx:pt idx="15">TN00214</cx:pt>
          <cx:pt idx="16">VT02539</cx:pt>
          <cx:pt idx="17">SQ04598</cx:pt>
          <cx:pt idx="18">TN00464</cx:pt>
          <cx:pt idx="19">PR00893</cx:pt>
          <cx:pt idx="20">PR00882</cx:pt>
          <cx:pt idx="21">PR03445</cx:pt>
          <cx:pt idx="22">TN03416</cx:pt>
          <cx:pt idx="23">TN00890</cx:pt>
          <cx:pt idx="24">VT04137</cx:pt>
          <cx:pt idx="25">PR02603</cx:pt>
          <cx:pt idx="26">PR03158</cx:pt>
          <cx:pt idx="27">PR02288</cx:pt>
          <cx:pt idx="28">VT03849</cx:pt>
          <cx:pt idx="29">SQ01395</cx:pt>
          <cx:pt idx="30">SQ02559</cx:pt>
          <cx:pt idx="31">VT04627</cx:pt>
          <cx:pt idx="32">VT03537</cx:pt>
          <cx:pt idx="33">PR01951</cx:pt>
          <cx:pt idx="34">PR01662</cx:pt>
          <cx:pt idx="35">VT02313</cx:pt>
          <cx:pt idx="36">SQ01620</cx:pt>
          <cx:pt idx="37">VT04681</cx:pt>
          <cx:pt idx="38">TN04246</cx:pt>
          <cx:pt idx="39">TN02570</cx:pt>
          <cx:pt idx="40">VT02801</cx:pt>
          <cx:pt idx="41">SQ01177</cx:pt>
          <cx:pt idx="42">VT01740</cx:pt>
          <cx:pt idx="43">TN01876</cx:pt>
          <cx:pt idx="44">VT02313</cx:pt>
          <cx:pt idx="45">VT03988</cx:pt>
          <cx:pt idx="46">TN00227</cx:pt>
          <cx:pt idx="47">VT01092</cx:pt>
          <cx:pt idx="48">TN03169</cx:pt>
          <cx:pt idx="49">SQ01402</cx:pt>
          <cx:pt idx="50">SQ00360</cx:pt>
          <cx:pt idx="51">PR02208</cx:pt>
          <cx:pt idx="52">SQ01637</cx:pt>
          <cx:pt idx="53">TN03210</cx:pt>
          <cx:pt idx="54">PR03844</cx:pt>
          <cx:pt idx="55">VT04093</cx:pt>
          <cx:pt idx="56">SQ02246</cx:pt>
          <cx:pt idx="57">TN03032</cx:pt>
          <cx:pt idx="58">SQ00914</cx:pt>
          <cx:pt idx="59">SQ02525</cx:pt>
          <cx:pt idx="60">TN02667</cx:pt>
          <cx:pt idx="61">PR02782</cx:pt>
          <cx:pt idx="62">TN03331</cx:pt>
          <cx:pt idx="63">VT01249</cx:pt>
          <cx:pt idx="64">PR00576</cx:pt>
          <cx:pt idx="65">VT02260</cx:pt>
          <cx:pt idx="66">TN02883</cx:pt>
          <cx:pt idx="67">SQ03024</cx:pt>
          <cx:pt idx="68">TN04428</cx:pt>
          <cx:pt idx="69">SQ03350</cx:pt>
          <cx:pt idx="70">VT03421</cx:pt>
          <cx:pt idx="71">PR01346</cx:pt>
          <cx:pt idx="72">VT02118</cx:pt>
          <cx:pt idx="73">PR00210</cx:pt>
          <cx:pt idx="74">TN02496</cx:pt>
          <cx:pt idx="75">VT02491</cx:pt>
          <cx:pt idx="76">PR03980</cx:pt>
          <cx:pt idx="77">VT03307</cx:pt>
          <cx:pt idx="78">TN04058</cx:pt>
          <cx:pt idx="79">VT03993</cx:pt>
          <cx:pt idx="80">VT02663</cx:pt>
          <cx:pt idx="81">PR03034</cx:pt>
          <cx:pt idx="82">PR01159</cx:pt>
          <cx:pt idx="83">SQ03476</cx:pt>
          <cx:pt idx="84">PR04380</cx:pt>
          <cx:pt idx="85">TN00182</cx:pt>
          <cx:pt idx="86">VT01523</cx:pt>
          <cx:pt idx="87">PR00916</cx:pt>
          <cx:pt idx="88">PR01211</cx:pt>
          <cx:pt idx="89">VT01684</cx:pt>
          <cx:pt idx="90">TN01876</cx:pt>
          <cx:pt idx="91">TN04740</cx:pt>
          <cx:pt idx="92">TN03575</cx:pt>
          <cx:pt idx="93">VT04984</cx:pt>
          <cx:pt idx="94">PR00095</cx:pt>
          <cx:pt idx="95">SQ03546</cx:pt>
          <cx:pt idx="96">VT02374</cx:pt>
          <cx:pt idx="97">SQ00450</cx:pt>
          <cx:pt idx="98">PR03804</cx:pt>
          <cx:pt idx="99">SQ04488</cx:pt>
          <cx:pt idx="100">TN00735</cx:pt>
          <cx:pt idx="101">VT01893</cx:pt>
          <cx:pt idx="102">SQ02223</cx:pt>
          <cx:pt idx="103">PR02010</cx:pt>
          <cx:pt idx="104">SQ00498</cx:pt>
          <cx:pt idx="105">PR02113</cx:pt>
          <cx:pt idx="106">TN00727</cx:pt>
          <cx:pt idx="107">SQ01697</cx:pt>
          <cx:pt idx="108">SQ01519</cx:pt>
          <cx:pt idx="109">PR00210</cx:pt>
          <cx:pt idx="110">VT03500</cx:pt>
          <cx:pt idx="111">SQ01962</cx:pt>
          <cx:pt idx="112">VT00017</cx:pt>
          <cx:pt idx="113">SQ02559</cx:pt>
          <cx:pt idx="114">TN01210</cx:pt>
          <cx:pt idx="115">SQ02051</cx:pt>
          <cx:pt idx="116">SQ03321</cx:pt>
          <cx:pt idx="117">TN04058</cx:pt>
          <cx:pt idx="118">SQ00841</cx:pt>
          <cx:pt idx="119">SQ04603</cx:pt>
          <cx:pt idx="120">TN01028</cx:pt>
          <cx:pt idx="121">VT04028</cx:pt>
          <cx:pt idx="122">TN03068</cx:pt>
          <cx:pt idx="123">VT03701</cx:pt>
          <cx:pt idx="124">VT04028</cx:pt>
          <cx:pt idx="125">TN04101</cx:pt>
          <cx:pt idx="126">VT02374</cx:pt>
          <cx:pt idx="127">TN01632</cx:pt>
          <cx:pt idx="128">PR01956</cx:pt>
          <cx:pt idx="129">PR02140</cx:pt>
          <cx:pt idx="130">SQ03626</cx:pt>
          <cx:pt idx="131">VT01610</cx:pt>
          <cx:pt idx="132">TN00129</cx:pt>
          <cx:pt idx="133">TN01340</cx:pt>
          <cx:pt idx="134">TN00698</cx:pt>
          <cx:pt idx="135">SQ00960</cx:pt>
          <cx:pt idx="136">SQ01998</cx:pt>
          <cx:pt idx="137">PR04446</cx:pt>
          <cx:pt idx="138">SQ01283</cx:pt>
          <cx:pt idx="139">SQ01026</cx:pt>
          <cx:pt idx="140">TN02667</cx:pt>
          <cx:pt idx="141">TN01912</cx:pt>
          <cx:pt idx="142">VT02319</cx:pt>
          <cx:pt idx="143">SQ04960</cx:pt>
          <cx:pt idx="144">SQ01829</cx:pt>
          <cx:pt idx="145">SQ00022</cx:pt>
          <cx:pt idx="146">TN00214</cx:pt>
          <cx:pt idx="147">TN02798</cx:pt>
          <cx:pt idx="148">VT02532</cx:pt>
          <cx:pt idx="149">PR02321</cx:pt>
          <cx:pt idx="150">SQ03116</cx:pt>
          <cx:pt idx="151">SQ02638</cx:pt>
          <cx:pt idx="152">VT03704</cx:pt>
          <cx:pt idx="153">VT04552</cx:pt>
          <cx:pt idx="154">SQ04665</cx:pt>
          <cx:pt idx="155">VT00336</cx:pt>
          <cx:pt idx="156">TN01256</cx:pt>
          <cx:pt idx="157">SQ01962</cx:pt>
          <cx:pt idx="158">PR03271</cx:pt>
          <cx:pt idx="159">VT01101</cx:pt>
          <cx:pt idx="160">TN04660</cx:pt>
          <cx:pt idx="161">VT00596</cx:pt>
          <cx:pt idx="162">VT03552</cx:pt>
          <cx:pt idx="163">TN00083</cx:pt>
          <cx:pt idx="164">TN01389</cx:pt>
          <cx:pt idx="165">SQ02643</cx:pt>
          <cx:pt idx="166">SQ00914</cx:pt>
          <cx:pt idx="167">TN02674</cx:pt>
          <cx:pt idx="168">VT01893</cx:pt>
          <cx:pt idx="169">TN02727</cx:pt>
          <cx:pt idx="170">VT01323</cx:pt>
          <cx:pt idx="171">SQ03350</cx:pt>
          <cx:pt idx="172">PR03886</cx:pt>
          <cx:pt idx="173">PR00746</cx:pt>
          <cx:pt idx="174">SQ03387</cx:pt>
          <cx:pt idx="175">SQ00105</cx:pt>
          <cx:pt idx="176">SQ02424</cx:pt>
          <cx:pt idx="177">VT01703</cx:pt>
          <cx:pt idx="178">SQ02703</cx:pt>
          <cx:pt idx="179">SQ03024</cx:pt>
          <cx:pt idx="180">TN00735</cx:pt>
          <cx:pt idx="181">VT04373</cx:pt>
          <cx:pt idx="182">SQ03733</cx:pt>
          <cx:pt idx="183">VT04467</cx:pt>
          <cx:pt idx="184">VT03537</cx:pt>
          <cx:pt idx="185">VT01610</cx:pt>
          <cx:pt idx="186">PR02016</cx:pt>
          <cx:pt idx="187">VT04415</cx:pt>
          <cx:pt idx="188">TN04067</cx:pt>
          <cx:pt idx="189">TN04175</cx:pt>
          <cx:pt idx="190">VT00687</cx:pt>
          <cx:pt idx="191">PR01269</cx:pt>
          <cx:pt idx="192">TN00579</cx:pt>
          <cx:pt idx="193">TN03097</cx:pt>
          <cx:pt idx="194">SQ02174</cx:pt>
          <cx:pt idx="195">PR02957</cx:pt>
        </cx:lvl>
      </cx:strDim>
      <cx:numDim type="val">
        <cx:f>Sheet1!$G$2:$G$197</cx:f>
        <cx:lvl ptCount="196" formatCode="General">
          <cx:pt idx="0">1</cx:pt>
          <cx:pt idx="1">1</cx:pt>
          <cx:pt idx="2">1</cx:pt>
          <cx:pt idx="3">1</cx:pt>
          <cx:pt idx="4">0.69999999999999996</cx:pt>
          <cx:pt idx="5">1</cx:pt>
          <cx:pt idx="6">1</cx:pt>
          <cx:pt idx="7">0.90000000000000002</cx:pt>
          <cx:pt idx="8">1</cx:pt>
          <cx:pt idx="9">0.80000000000000004</cx:pt>
          <cx:pt idx="10">1</cx:pt>
          <cx:pt idx="11">1</cx:pt>
          <cx:pt idx="12">1</cx:pt>
          <cx:pt idx="13">1</cx:pt>
          <cx:pt idx="14">1</cx:pt>
          <cx:pt idx="15">1</cx:pt>
          <cx:pt idx="16">1</cx:pt>
          <cx:pt idx="17">1</cx:pt>
          <cx:pt idx="18">1</cx:pt>
          <cx:pt idx="19">0.40000000000000002</cx:pt>
          <cx:pt idx="20">0.29999999999999999</cx:pt>
          <cx:pt idx="21">1</cx:pt>
          <cx:pt idx="22">0.5</cx:pt>
          <cx:pt idx="23">0.5</cx:pt>
          <cx:pt idx="24">1</cx:pt>
          <cx:pt idx="25">0.29999999999999999</cx:pt>
          <cx:pt idx="26">1</cx:pt>
          <cx:pt idx="27">1</cx:pt>
          <cx:pt idx="28">1</cx:pt>
          <cx:pt idx="29">0.80000000000000004</cx:pt>
          <cx:pt idx="30">1</cx:pt>
          <cx:pt idx="31">0.80000000000000004</cx:pt>
          <cx:pt idx="32">1</cx:pt>
          <cx:pt idx="33">0.69999999999999996</cx:pt>
          <cx:pt idx="34">0.80000000000000004</cx:pt>
          <cx:pt idx="35">1</cx:pt>
          <cx:pt idx="36">1</cx:pt>
          <cx:pt idx="37">1</cx:pt>
          <cx:pt idx="38">0.80000000000000004</cx:pt>
          <cx:pt idx="39">1</cx:pt>
          <cx:pt idx="40">1</cx:pt>
          <cx:pt idx="41">1</cx:pt>
          <cx:pt idx="42">1</cx:pt>
          <cx:pt idx="43">1</cx:pt>
          <cx:pt idx="44">1</cx:pt>
          <cx:pt idx="45">1</cx:pt>
          <cx:pt idx="46">1</cx:pt>
          <cx:pt idx="47">1</cx:pt>
          <cx:pt idx="48">0.59999999999999998</cx:pt>
          <cx:pt idx="49">1</cx:pt>
          <cx:pt idx="50">0.59999999999999998</cx:pt>
          <cx:pt idx="51">1</cx:pt>
          <cx:pt idx="52">0.40000000000000002</cx:pt>
          <cx:pt idx="53">1</cx:pt>
          <cx:pt idx="54">1</cx:pt>
          <cx:pt idx="55">0.40000000000000002</cx:pt>
          <cx:pt idx="56">1</cx:pt>
          <cx:pt idx="57">0.80000000000000004</cx:pt>
          <cx:pt idx="58">1</cx:pt>
          <cx:pt idx="59">1</cx:pt>
          <cx:pt idx="60">0.20000000000000001</cx:pt>
          <cx:pt idx="61">1</cx:pt>
          <cx:pt idx="62">0.40000000000000002</cx:pt>
          <cx:pt idx="63">0.29999999999999999</cx:pt>
          <cx:pt idx="64">1</cx:pt>
          <cx:pt idx="65">1</cx:pt>
          <cx:pt idx="66">1</cx:pt>
          <cx:pt idx="67">1</cx:pt>
          <cx:pt idx="68">1</cx:pt>
          <cx:pt idx="69">1</cx:pt>
          <cx:pt idx="70">0.69999999999999996</cx:pt>
          <cx:pt idx="71">1</cx:pt>
          <cx:pt idx="72">1</cx:pt>
          <cx:pt idx="73">1</cx:pt>
          <cx:pt idx="74">1</cx:pt>
          <cx:pt idx="75">1</cx:pt>
          <cx:pt idx="76">1</cx:pt>
          <cx:pt idx="77">0.59999999999999998</cx:pt>
          <cx:pt idx="78">1</cx:pt>
          <cx:pt idx="79">1</cx:pt>
          <cx:pt idx="80">1</cx:pt>
          <cx:pt idx="81">1</cx:pt>
          <cx:pt idx="82">0.59999999999999998</cx:pt>
          <cx:pt idx="83">0.90000000000000002</cx:pt>
          <cx:pt idx="84">0.80000000000000004</cx:pt>
          <cx:pt idx="85">1</cx:pt>
          <cx:pt idx="86">1</cx:pt>
          <cx:pt idx="87">1</cx:pt>
          <cx:pt idx="88">1</cx:pt>
          <cx:pt idx="89">1</cx:pt>
          <cx:pt idx="90">1</cx:pt>
          <cx:pt idx="91">1</cx:pt>
          <cx:pt idx="92">1</cx:pt>
          <cx:pt idx="93">1</cx:pt>
          <cx:pt idx="94">1</cx:pt>
          <cx:pt idx="95">1</cx:pt>
          <cx:pt idx="96">0.29999999999999999</cx:pt>
          <cx:pt idx="97">1</cx:pt>
          <cx:pt idx="98">1</cx:pt>
          <cx:pt idx="99">1</cx:pt>
          <cx:pt idx="100">0.80000000000000004</cx:pt>
          <cx:pt idx="101">1</cx:pt>
          <cx:pt idx="102">1</cx:pt>
          <cx:pt idx="103">1</cx:pt>
          <cx:pt idx="104">1</cx:pt>
          <cx:pt idx="105">1</cx:pt>
          <cx:pt idx="106">1</cx:pt>
          <cx:pt idx="107">1</cx:pt>
          <cx:pt idx="108">1</cx:pt>
          <cx:pt idx="109">1</cx:pt>
          <cx:pt idx="110">1</cx:pt>
          <cx:pt idx="111">1</cx:pt>
          <cx:pt idx="112">1</cx:pt>
          <cx:pt idx="113">1</cx:pt>
          <cx:pt idx="114">1</cx:pt>
          <cx:pt idx="115">1</cx:pt>
          <cx:pt idx="116">1</cx:pt>
          <cx:pt idx="117">1</cx:pt>
          <cx:pt idx="118">1</cx:pt>
          <cx:pt idx="119">1</cx:pt>
          <cx:pt idx="120">1</cx:pt>
          <cx:pt idx="121">0.69999999999999996</cx:pt>
          <cx:pt idx="122">1</cx:pt>
          <cx:pt idx="123">1</cx:pt>
          <cx:pt idx="124">0.69999999999999996</cx:pt>
          <cx:pt idx="125">1</cx:pt>
          <cx:pt idx="126">0.29999999999999999</cx:pt>
          <cx:pt idx="127">1</cx:pt>
          <cx:pt idx="128">1</cx:pt>
          <cx:pt idx="129">0.29999999999999999</cx:pt>
          <cx:pt idx="130">0.29999999999999999</cx:pt>
          <cx:pt idx="131">1</cx:pt>
          <cx:pt idx="132">1</cx:pt>
          <cx:pt idx="133">1</cx:pt>
          <cx:pt idx="134">1</cx:pt>
          <cx:pt idx="135">0.40000000000000002</cx:pt>
          <cx:pt idx="136">1</cx:pt>
          <cx:pt idx="137">1</cx:pt>
          <cx:pt idx="138">1</cx:pt>
          <cx:pt idx="139">1</cx:pt>
          <cx:pt idx="140">0.20000000000000001</cx:pt>
          <cx:pt idx="141">1</cx:pt>
          <cx:pt idx="142">0.20000000000000001</cx:pt>
          <cx:pt idx="143">1</cx:pt>
          <cx:pt idx="144">1</cx:pt>
          <cx:pt idx="145">1</cx:pt>
          <cx:pt idx="146">1</cx:pt>
          <cx:pt idx="147">0.40000000000000002</cx:pt>
          <cx:pt idx="148">1</cx:pt>
          <cx:pt idx="149">1</cx:pt>
          <cx:pt idx="150">1</cx:pt>
          <cx:pt idx="151">1</cx:pt>
          <cx:pt idx="152">1</cx:pt>
          <cx:pt idx="153">1</cx:pt>
          <cx:pt idx="154">1</cx:pt>
          <cx:pt idx="155">0.29999999999999999</cx:pt>
          <cx:pt idx="156">1</cx:pt>
          <cx:pt idx="157">1</cx:pt>
          <cx:pt idx="158">0.29999999999999999</cx:pt>
          <cx:pt idx="159">1</cx:pt>
          <cx:pt idx="160">1</cx:pt>
          <cx:pt idx="161">1</cx:pt>
          <cx:pt idx="162">1</cx:pt>
          <cx:pt idx="163">0.90000000000000002</cx:pt>
          <cx:pt idx="164">1</cx:pt>
          <cx:pt idx="165">1</cx:pt>
          <cx:pt idx="166">1</cx:pt>
          <cx:pt idx="167">1</cx:pt>
          <cx:pt idx="168">1</cx:pt>
          <cx:pt idx="169">1</cx:pt>
          <cx:pt idx="170">1</cx:pt>
          <cx:pt idx="171">1</cx:pt>
          <cx:pt idx="172">1</cx:pt>
          <cx:pt idx="173">1</cx:pt>
          <cx:pt idx="174">1</cx:pt>
          <cx:pt idx="175">1</cx:pt>
          <cx:pt idx="176">0.29999999999999999</cx:pt>
          <cx:pt idx="177">0.29999999999999999</cx:pt>
          <cx:pt idx="178">1</cx:pt>
          <cx:pt idx="179">1</cx:pt>
          <cx:pt idx="180">0.80000000000000004</cx:pt>
          <cx:pt idx="181">1</cx:pt>
          <cx:pt idx="182">1</cx:pt>
          <cx:pt idx="183">0.80000000000000004</cx:pt>
          <cx:pt idx="184">1</cx:pt>
          <cx:pt idx="185">1</cx:pt>
          <cx:pt idx="186">1</cx:pt>
          <cx:pt idx="187">1</cx:pt>
          <cx:pt idx="188">1</cx:pt>
          <cx:pt idx="189">1</cx:pt>
          <cx:pt idx="190">1</cx:pt>
          <cx:pt idx="191">1</cx:pt>
          <cx:pt idx="192">0.80000000000000004</cx:pt>
          <cx:pt idx="193">0.29999999999999999</cx:pt>
          <cx:pt idx="194">1</cx:pt>
          <cx:pt idx="195">1</cx:pt>
        </cx:lvl>
      </cx:numDim>
    </cx:data>
    <cx:data id="3">
      <cx:strDim type="cat">
        <cx:f>Sheet1!$A$2:$D$197</cx:f>
        <cx:lvl ptCount="196">
          <cx:pt idx="0">NULL</cx:pt>
          <cx:pt idx="1">Business Development</cx:pt>
          <cx:pt idx="2">Services</cx:pt>
          <cx:pt idx="3">Training</cx:pt>
          <cx:pt idx="4">Training</cx:pt>
          <cx:pt idx="5">Engineering</cx:pt>
          <cx:pt idx="6">Support</cx:pt>
          <cx:pt idx="7">Marketing</cx:pt>
          <cx:pt idx="8">Research and Development</cx:pt>
          <cx:pt idx="9">Business Development</cx:pt>
          <cx:pt idx="10">Services</cx:pt>
          <cx:pt idx="11">Engineering</cx:pt>
          <cx:pt idx="12">Business Development</cx:pt>
          <cx:pt idx="13">Support</cx:pt>
          <cx:pt idx="14">Support</cx:pt>
          <cx:pt idx="15">Training</cx:pt>
          <cx:pt idx="16">Engineering</cx:pt>
          <cx:pt idx="17">Services</cx:pt>
          <cx:pt idx="18">Research and Development</cx:pt>
          <cx:pt idx="19">Human Resources</cx:pt>
          <cx:pt idx="20">Accounting</cx:pt>
          <cx:pt idx="21">Sales</cx:pt>
          <cx:pt idx="22">Engineering</cx:pt>
          <cx:pt idx="23">Training</cx:pt>
          <cx:pt idx="24">Training</cx:pt>
          <cx:pt idx="25">Human Resources</cx:pt>
          <cx:pt idx="26">Services</cx:pt>
          <cx:pt idx="27">Product Management</cx:pt>
          <cx:pt idx="28">Accounting</cx:pt>
          <cx:pt idx="29">Legal</cx:pt>
          <cx:pt idx="30">Business Development</cx:pt>
          <cx:pt idx="31">Human Resources</cx:pt>
          <cx:pt idx="32">Business Development</cx:pt>
          <cx:pt idx="33">NULL</cx:pt>
          <cx:pt idx="34">Research and Development</cx:pt>
          <cx:pt idx="35">Training</cx:pt>
          <cx:pt idx="36">Legal</cx:pt>
          <cx:pt idx="37">Product Management</cx:pt>
          <cx:pt idx="38">Support</cx:pt>
          <cx:pt idx="39">Accounting</cx:pt>
          <cx:pt idx="40">Training</cx:pt>
          <cx:pt idx="41">Human Resources</cx:pt>
          <cx:pt idx="42">Services</cx:pt>
          <cx:pt idx="43">Business Development</cx:pt>
          <cx:pt idx="44">Training</cx:pt>
          <cx:pt idx="45">Support</cx:pt>
          <cx:pt idx="46">Support</cx:pt>
          <cx:pt idx="47">Accounting</cx:pt>
          <cx:pt idx="48">Product Management</cx:pt>
          <cx:pt idx="49">NULL</cx:pt>
          <cx:pt idx="50">Marketing</cx:pt>
          <cx:pt idx="51">Training</cx:pt>
          <cx:pt idx="52">Sales</cx:pt>
          <cx:pt idx="53">Training</cx:pt>
          <cx:pt idx="54">Human Resources</cx:pt>
          <cx:pt idx="55">Training</cx:pt>
          <cx:pt idx="56">Research and Development</cx:pt>
          <cx:pt idx="57">Research and Development</cx:pt>
          <cx:pt idx="58">Product Management</cx:pt>
          <cx:pt idx="59">Engineering</cx:pt>
          <cx:pt idx="60">Support</cx:pt>
          <cx:pt idx="61">Marketing</cx:pt>
          <cx:pt idx="62">Human Resources</cx:pt>
          <cx:pt idx="63">Legal</cx:pt>
          <cx:pt idx="64">Legal</cx:pt>
          <cx:pt idx="65">Research and Development</cx:pt>
          <cx:pt idx="66">Sales</cx:pt>
          <cx:pt idx="67">Services</cx:pt>
          <cx:pt idx="68">Human Resources</cx:pt>
          <cx:pt idx="69">Product Management</cx:pt>
          <cx:pt idx="70">Legal</cx:pt>
          <cx:pt idx="71">Business Development</cx:pt>
          <cx:pt idx="72">NULL</cx:pt>
          <cx:pt idx="73">Legal</cx:pt>
          <cx:pt idx="74">Human Resources</cx:pt>
          <cx:pt idx="75">Engineering</cx:pt>
          <cx:pt idx="76">Marketing</cx:pt>
          <cx:pt idx="77">Sales</cx:pt>
          <cx:pt idx="78">Product Management</cx:pt>
          <cx:pt idx="79">Human Resources</cx:pt>
          <cx:pt idx="80">Legal</cx:pt>
          <cx:pt idx="81">Sales</cx:pt>
          <cx:pt idx="82">NULL</cx:pt>
          <cx:pt idx="83">Accounting</cx:pt>
          <cx:pt idx="84">Business Development</cx:pt>
          <cx:pt idx="85">Product Management</cx:pt>
          <cx:pt idx="86">Business Development</cx:pt>
          <cx:pt idx="87">Research and Development</cx:pt>
          <cx:pt idx="88">Accounting</cx:pt>
          <cx:pt idx="89">Training</cx:pt>
          <cx:pt idx="90">Business Development</cx:pt>
          <cx:pt idx="91">Support</cx:pt>
          <cx:pt idx="92">Research and Development</cx:pt>
          <cx:pt idx="93">Engineering</cx:pt>
          <cx:pt idx="94">Business Development</cx:pt>
          <cx:pt idx="95">Legal</cx:pt>
          <cx:pt idx="96">Accounting</cx:pt>
          <cx:pt idx="97">Sales</cx:pt>
          <cx:pt idx="98">Legal</cx:pt>
          <cx:pt idx="99">Marketing</cx:pt>
          <cx:pt idx="100">Support</cx:pt>
          <cx:pt idx="101">Training</cx:pt>
          <cx:pt idx="102">Accounting</cx:pt>
          <cx:pt idx="103">Product Management</cx:pt>
          <cx:pt idx="104">Legal</cx:pt>
          <cx:pt idx="105">Support</cx:pt>
          <cx:pt idx="106">Services</cx:pt>
          <cx:pt idx="107">Business Development</cx:pt>
          <cx:pt idx="108">Accounting</cx:pt>
          <cx:pt idx="109">Legal</cx:pt>
          <cx:pt idx="110">Support</cx:pt>
          <cx:pt idx="111">Research and Development</cx:pt>
          <cx:pt idx="112">Accounting</cx:pt>
          <cx:pt idx="113">Business Development</cx:pt>
          <cx:pt idx="114">Legal</cx:pt>
          <cx:pt idx="115">Legal</cx:pt>
          <cx:pt idx="116">Accounting</cx:pt>
          <cx:pt idx="117">Product Management</cx:pt>
          <cx:pt idx="118">Services</cx:pt>
          <cx:pt idx="119">Product Management</cx:pt>
          <cx:pt idx="120">Accounting</cx:pt>
          <cx:pt idx="121">Services</cx:pt>
          <cx:pt idx="122">Business Development</cx:pt>
          <cx:pt idx="123">Product Management</cx:pt>
          <cx:pt idx="124">Services</cx:pt>
          <cx:pt idx="125">Legal</cx:pt>
          <cx:pt idx="126">Accounting</cx:pt>
          <cx:pt idx="127">Business Development</cx:pt>
          <cx:pt idx="128">Accounting</cx:pt>
          <cx:pt idx="129">Accounting</cx:pt>
          <cx:pt idx="130">Training</cx:pt>
          <cx:pt idx="131">Accounting</cx:pt>
          <cx:pt idx="132">Research and Development</cx:pt>
          <cx:pt idx="133">Legal</cx:pt>
          <cx:pt idx="134">Support</cx:pt>
          <cx:pt idx="135">Research and Development</cx:pt>
          <cx:pt idx="136">Product Management</cx:pt>
          <cx:pt idx="137">Research and Development</cx:pt>
          <cx:pt idx="138">Marketing</cx:pt>
          <cx:pt idx="139">Product Management</cx:pt>
          <cx:pt idx="140">Support</cx:pt>
          <cx:pt idx="141">Services</cx:pt>
          <cx:pt idx="142">Research and Development</cx:pt>
          <cx:pt idx="143">Support</cx:pt>
          <cx:pt idx="144">Product Management</cx:pt>
          <cx:pt idx="145">Business Development</cx:pt>
          <cx:pt idx="146">Training</cx:pt>
          <cx:pt idx="147">Business Development</cx:pt>
          <cx:pt idx="148">Legal</cx:pt>
          <cx:pt idx="149">Services</cx:pt>
          <cx:pt idx="150">Engineering</cx:pt>
          <cx:pt idx="151">Marketing</cx:pt>
          <cx:pt idx="152">Legal</cx:pt>
          <cx:pt idx="153">Product Management</cx:pt>
          <cx:pt idx="154">Services</cx:pt>
          <cx:pt idx="155">Services</cx:pt>
          <cx:pt idx="156">Legal</cx:pt>
          <cx:pt idx="157">Research and Development</cx:pt>
          <cx:pt idx="158">Sales</cx:pt>
          <cx:pt idx="159">Support</cx:pt>
          <cx:pt idx="160">Business Development</cx:pt>
          <cx:pt idx="161">Sales</cx:pt>
          <cx:pt idx="162">Engineering</cx:pt>
          <cx:pt idx="163">Business Development</cx:pt>
          <cx:pt idx="164">Product Management</cx:pt>
          <cx:pt idx="165">Engineering</cx:pt>
          <cx:pt idx="166">Product Management</cx:pt>
          <cx:pt idx="167">Sales</cx:pt>
          <cx:pt idx="168">Training</cx:pt>
          <cx:pt idx="169">Support</cx:pt>
          <cx:pt idx="170">Business Development</cx:pt>
          <cx:pt idx="171">Product Management</cx:pt>
          <cx:pt idx="172">Accounting</cx:pt>
          <cx:pt idx="173">Accounting</cx:pt>
          <cx:pt idx="174">Human Resources</cx:pt>
          <cx:pt idx="175">Training</cx:pt>
          <cx:pt idx="176">Accounting</cx:pt>
          <cx:pt idx="177">Engineering</cx:pt>
          <cx:pt idx="178">Marketing</cx:pt>
          <cx:pt idx="179">Services</cx:pt>
          <cx:pt idx="180">Support</cx:pt>
          <cx:pt idx="181">Research and Development</cx:pt>
          <cx:pt idx="182">NULL</cx:pt>
          <cx:pt idx="183">Marketing</cx:pt>
          <cx:pt idx="184">Business Development</cx:pt>
          <cx:pt idx="185">Accounting</cx:pt>
          <cx:pt idx="186">NULL</cx:pt>
          <cx:pt idx="187">Training</cx:pt>
          <cx:pt idx="188">Human Resources</cx:pt>
          <cx:pt idx="189">Human Resources</cx:pt>
          <cx:pt idx="190">Engineering</cx:pt>
          <cx:pt idx="191">Engineering</cx:pt>
          <cx:pt idx="192">Services</cx:pt>
          <cx:pt idx="193">Marketing</cx:pt>
          <cx:pt idx="194">NULL</cx:pt>
          <cx:pt idx="195">Training</cx:pt>
        </cx:lvl>
        <cx:lvl ptCount="196">
          <cx:pt idx="0">Male</cx:pt>
          <cx:pt idx="1">Female</cx:pt>
          <cx:pt idx="2">Female</cx:pt>
          <cx:pt idx="3">Female</cx:pt>
          <cx:pt idx="4">Female</cx:pt>
          <cx:pt idx="5">Male</cx:pt>
          <cx:pt idx="7">Female</cx:pt>
          <cx:pt idx="8">Male</cx:pt>
          <cx:pt idx="9">Female</cx:pt>
          <cx:pt idx="10">Female</cx:pt>
          <cx:pt idx="11">Female</cx:pt>
          <cx:pt idx="12">Female</cx:pt>
          <cx:pt idx="13">Male</cx:pt>
          <cx:pt idx="14">Male</cx:pt>
          <cx:pt idx="15">Female</cx:pt>
          <cx:pt idx="16">Male</cx:pt>
          <cx:pt idx="17">Male</cx:pt>
          <cx:pt idx="18">Male</cx:pt>
          <cx:pt idx="19">Male</cx:pt>
          <cx:pt idx="20">Male</cx:pt>
          <cx:pt idx="21">Male</cx:pt>
          <cx:pt idx="22">Male</cx:pt>
          <cx:pt idx="23">Female</cx:pt>
          <cx:pt idx="25">Female</cx:pt>
          <cx:pt idx="26">Female</cx:pt>
          <cx:pt idx="27">Male</cx:pt>
          <cx:pt idx="28">Male</cx:pt>
          <cx:pt idx="29">Male</cx:pt>
          <cx:pt idx="30">Male</cx:pt>
          <cx:pt idx="31">Male</cx:pt>
          <cx:pt idx="32">Male</cx:pt>
          <cx:pt idx="33">Male</cx:pt>
          <cx:pt idx="34">Female</cx:pt>
          <cx:pt idx="35">Male</cx:pt>
          <cx:pt idx="36">Male</cx:pt>
          <cx:pt idx="37">Female</cx:pt>
          <cx:pt idx="38">Female</cx:pt>
          <cx:pt idx="39">Female</cx:pt>
          <cx:pt idx="40">Male</cx:pt>
          <cx:pt idx="41">Male</cx:pt>
          <cx:pt idx="42">Female</cx:pt>
          <cx:pt idx="43">Male</cx:pt>
          <cx:pt idx="44">Male</cx:pt>
          <cx:pt idx="45">Female</cx:pt>
          <cx:pt idx="46">Female</cx:pt>
          <cx:pt idx="47">Male</cx:pt>
          <cx:pt idx="48">Female</cx:pt>
          <cx:pt idx="49">Female</cx:pt>
          <cx:pt idx="50">Male</cx:pt>
          <cx:pt idx="51">Female</cx:pt>
          <cx:pt idx="52">Male</cx:pt>
          <cx:pt idx="53">Male</cx:pt>
          <cx:pt idx="54">Female</cx:pt>
          <cx:pt idx="55">Female</cx:pt>
          <cx:pt idx="56">Male</cx:pt>
          <cx:pt idx="57">Female</cx:pt>
          <cx:pt idx="58">Female</cx:pt>
          <cx:pt idx="59">Male</cx:pt>
          <cx:pt idx="60">Male</cx:pt>
          <cx:pt idx="61">Male</cx:pt>
          <cx:pt idx="62">Male</cx:pt>
          <cx:pt idx="63">Female</cx:pt>
          <cx:pt idx="64">Female</cx:pt>
          <cx:pt idx="65">Female</cx:pt>
          <cx:pt idx="66">Female</cx:pt>
          <cx:pt idx="67">Female</cx:pt>
          <cx:pt idx="69">Female</cx:pt>
          <cx:pt idx="70">Male</cx:pt>
          <cx:pt idx="71">Male</cx:pt>
          <cx:pt idx="72">Female</cx:pt>
          <cx:pt idx="73">Female</cx:pt>
          <cx:pt idx="75">Male</cx:pt>
          <cx:pt idx="76">Male</cx:pt>
          <cx:pt idx="77">Male</cx:pt>
          <cx:pt idx="78">Male</cx:pt>
          <cx:pt idx="79">Male</cx:pt>
          <cx:pt idx="80">Male</cx:pt>
          <cx:pt idx="81">Male</cx:pt>
          <cx:pt idx="82">Male</cx:pt>
          <cx:pt idx="84">Female</cx:pt>
          <cx:pt idx="85">Female</cx:pt>
          <cx:pt idx="86">Female</cx:pt>
          <cx:pt idx="87">Female</cx:pt>
          <cx:pt idx="88">Male</cx:pt>
          <cx:pt idx="89">Female</cx:pt>
          <cx:pt idx="90">Male</cx:pt>
          <cx:pt idx="91">Female</cx:pt>
          <cx:pt idx="92">Female</cx:pt>
          <cx:pt idx="93">Male</cx:pt>
          <cx:pt idx="94">Female</cx:pt>
          <cx:pt idx="95">Female</cx:pt>
          <cx:pt idx="96">Female</cx:pt>
          <cx:pt idx="97">Female</cx:pt>
          <cx:pt idx="98">Male</cx:pt>
          <cx:pt idx="99">Male</cx:pt>
          <cx:pt idx="100">Male</cx:pt>
          <cx:pt idx="101">Male</cx:pt>
          <cx:pt idx="102">Female</cx:pt>
          <cx:pt idx="103">Male</cx:pt>
          <cx:pt idx="104">Female</cx:pt>
          <cx:pt idx="105">Female</cx:pt>
          <cx:pt idx="106">Female</cx:pt>
          <cx:pt idx="107">Male</cx:pt>
          <cx:pt idx="108">Male</cx:pt>
          <cx:pt idx="109">Female</cx:pt>
          <cx:pt idx="110">Male</cx:pt>
          <cx:pt idx="111">Female</cx:pt>
          <cx:pt idx="112">Male</cx:pt>
          <cx:pt idx="113">Male</cx:pt>
          <cx:pt idx="114">Male</cx:pt>
          <cx:pt idx="115">Male</cx:pt>
          <cx:pt idx="116">Female</cx:pt>
          <cx:pt idx="117">Male</cx:pt>
          <cx:pt idx="118">Female</cx:pt>
          <cx:pt idx="119">Male</cx:pt>
          <cx:pt idx="120">Male</cx:pt>
          <cx:pt idx="121">Male</cx:pt>
          <cx:pt idx="122">Male</cx:pt>
          <cx:pt idx="123">Female</cx:pt>
          <cx:pt idx="124">Male</cx:pt>
          <cx:pt idx="125">Male</cx:pt>
          <cx:pt idx="126">Female</cx:pt>
          <cx:pt idx="127">Male</cx:pt>
          <cx:pt idx="128">Male</cx:pt>
          <cx:pt idx="129">Male</cx:pt>
          <cx:pt idx="130">Female</cx:pt>
          <cx:pt idx="131">Female</cx:pt>
          <cx:pt idx="132">Female</cx:pt>
          <cx:pt idx="133">Male</cx:pt>
          <cx:pt idx="134">Female</cx:pt>
          <cx:pt idx="135">Female</cx:pt>
          <cx:pt idx="136">Male</cx:pt>
          <cx:pt idx="137">Female</cx:pt>
          <cx:pt idx="138">Female</cx:pt>
          <cx:pt idx="139">Male</cx:pt>
          <cx:pt idx="140">Male</cx:pt>
          <cx:pt idx="141">Male</cx:pt>
          <cx:pt idx="142">Female</cx:pt>
          <cx:pt idx="143">Female</cx:pt>
          <cx:pt idx="144">Male</cx:pt>
          <cx:pt idx="145">Male</cx:pt>
          <cx:pt idx="146">Female</cx:pt>
          <cx:pt idx="147">Female</cx:pt>
          <cx:pt idx="148">Female</cx:pt>
          <cx:pt idx="149">Female</cx:pt>
          <cx:pt idx="150">Male</cx:pt>
          <cx:pt idx="151">Male</cx:pt>
          <cx:pt idx="153">Female</cx:pt>
          <cx:pt idx="154">Male</cx:pt>
          <cx:pt idx="155">Male</cx:pt>
          <cx:pt idx="156">Male</cx:pt>
          <cx:pt idx="157">Female</cx:pt>
          <cx:pt idx="158">Female</cx:pt>
          <cx:pt idx="159">Male</cx:pt>
          <cx:pt idx="160">Male</cx:pt>
          <cx:pt idx="161">Female</cx:pt>
          <cx:pt idx="162">Male</cx:pt>
          <cx:pt idx="163">Female</cx:pt>
          <cx:pt idx="164">Female</cx:pt>
          <cx:pt idx="165">Female</cx:pt>
          <cx:pt idx="166">Female</cx:pt>
          <cx:pt idx="167">Male</cx:pt>
          <cx:pt idx="168">Male</cx:pt>
          <cx:pt idx="169">Female</cx:pt>
          <cx:pt idx="170">Female</cx:pt>
          <cx:pt idx="171">Female</cx:pt>
          <cx:pt idx="172">Male</cx:pt>
          <cx:pt idx="173">Female</cx:pt>
          <cx:pt idx="174">Female</cx:pt>
          <cx:pt idx="175">Female</cx:pt>
          <cx:pt idx="176">Male</cx:pt>
          <cx:pt idx="177">Male</cx:pt>
          <cx:pt idx="178">Female</cx:pt>
          <cx:pt idx="179">Female</cx:pt>
          <cx:pt idx="180">Male</cx:pt>
          <cx:pt idx="181">Male</cx:pt>
          <cx:pt idx="182">Male</cx:pt>
          <cx:pt idx="183">Female</cx:pt>
          <cx:pt idx="184">Male</cx:pt>
          <cx:pt idx="185">Female</cx:pt>
          <cx:pt idx="186">Female</cx:pt>
          <cx:pt idx="187">Female</cx:pt>
          <cx:pt idx="188">Female</cx:pt>
          <cx:pt idx="189">Female</cx:pt>
          <cx:pt idx="190">Male</cx:pt>
          <cx:pt idx="191">Female</cx:pt>
          <cx:pt idx="192">Female</cx:pt>
          <cx:pt idx="193">Male</cx:pt>
          <cx:pt idx="194">Female</cx:pt>
          <cx:pt idx="195">Female</cx:pt>
        </cx:lvl>
        <cx:lvl ptCount="196">
          <cx:pt idx="0">Minerva Ricardot</cx:pt>
          <cx:pt idx="1">Oona Donan</cx:pt>
          <cx:pt idx="2">Mick Spraberry</cx:pt>
          <cx:pt idx="3">Freddy Linford</cx:pt>
          <cx:pt idx="4">Mackenzie Hannis</cx:pt>
          <cx:pt idx="5">Collen Dunbleton</cx:pt>
          <cx:pt idx="6">Nananne Gehringer</cx:pt>
          <cx:pt idx="7">Jessica Callcott</cx:pt>
          <cx:pt idx="8"> Leena Bruckshaw</cx:pt>
          <cx:pt idx="9">Billi Fellgate</cx:pt>
          <cx:pt idx="10">Magnum Locksley</cx:pt>
          <cx:pt idx="11">Cletus McGarahan </cx:pt>
          <cx:pt idx="12"> Wyn Treadger</cx:pt>
          <cx:pt idx="13">Evangelina Lergan</cx:pt>
          <cx:pt idx="14">Verla Timmis</cx:pt>
          <cx:pt idx="15">Jo-anne Gobeau</cx:pt>
          <cx:pt idx="16">Devinne Tuny</cx:pt>
          <cx:pt idx="17">Pearla  Beteriss</cx:pt>
          <cx:pt idx="18">Maritsa Marusic</cx:pt>
          <cx:pt idx="19">Daisie McNeice</cx:pt>
          <cx:pt idx="20"> Jill Shipsey</cx:pt>
          <cx:pt idx="21">Myrle Prandoni</cx:pt>
          <cx:pt idx="22">Seward Kubera</cx:pt>
          <cx:pt idx="23">Dean Biggam</cx:pt>
          <cx:pt idx="24">Marissa Infante</cx:pt>
          <cx:pt idx="25">Daisie Dahlman</cx:pt>
          <cx:pt idx="26">Danica Nayshe</cx:pt>
          <cx:pt idx="27">Althea  Bronger</cx:pt>
          <cx:pt idx="28">Leonidas Cavaney</cx:pt>
          <cx:pt idx="29">Dennison Crosswaite</cx:pt>
          <cx:pt idx="30">Aldrich  Glenny</cx:pt>
          <cx:pt idx="31">Yvette  Bett</cx:pt>
          <cx:pt idx="32">Renaldo Thomassin</cx:pt>
          <cx:pt idx="33">Aloise MacCathay </cx:pt>
          <cx:pt idx="34">Genevra Friday</cx:pt>
          <cx:pt idx="35">Thekla Lynnett</cx:pt>
          <cx:pt idx="36">Westbrook Brandino</cx:pt>
          <cx:pt idx="37">Nickolai  Artin</cx:pt>
          <cx:pt idx="38">Shaylyn Ransbury </cx:pt>
          <cx:pt idx="39">Grady Rochelle</cx:pt>
          <cx:pt idx="40">Shellysheldon Mahady</cx:pt>
          <cx:pt idx="41">Riccardo Hagan</cx:pt>
          <cx:pt idx="42">Ginger  Myott</cx:pt>
          <cx:pt idx="43">Aileen McCritchie</cx:pt>
          <cx:pt idx="44">Thekla Lynnett</cx:pt>
          <cx:pt idx="45">Oby Sorrel</cx:pt>
          <cx:pt idx="46">Lincoln Cord</cx:pt>
          <cx:pt idx="47">Tabby  Astall</cx:pt>
          <cx:pt idx="48">Doe Clubley</cx:pt>
          <cx:pt idx="49">Julietta Culross</cx:pt>
          <cx:pt idx="50">Orlando Gorstidge </cx:pt>
          <cx:pt idx="51">Vernor Atyea</cx:pt>
          <cx:pt idx="52"> Joaquin McVitty</cx:pt>
          <cx:pt idx="53">Kellsie Waby</cx:pt>
          <cx:pt idx="54">Brose MacCorkell</cx:pt>
          <cx:pt idx="55">Ewart Hovel</cx:pt>
          <cx:pt idx="56">Matias Cormack </cx:pt>
          <cx:pt idx="57">Debera Gow </cx:pt>
          <cx:pt idx="58">Ansley Gounel</cx:pt>
          <cx:pt idx="59">Mickie Dagwell</cx:pt>
          <cx:pt idx="60">Lizzie Mullally</cx:pt>
          <cx:pt idx="61">Isaak Rawne</cx:pt>
          <cx:pt idx="62">Crawford Scad</cx:pt>
          <cx:pt idx="63">Brendan  Edgeller</cx:pt>
          <cx:pt idx="64">Lion  Adcock</cx:pt>
          <cx:pt idx="65">Rhiamon Mollison</cx:pt>
          <cx:pt idx="66">Iain Wiburn</cx:pt>
          <cx:pt idx="67">Inge Creer</cx:pt>
          <cx:pt idx="68">Tadio Audritt</cx:pt>
          <cx:pt idx="69">Felice McMurty</cx:pt>
          <cx:pt idx="70">Alic Bagg</cx:pt>
          <cx:pt idx="71">Adolph McNalley</cx:pt>
          <cx:pt idx="72">Northrop Reid</cx:pt>
          <cx:pt idx="73">Marquita Liquorish</cx:pt>
          <cx:pt idx="74">Anjanette Ferre</cx:pt>
          <cx:pt idx="75">Alexis Gotfrey</cx:pt>
          <cx:pt idx="76"> Kath Bletsoe</cx:pt>
          <cx:pt idx="77">Tallie Chaikovski</cx:pt>
          <cx:pt idx="78">Bari Toffano</cx:pt>
          <cx:pt idx="79">Dulce Colbeck</cx:pt>
          <cx:pt idx="80">Ignacius Losel</cx:pt>
          <cx:pt idx="81">Estell Kingsland</cx:pt>
          <cx:pt idx="82">Mollie  Hanway</cx:pt>
          <cx:pt idx="83">Inger Andriveaux</cx:pt>
          <cx:pt idx="84">Van Tuxwell</cx:pt>
          <cx:pt idx="85">Camilla Castle</cx:pt>
          <cx:pt idx="86">Charmane Heistermann</cx:pt>
          <cx:pt idx="87">Inger Chapelhow</cx:pt>
          <cx:pt idx="88">Enoch Dowrey</cx:pt>
          <cx:pt idx="89">Audry Yu</cx:pt>
          <cx:pt idx="90">Aileen McCritchie</cx:pt>
          <cx:pt idx="91">Tristam Cuming</cx:pt>
          <cx:pt idx="92">Janina Wolverson</cx:pt>
          <cx:pt idx="93">Dell Molloy</cx:pt>
          <cx:pt idx="94">Ardella Dyment</cx:pt>
          <cx:pt idx="95">Alexandros Rackley</cx:pt>
          <cx:pt idx="96">Delphine Jewis</cx:pt>
          <cx:pt idx="97"> Louise Lamming</cx:pt>
          <cx:pt idx="98">Vere Kulic</cx:pt>
          <cx:pt idx="99">Yanaton Wooster</cx:pt>
          <cx:pt idx="100">Caresa Christer</cx:pt>
          <cx:pt idx="101">Lindy Guillet</cx:pt>
          <cx:pt idx="102"> Pippy Shepperd</cx:pt>
          <cx:pt idx="103">Eilis Pavlasek</cx:pt>
          <cx:pt idx="104">Amery Ofer</cx:pt>
          <cx:pt idx="105">Beverie Moffet</cx:pt>
          <cx:pt idx="106">Dulsea Folkes</cx:pt>
          <cx:pt idx="107">Frasier Straw</cx:pt>
          <cx:pt idx="108">Caron Kolakovic</cx:pt>
          <cx:pt idx="109">Marquita Liquorish</cx:pt>
          <cx:pt idx="110">Floyd  Cowgill</cx:pt>
          <cx:pt idx="111">Lezlie Philcott</cx:pt>
          <cx:pt idx="112">Maible Azemar</cx:pt>
          <cx:pt idx="113">Aldrich  Glenny</cx:pt>
          <cx:pt idx="114">Alyosha Riquet</cx:pt>
          <cx:pt idx="115">Dave Lacoste</cx:pt>
          <cx:pt idx="116">Gradey Litton</cx:pt>
          <cx:pt idx="117">Bari Toffano</cx:pt>
          <cx:pt idx="118">Danica Nayshe</cx:pt>
          <cx:pt idx="119">Natalee Craiker</cx:pt>
          <cx:pt idx="120">Alicea Pudsall</cx:pt>
          <cx:pt idx="121">Michale Rolf</cx:pt>
          <cx:pt idx="122">Dare Tully</cx:pt>
          <cx:pt idx="123">Richy Gray</cx:pt>
          <cx:pt idx="124">Michale Rolf</cx:pt>
          <cx:pt idx="125">Marline Wahncke</cx:pt>
          <cx:pt idx="126">Delphine Jewis</cx:pt>
          <cx:pt idx="127">Katya Hundy</cx:pt>
          <cx:pt idx="128"> Jamesy O'Ferris</cx:pt>
          <cx:pt idx="129">Fanchon Furney</cx:pt>
          <cx:pt idx="130">Easter Pyke</cx:pt>
          <cx:pt idx="131">Gilles Jaquet</cx:pt>
          <cx:pt idx="132">Grazia Bunkle</cx:pt>
          <cx:pt idx="133">Granny Spencelayh</cx:pt>
          <cx:pt idx="134">Barbara-anne Kenchington</cx:pt>
          <cx:pt idx="135">Calvin O'Carroll</cx:pt>
          <cx:pt idx="136">Layton Crayden</cx:pt>
          <cx:pt idx="137">Giffer Berlin</cx:pt>
          <cx:pt idx="138">Barr Faughny</cx:pt>
          <cx:pt idx="139">Faun Rickeard</cx:pt>
          <cx:pt idx="140">Lizzie Mullally</cx:pt>
          <cx:pt idx="141"> Fred Dudeney</cx:pt>
          <cx:pt idx="142">Aluin Churly</cx:pt>
          <cx:pt idx="143">Gilda Richen</cx:pt>
          <cx:pt idx="144">Mabel Orrow</cx:pt>
          <cx:pt idx="145">Carlin Demke</cx:pt>
          <cx:pt idx="146">Jo-anne Gobeau</cx:pt>
          <cx:pt idx="147">Thorvald Milliken</cx:pt>
          <cx:pt idx="148">Adey Ryal</cx:pt>
          <cx:pt idx="149">Evanne  Sheryn</cx:pt>
          <cx:pt idx="150">Syd Fearn</cx:pt>
          <cx:pt idx="151">Cara Havers</cx:pt>
          <cx:pt idx="152">Egor Minto</cx:pt>
          <cx:pt idx="153">Theresita Chasmer</cx:pt>
          <cx:pt idx="154">Collin Jagson</cx:pt>
          <cx:pt idx="155">Giselbert Newlands</cx:pt>
          <cx:pt idx="156">Ignacius Losel</cx:pt>
          <cx:pt idx="157">Lezlie Philcott</cx:pt>
          <cx:pt idx="158">Stan  Tolliday</cx:pt>
          <cx:pt idx="159">Adela Dowsett</cx:pt>
          <cx:pt idx="160">Thedrick Bothwell</cx:pt>
          <cx:pt idx="161">Letisha Carrett</cx:pt>
          <cx:pt idx="162">Karyn Creeghan</cx:pt>
          <cx:pt idx="163">Tammi Lackham</cx:pt>
          <cx:pt idx="164">Shantee  D'Antonio</cx:pt>
          <cx:pt idx="165">Niko MacGille</cx:pt>
          <cx:pt idx="166">Ansley Gounel</cx:pt>
          <cx:pt idx="167">Antonetta  Coggeshall</cx:pt>
          <cx:pt idx="168">Lindy Guillet</cx:pt>
          <cx:pt idx="169">Wald Bountiff</cx:pt>
          <cx:pt idx="170">Lissy McCoy</cx:pt>
          <cx:pt idx="171">Felice McMurty</cx:pt>
          <cx:pt idx="172">Edd  MacKnockiter</cx:pt>
          <cx:pt idx="173">Hogan Iles</cx:pt>
          <cx:pt idx="174">Robinia Scholling</cx:pt>
          <cx:pt idx="175">Melisa Knott</cx:pt>
          <cx:pt idx="176">Novelia Pyffe</cx:pt>
          <cx:pt idx="177">Abigael Basire</cx:pt>
          <cx:pt idx="178">North Bertomeu</cx:pt>
          <cx:pt idx="179">Inge Creer</cx:pt>
          <cx:pt idx="180">Caresa Christer</cx:pt>
          <cx:pt idx="181">Edi  Hofton</cx:pt>
          <cx:pt idx="182">Revkah Antonacci</cx:pt>
          <cx:pt idx="183">Carolyn Attack </cx:pt>
          <cx:pt idx="184">Renaldo Thomassin</cx:pt>
          <cx:pt idx="185">Gilles Jaquet</cx:pt>
          <cx:pt idx="186">Iris  Wagg</cx:pt>
          <cx:pt idx="187">Malory Biles</cx:pt>
          <cx:pt idx="188">Lea Chaplin</cx:pt>
          <cx:pt idx="189">Hinda Label </cx:pt>
          <cx:pt idx="190">Adrianne Gave</cx:pt>
          <cx:pt idx="191">Eleonore Airdrie</cx:pt>
          <cx:pt idx="192">Rafaelita Blaksland </cx:pt>
          <cx:pt idx="193">Bendite  Bloan</cx:pt>
          <cx:pt idx="194">Sidoney Yitzhok</cx:pt>
          <cx:pt idx="195">Vaughn Carvill</cx:pt>
        </cx:lvl>
        <cx:lvl ptCount="196">
          <cx:pt idx="0">PR00147</cx:pt>
          <cx:pt idx="1">PR04686</cx:pt>
          <cx:pt idx="2">SQ04612</cx:pt>
          <cx:pt idx="3">VT01803</cx:pt>
          <cx:pt idx="4">TN02749</cx:pt>
          <cx:pt idx="5">SQ00144</cx:pt>
          <cx:pt idx="6">PR04601</cx:pt>
          <cx:pt idx="7">SQ01854</cx:pt>
          <cx:pt idx="8">SQ00612</cx:pt>
          <cx:pt idx="9">PR00419</cx:pt>
          <cx:pt idx="10">VT00578</cx:pt>
          <cx:pt idx="11">TN01281</cx:pt>
          <cx:pt idx="12">PR04473</cx:pt>
          <cx:pt idx="13">VT02417</cx:pt>
          <cx:pt idx="14">SQ00691</cx:pt>
          <cx:pt idx="15">TN00214</cx:pt>
          <cx:pt idx="16">VT02539</cx:pt>
          <cx:pt idx="17">SQ04598</cx:pt>
          <cx:pt idx="18">TN00464</cx:pt>
          <cx:pt idx="19">PR00893</cx:pt>
          <cx:pt idx="20">PR00882</cx:pt>
          <cx:pt idx="21">PR03445</cx:pt>
          <cx:pt idx="22">TN03416</cx:pt>
          <cx:pt idx="23">TN00890</cx:pt>
          <cx:pt idx="24">VT04137</cx:pt>
          <cx:pt idx="25">PR02603</cx:pt>
          <cx:pt idx="26">PR03158</cx:pt>
          <cx:pt idx="27">PR02288</cx:pt>
          <cx:pt idx="28">VT03849</cx:pt>
          <cx:pt idx="29">SQ01395</cx:pt>
          <cx:pt idx="30">SQ02559</cx:pt>
          <cx:pt idx="31">VT04627</cx:pt>
          <cx:pt idx="32">VT03537</cx:pt>
          <cx:pt idx="33">PR01951</cx:pt>
          <cx:pt idx="34">PR01662</cx:pt>
          <cx:pt idx="35">VT02313</cx:pt>
          <cx:pt idx="36">SQ01620</cx:pt>
          <cx:pt idx="37">VT04681</cx:pt>
          <cx:pt idx="38">TN04246</cx:pt>
          <cx:pt idx="39">TN02570</cx:pt>
          <cx:pt idx="40">VT02801</cx:pt>
          <cx:pt idx="41">SQ01177</cx:pt>
          <cx:pt idx="42">VT01740</cx:pt>
          <cx:pt idx="43">TN01876</cx:pt>
          <cx:pt idx="44">VT02313</cx:pt>
          <cx:pt idx="45">VT03988</cx:pt>
          <cx:pt idx="46">TN00227</cx:pt>
          <cx:pt idx="47">VT01092</cx:pt>
          <cx:pt idx="48">TN03169</cx:pt>
          <cx:pt idx="49">SQ01402</cx:pt>
          <cx:pt idx="50">SQ00360</cx:pt>
          <cx:pt idx="51">PR02208</cx:pt>
          <cx:pt idx="52">SQ01637</cx:pt>
          <cx:pt idx="53">TN03210</cx:pt>
          <cx:pt idx="54">PR03844</cx:pt>
          <cx:pt idx="55">VT04093</cx:pt>
          <cx:pt idx="56">SQ02246</cx:pt>
          <cx:pt idx="57">TN03032</cx:pt>
          <cx:pt idx="58">SQ00914</cx:pt>
          <cx:pt idx="59">SQ02525</cx:pt>
          <cx:pt idx="60">TN02667</cx:pt>
          <cx:pt idx="61">PR02782</cx:pt>
          <cx:pt idx="62">TN03331</cx:pt>
          <cx:pt idx="63">VT01249</cx:pt>
          <cx:pt idx="64">PR00576</cx:pt>
          <cx:pt idx="65">VT02260</cx:pt>
          <cx:pt idx="66">TN02883</cx:pt>
          <cx:pt idx="67">SQ03024</cx:pt>
          <cx:pt idx="68">TN04428</cx:pt>
          <cx:pt idx="69">SQ03350</cx:pt>
          <cx:pt idx="70">VT03421</cx:pt>
          <cx:pt idx="71">PR01346</cx:pt>
          <cx:pt idx="72">VT02118</cx:pt>
          <cx:pt idx="73">PR00210</cx:pt>
          <cx:pt idx="74">TN02496</cx:pt>
          <cx:pt idx="75">VT02491</cx:pt>
          <cx:pt idx="76">PR03980</cx:pt>
          <cx:pt idx="77">VT03307</cx:pt>
          <cx:pt idx="78">TN04058</cx:pt>
          <cx:pt idx="79">VT03993</cx:pt>
          <cx:pt idx="80">VT02663</cx:pt>
          <cx:pt idx="81">PR03034</cx:pt>
          <cx:pt idx="82">PR01159</cx:pt>
          <cx:pt idx="83">SQ03476</cx:pt>
          <cx:pt idx="84">PR04380</cx:pt>
          <cx:pt idx="85">TN00182</cx:pt>
          <cx:pt idx="86">VT01523</cx:pt>
          <cx:pt idx="87">PR00916</cx:pt>
          <cx:pt idx="88">PR01211</cx:pt>
          <cx:pt idx="89">VT01684</cx:pt>
          <cx:pt idx="90">TN01876</cx:pt>
          <cx:pt idx="91">TN04740</cx:pt>
          <cx:pt idx="92">TN03575</cx:pt>
          <cx:pt idx="93">VT04984</cx:pt>
          <cx:pt idx="94">PR00095</cx:pt>
          <cx:pt idx="95">SQ03546</cx:pt>
          <cx:pt idx="96">VT02374</cx:pt>
          <cx:pt idx="97">SQ00450</cx:pt>
          <cx:pt idx="98">PR03804</cx:pt>
          <cx:pt idx="99">SQ04488</cx:pt>
          <cx:pt idx="100">TN00735</cx:pt>
          <cx:pt idx="101">VT01893</cx:pt>
          <cx:pt idx="102">SQ02223</cx:pt>
          <cx:pt idx="103">PR02010</cx:pt>
          <cx:pt idx="104">SQ00498</cx:pt>
          <cx:pt idx="105">PR02113</cx:pt>
          <cx:pt idx="106">TN00727</cx:pt>
          <cx:pt idx="107">SQ01697</cx:pt>
          <cx:pt idx="108">SQ01519</cx:pt>
          <cx:pt idx="109">PR00210</cx:pt>
          <cx:pt idx="110">VT03500</cx:pt>
          <cx:pt idx="111">SQ01962</cx:pt>
          <cx:pt idx="112">VT00017</cx:pt>
          <cx:pt idx="113">SQ02559</cx:pt>
          <cx:pt idx="114">TN01210</cx:pt>
          <cx:pt idx="115">SQ02051</cx:pt>
          <cx:pt idx="116">SQ03321</cx:pt>
          <cx:pt idx="117">TN04058</cx:pt>
          <cx:pt idx="118">SQ00841</cx:pt>
          <cx:pt idx="119">SQ04603</cx:pt>
          <cx:pt idx="120">TN01028</cx:pt>
          <cx:pt idx="121">VT04028</cx:pt>
          <cx:pt idx="122">TN03068</cx:pt>
          <cx:pt idx="123">VT03701</cx:pt>
          <cx:pt idx="124">VT04028</cx:pt>
          <cx:pt idx="125">TN04101</cx:pt>
          <cx:pt idx="126">VT02374</cx:pt>
          <cx:pt idx="127">TN01632</cx:pt>
          <cx:pt idx="128">PR01956</cx:pt>
          <cx:pt idx="129">PR02140</cx:pt>
          <cx:pt idx="130">SQ03626</cx:pt>
          <cx:pt idx="131">VT01610</cx:pt>
          <cx:pt idx="132">TN00129</cx:pt>
          <cx:pt idx="133">TN01340</cx:pt>
          <cx:pt idx="134">TN00698</cx:pt>
          <cx:pt idx="135">SQ00960</cx:pt>
          <cx:pt idx="136">SQ01998</cx:pt>
          <cx:pt idx="137">PR04446</cx:pt>
          <cx:pt idx="138">SQ01283</cx:pt>
          <cx:pt idx="139">SQ01026</cx:pt>
          <cx:pt idx="140">TN02667</cx:pt>
          <cx:pt idx="141">TN01912</cx:pt>
          <cx:pt idx="142">VT02319</cx:pt>
          <cx:pt idx="143">SQ04960</cx:pt>
          <cx:pt idx="144">SQ01829</cx:pt>
          <cx:pt idx="145">SQ00022</cx:pt>
          <cx:pt idx="146">TN00214</cx:pt>
          <cx:pt idx="147">TN02798</cx:pt>
          <cx:pt idx="148">VT02532</cx:pt>
          <cx:pt idx="149">PR02321</cx:pt>
          <cx:pt idx="150">SQ03116</cx:pt>
          <cx:pt idx="151">SQ02638</cx:pt>
          <cx:pt idx="152">VT03704</cx:pt>
          <cx:pt idx="153">VT04552</cx:pt>
          <cx:pt idx="154">SQ04665</cx:pt>
          <cx:pt idx="155">VT00336</cx:pt>
          <cx:pt idx="156">TN01256</cx:pt>
          <cx:pt idx="157">SQ01962</cx:pt>
          <cx:pt idx="158">PR03271</cx:pt>
          <cx:pt idx="159">VT01101</cx:pt>
          <cx:pt idx="160">TN04660</cx:pt>
          <cx:pt idx="161">VT00596</cx:pt>
          <cx:pt idx="162">VT03552</cx:pt>
          <cx:pt idx="163">TN00083</cx:pt>
          <cx:pt idx="164">TN01389</cx:pt>
          <cx:pt idx="165">SQ02643</cx:pt>
          <cx:pt idx="166">SQ00914</cx:pt>
          <cx:pt idx="167">TN02674</cx:pt>
          <cx:pt idx="168">VT01893</cx:pt>
          <cx:pt idx="169">TN02727</cx:pt>
          <cx:pt idx="170">VT01323</cx:pt>
          <cx:pt idx="171">SQ03350</cx:pt>
          <cx:pt idx="172">PR03886</cx:pt>
          <cx:pt idx="173">PR00746</cx:pt>
          <cx:pt idx="174">SQ03387</cx:pt>
          <cx:pt idx="175">SQ00105</cx:pt>
          <cx:pt idx="176">SQ02424</cx:pt>
          <cx:pt idx="177">VT01703</cx:pt>
          <cx:pt idx="178">SQ02703</cx:pt>
          <cx:pt idx="179">SQ03024</cx:pt>
          <cx:pt idx="180">TN00735</cx:pt>
          <cx:pt idx="181">VT04373</cx:pt>
          <cx:pt idx="182">SQ03733</cx:pt>
          <cx:pt idx="183">VT04467</cx:pt>
          <cx:pt idx="184">VT03537</cx:pt>
          <cx:pt idx="185">VT01610</cx:pt>
          <cx:pt idx="186">PR02016</cx:pt>
          <cx:pt idx="187">VT04415</cx:pt>
          <cx:pt idx="188">TN04067</cx:pt>
          <cx:pt idx="189">TN04175</cx:pt>
          <cx:pt idx="190">VT00687</cx:pt>
          <cx:pt idx="191">PR01269</cx:pt>
          <cx:pt idx="192">TN00579</cx:pt>
          <cx:pt idx="193">TN03097</cx:pt>
          <cx:pt idx="194">SQ02174</cx:pt>
          <cx:pt idx="195">PR02957</cx:pt>
        </cx:lvl>
      </cx:strDim>
      <cx:numDim type="val">
        <cx:f>Sheet1!$H$2:$H$197</cx:f>
        <cx:lvl ptCount="196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</cx:lvl>
      </cx:numDim>
    </cx:data>
    <cx:data id="4">
      <cx:strDim type="cat">
        <cx:f>Sheet1!$A$2:$D$197</cx:f>
        <cx:lvl ptCount="196">
          <cx:pt idx="0">NULL</cx:pt>
          <cx:pt idx="1">Business Development</cx:pt>
          <cx:pt idx="2">Services</cx:pt>
          <cx:pt idx="3">Training</cx:pt>
          <cx:pt idx="4">Training</cx:pt>
          <cx:pt idx="5">Engineering</cx:pt>
          <cx:pt idx="6">Support</cx:pt>
          <cx:pt idx="7">Marketing</cx:pt>
          <cx:pt idx="8">Research and Development</cx:pt>
          <cx:pt idx="9">Business Development</cx:pt>
          <cx:pt idx="10">Services</cx:pt>
          <cx:pt idx="11">Engineering</cx:pt>
          <cx:pt idx="12">Business Development</cx:pt>
          <cx:pt idx="13">Support</cx:pt>
          <cx:pt idx="14">Support</cx:pt>
          <cx:pt idx="15">Training</cx:pt>
          <cx:pt idx="16">Engineering</cx:pt>
          <cx:pt idx="17">Services</cx:pt>
          <cx:pt idx="18">Research and Development</cx:pt>
          <cx:pt idx="19">Human Resources</cx:pt>
          <cx:pt idx="20">Accounting</cx:pt>
          <cx:pt idx="21">Sales</cx:pt>
          <cx:pt idx="22">Engineering</cx:pt>
          <cx:pt idx="23">Training</cx:pt>
          <cx:pt idx="24">Training</cx:pt>
          <cx:pt idx="25">Human Resources</cx:pt>
          <cx:pt idx="26">Services</cx:pt>
          <cx:pt idx="27">Product Management</cx:pt>
          <cx:pt idx="28">Accounting</cx:pt>
          <cx:pt idx="29">Legal</cx:pt>
          <cx:pt idx="30">Business Development</cx:pt>
          <cx:pt idx="31">Human Resources</cx:pt>
          <cx:pt idx="32">Business Development</cx:pt>
          <cx:pt idx="33">NULL</cx:pt>
          <cx:pt idx="34">Research and Development</cx:pt>
          <cx:pt idx="35">Training</cx:pt>
          <cx:pt idx="36">Legal</cx:pt>
          <cx:pt idx="37">Product Management</cx:pt>
          <cx:pt idx="38">Support</cx:pt>
          <cx:pt idx="39">Accounting</cx:pt>
          <cx:pt idx="40">Training</cx:pt>
          <cx:pt idx="41">Human Resources</cx:pt>
          <cx:pt idx="42">Services</cx:pt>
          <cx:pt idx="43">Business Development</cx:pt>
          <cx:pt idx="44">Training</cx:pt>
          <cx:pt idx="45">Support</cx:pt>
          <cx:pt idx="46">Support</cx:pt>
          <cx:pt idx="47">Accounting</cx:pt>
          <cx:pt idx="48">Product Management</cx:pt>
          <cx:pt idx="49">NULL</cx:pt>
          <cx:pt idx="50">Marketing</cx:pt>
          <cx:pt idx="51">Training</cx:pt>
          <cx:pt idx="52">Sales</cx:pt>
          <cx:pt idx="53">Training</cx:pt>
          <cx:pt idx="54">Human Resources</cx:pt>
          <cx:pt idx="55">Training</cx:pt>
          <cx:pt idx="56">Research and Development</cx:pt>
          <cx:pt idx="57">Research and Development</cx:pt>
          <cx:pt idx="58">Product Management</cx:pt>
          <cx:pt idx="59">Engineering</cx:pt>
          <cx:pt idx="60">Support</cx:pt>
          <cx:pt idx="61">Marketing</cx:pt>
          <cx:pt idx="62">Human Resources</cx:pt>
          <cx:pt idx="63">Legal</cx:pt>
          <cx:pt idx="64">Legal</cx:pt>
          <cx:pt idx="65">Research and Development</cx:pt>
          <cx:pt idx="66">Sales</cx:pt>
          <cx:pt idx="67">Services</cx:pt>
          <cx:pt idx="68">Human Resources</cx:pt>
          <cx:pt idx="69">Product Management</cx:pt>
          <cx:pt idx="70">Legal</cx:pt>
          <cx:pt idx="71">Business Development</cx:pt>
          <cx:pt idx="72">NULL</cx:pt>
          <cx:pt idx="73">Legal</cx:pt>
          <cx:pt idx="74">Human Resources</cx:pt>
          <cx:pt idx="75">Engineering</cx:pt>
          <cx:pt idx="76">Marketing</cx:pt>
          <cx:pt idx="77">Sales</cx:pt>
          <cx:pt idx="78">Product Management</cx:pt>
          <cx:pt idx="79">Human Resources</cx:pt>
          <cx:pt idx="80">Legal</cx:pt>
          <cx:pt idx="81">Sales</cx:pt>
          <cx:pt idx="82">NULL</cx:pt>
          <cx:pt idx="83">Accounting</cx:pt>
          <cx:pt idx="84">Business Development</cx:pt>
          <cx:pt idx="85">Product Management</cx:pt>
          <cx:pt idx="86">Business Development</cx:pt>
          <cx:pt idx="87">Research and Development</cx:pt>
          <cx:pt idx="88">Accounting</cx:pt>
          <cx:pt idx="89">Training</cx:pt>
          <cx:pt idx="90">Business Development</cx:pt>
          <cx:pt idx="91">Support</cx:pt>
          <cx:pt idx="92">Research and Development</cx:pt>
          <cx:pt idx="93">Engineering</cx:pt>
          <cx:pt idx="94">Business Development</cx:pt>
          <cx:pt idx="95">Legal</cx:pt>
          <cx:pt idx="96">Accounting</cx:pt>
          <cx:pt idx="97">Sales</cx:pt>
          <cx:pt idx="98">Legal</cx:pt>
          <cx:pt idx="99">Marketing</cx:pt>
          <cx:pt idx="100">Support</cx:pt>
          <cx:pt idx="101">Training</cx:pt>
          <cx:pt idx="102">Accounting</cx:pt>
          <cx:pt idx="103">Product Management</cx:pt>
          <cx:pt idx="104">Legal</cx:pt>
          <cx:pt idx="105">Support</cx:pt>
          <cx:pt idx="106">Services</cx:pt>
          <cx:pt idx="107">Business Development</cx:pt>
          <cx:pt idx="108">Accounting</cx:pt>
          <cx:pt idx="109">Legal</cx:pt>
          <cx:pt idx="110">Support</cx:pt>
          <cx:pt idx="111">Research and Development</cx:pt>
          <cx:pt idx="112">Accounting</cx:pt>
          <cx:pt idx="113">Business Development</cx:pt>
          <cx:pt idx="114">Legal</cx:pt>
          <cx:pt idx="115">Legal</cx:pt>
          <cx:pt idx="116">Accounting</cx:pt>
          <cx:pt idx="117">Product Management</cx:pt>
          <cx:pt idx="118">Services</cx:pt>
          <cx:pt idx="119">Product Management</cx:pt>
          <cx:pt idx="120">Accounting</cx:pt>
          <cx:pt idx="121">Services</cx:pt>
          <cx:pt idx="122">Business Development</cx:pt>
          <cx:pt idx="123">Product Management</cx:pt>
          <cx:pt idx="124">Services</cx:pt>
          <cx:pt idx="125">Legal</cx:pt>
          <cx:pt idx="126">Accounting</cx:pt>
          <cx:pt idx="127">Business Development</cx:pt>
          <cx:pt idx="128">Accounting</cx:pt>
          <cx:pt idx="129">Accounting</cx:pt>
          <cx:pt idx="130">Training</cx:pt>
          <cx:pt idx="131">Accounting</cx:pt>
          <cx:pt idx="132">Research and Development</cx:pt>
          <cx:pt idx="133">Legal</cx:pt>
          <cx:pt idx="134">Support</cx:pt>
          <cx:pt idx="135">Research and Development</cx:pt>
          <cx:pt idx="136">Product Management</cx:pt>
          <cx:pt idx="137">Research and Development</cx:pt>
          <cx:pt idx="138">Marketing</cx:pt>
          <cx:pt idx="139">Product Management</cx:pt>
          <cx:pt idx="140">Support</cx:pt>
          <cx:pt idx="141">Services</cx:pt>
          <cx:pt idx="142">Research and Development</cx:pt>
          <cx:pt idx="143">Support</cx:pt>
          <cx:pt idx="144">Product Management</cx:pt>
          <cx:pt idx="145">Business Development</cx:pt>
          <cx:pt idx="146">Training</cx:pt>
          <cx:pt idx="147">Business Development</cx:pt>
          <cx:pt idx="148">Legal</cx:pt>
          <cx:pt idx="149">Services</cx:pt>
          <cx:pt idx="150">Engineering</cx:pt>
          <cx:pt idx="151">Marketing</cx:pt>
          <cx:pt idx="152">Legal</cx:pt>
          <cx:pt idx="153">Product Management</cx:pt>
          <cx:pt idx="154">Services</cx:pt>
          <cx:pt idx="155">Services</cx:pt>
          <cx:pt idx="156">Legal</cx:pt>
          <cx:pt idx="157">Research and Development</cx:pt>
          <cx:pt idx="158">Sales</cx:pt>
          <cx:pt idx="159">Support</cx:pt>
          <cx:pt idx="160">Business Development</cx:pt>
          <cx:pt idx="161">Sales</cx:pt>
          <cx:pt idx="162">Engineering</cx:pt>
          <cx:pt idx="163">Business Development</cx:pt>
          <cx:pt idx="164">Product Management</cx:pt>
          <cx:pt idx="165">Engineering</cx:pt>
          <cx:pt idx="166">Product Management</cx:pt>
          <cx:pt idx="167">Sales</cx:pt>
          <cx:pt idx="168">Training</cx:pt>
          <cx:pt idx="169">Support</cx:pt>
          <cx:pt idx="170">Business Development</cx:pt>
          <cx:pt idx="171">Product Management</cx:pt>
          <cx:pt idx="172">Accounting</cx:pt>
          <cx:pt idx="173">Accounting</cx:pt>
          <cx:pt idx="174">Human Resources</cx:pt>
          <cx:pt idx="175">Training</cx:pt>
          <cx:pt idx="176">Accounting</cx:pt>
          <cx:pt idx="177">Engineering</cx:pt>
          <cx:pt idx="178">Marketing</cx:pt>
          <cx:pt idx="179">Services</cx:pt>
          <cx:pt idx="180">Support</cx:pt>
          <cx:pt idx="181">Research and Development</cx:pt>
          <cx:pt idx="182">NULL</cx:pt>
          <cx:pt idx="183">Marketing</cx:pt>
          <cx:pt idx="184">Business Development</cx:pt>
          <cx:pt idx="185">Accounting</cx:pt>
          <cx:pt idx="186">NULL</cx:pt>
          <cx:pt idx="187">Training</cx:pt>
          <cx:pt idx="188">Human Resources</cx:pt>
          <cx:pt idx="189">Human Resources</cx:pt>
          <cx:pt idx="190">Engineering</cx:pt>
          <cx:pt idx="191">Engineering</cx:pt>
          <cx:pt idx="192">Services</cx:pt>
          <cx:pt idx="193">Marketing</cx:pt>
          <cx:pt idx="194">NULL</cx:pt>
          <cx:pt idx="195">Training</cx:pt>
        </cx:lvl>
        <cx:lvl ptCount="196">
          <cx:pt idx="0">Male</cx:pt>
          <cx:pt idx="1">Female</cx:pt>
          <cx:pt idx="2">Female</cx:pt>
          <cx:pt idx="3">Female</cx:pt>
          <cx:pt idx="4">Female</cx:pt>
          <cx:pt idx="5">Male</cx:pt>
          <cx:pt idx="7">Female</cx:pt>
          <cx:pt idx="8">Male</cx:pt>
          <cx:pt idx="9">Female</cx:pt>
          <cx:pt idx="10">Female</cx:pt>
          <cx:pt idx="11">Female</cx:pt>
          <cx:pt idx="12">Female</cx:pt>
          <cx:pt idx="13">Male</cx:pt>
          <cx:pt idx="14">Male</cx:pt>
          <cx:pt idx="15">Female</cx:pt>
          <cx:pt idx="16">Male</cx:pt>
          <cx:pt idx="17">Male</cx:pt>
          <cx:pt idx="18">Male</cx:pt>
          <cx:pt idx="19">Male</cx:pt>
          <cx:pt idx="20">Male</cx:pt>
          <cx:pt idx="21">Male</cx:pt>
          <cx:pt idx="22">Male</cx:pt>
          <cx:pt idx="23">Female</cx:pt>
          <cx:pt idx="25">Female</cx:pt>
          <cx:pt idx="26">Female</cx:pt>
          <cx:pt idx="27">Male</cx:pt>
          <cx:pt idx="28">Male</cx:pt>
          <cx:pt idx="29">Male</cx:pt>
          <cx:pt idx="30">Male</cx:pt>
          <cx:pt idx="31">Male</cx:pt>
          <cx:pt idx="32">Male</cx:pt>
          <cx:pt idx="33">Male</cx:pt>
          <cx:pt idx="34">Female</cx:pt>
          <cx:pt idx="35">Male</cx:pt>
          <cx:pt idx="36">Male</cx:pt>
          <cx:pt idx="37">Female</cx:pt>
          <cx:pt idx="38">Female</cx:pt>
          <cx:pt idx="39">Female</cx:pt>
          <cx:pt idx="40">Male</cx:pt>
          <cx:pt idx="41">Male</cx:pt>
          <cx:pt idx="42">Female</cx:pt>
          <cx:pt idx="43">Male</cx:pt>
          <cx:pt idx="44">Male</cx:pt>
          <cx:pt idx="45">Female</cx:pt>
          <cx:pt idx="46">Female</cx:pt>
          <cx:pt idx="47">Male</cx:pt>
          <cx:pt idx="48">Female</cx:pt>
          <cx:pt idx="49">Female</cx:pt>
          <cx:pt idx="50">Male</cx:pt>
          <cx:pt idx="51">Female</cx:pt>
          <cx:pt idx="52">Male</cx:pt>
          <cx:pt idx="53">Male</cx:pt>
          <cx:pt idx="54">Female</cx:pt>
          <cx:pt idx="55">Female</cx:pt>
          <cx:pt idx="56">Male</cx:pt>
          <cx:pt idx="57">Female</cx:pt>
          <cx:pt idx="58">Female</cx:pt>
          <cx:pt idx="59">Male</cx:pt>
          <cx:pt idx="60">Male</cx:pt>
          <cx:pt idx="61">Male</cx:pt>
          <cx:pt idx="62">Male</cx:pt>
          <cx:pt idx="63">Female</cx:pt>
          <cx:pt idx="64">Female</cx:pt>
          <cx:pt idx="65">Female</cx:pt>
          <cx:pt idx="66">Female</cx:pt>
          <cx:pt idx="67">Female</cx:pt>
          <cx:pt idx="69">Female</cx:pt>
          <cx:pt idx="70">Male</cx:pt>
          <cx:pt idx="71">Male</cx:pt>
          <cx:pt idx="72">Female</cx:pt>
          <cx:pt idx="73">Female</cx:pt>
          <cx:pt idx="75">Male</cx:pt>
          <cx:pt idx="76">Male</cx:pt>
          <cx:pt idx="77">Male</cx:pt>
          <cx:pt idx="78">Male</cx:pt>
          <cx:pt idx="79">Male</cx:pt>
          <cx:pt idx="80">Male</cx:pt>
          <cx:pt idx="81">Male</cx:pt>
          <cx:pt idx="82">Male</cx:pt>
          <cx:pt idx="84">Female</cx:pt>
          <cx:pt idx="85">Female</cx:pt>
          <cx:pt idx="86">Female</cx:pt>
          <cx:pt idx="87">Female</cx:pt>
          <cx:pt idx="88">Male</cx:pt>
          <cx:pt idx="89">Female</cx:pt>
          <cx:pt idx="90">Male</cx:pt>
          <cx:pt idx="91">Female</cx:pt>
          <cx:pt idx="92">Female</cx:pt>
          <cx:pt idx="93">Male</cx:pt>
          <cx:pt idx="94">Female</cx:pt>
          <cx:pt idx="95">Female</cx:pt>
          <cx:pt idx="96">Female</cx:pt>
          <cx:pt idx="97">Female</cx:pt>
          <cx:pt idx="98">Male</cx:pt>
          <cx:pt idx="99">Male</cx:pt>
          <cx:pt idx="100">Male</cx:pt>
          <cx:pt idx="101">Male</cx:pt>
          <cx:pt idx="102">Female</cx:pt>
          <cx:pt idx="103">Male</cx:pt>
          <cx:pt idx="104">Female</cx:pt>
          <cx:pt idx="105">Female</cx:pt>
          <cx:pt idx="106">Female</cx:pt>
          <cx:pt idx="107">Male</cx:pt>
          <cx:pt idx="108">Male</cx:pt>
          <cx:pt idx="109">Female</cx:pt>
          <cx:pt idx="110">Male</cx:pt>
          <cx:pt idx="111">Female</cx:pt>
          <cx:pt idx="112">Male</cx:pt>
          <cx:pt idx="113">Male</cx:pt>
          <cx:pt idx="114">Male</cx:pt>
          <cx:pt idx="115">Male</cx:pt>
          <cx:pt idx="116">Female</cx:pt>
          <cx:pt idx="117">Male</cx:pt>
          <cx:pt idx="118">Female</cx:pt>
          <cx:pt idx="119">Male</cx:pt>
          <cx:pt idx="120">Male</cx:pt>
          <cx:pt idx="121">Male</cx:pt>
          <cx:pt idx="122">Male</cx:pt>
          <cx:pt idx="123">Female</cx:pt>
          <cx:pt idx="124">Male</cx:pt>
          <cx:pt idx="125">Male</cx:pt>
          <cx:pt idx="126">Female</cx:pt>
          <cx:pt idx="127">Male</cx:pt>
          <cx:pt idx="128">Male</cx:pt>
          <cx:pt idx="129">Male</cx:pt>
          <cx:pt idx="130">Female</cx:pt>
          <cx:pt idx="131">Female</cx:pt>
          <cx:pt idx="132">Female</cx:pt>
          <cx:pt idx="133">Male</cx:pt>
          <cx:pt idx="134">Female</cx:pt>
          <cx:pt idx="135">Female</cx:pt>
          <cx:pt idx="136">Male</cx:pt>
          <cx:pt idx="137">Female</cx:pt>
          <cx:pt idx="138">Female</cx:pt>
          <cx:pt idx="139">Male</cx:pt>
          <cx:pt idx="140">Male</cx:pt>
          <cx:pt idx="141">Male</cx:pt>
          <cx:pt idx="142">Female</cx:pt>
          <cx:pt idx="143">Female</cx:pt>
          <cx:pt idx="144">Male</cx:pt>
          <cx:pt idx="145">Male</cx:pt>
          <cx:pt idx="146">Female</cx:pt>
          <cx:pt idx="147">Female</cx:pt>
          <cx:pt idx="148">Female</cx:pt>
          <cx:pt idx="149">Female</cx:pt>
          <cx:pt idx="150">Male</cx:pt>
          <cx:pt idx="151">Male</cx:pt>
          <cx:pt idx="153">Female</cx:pt>
          <cx:pt idx="154">Male</cx:pt>
          <cx:pt idx="155">Male</cx:pt>
          <cx:pt idx="156">Male</cx:pt>
          <cx:pt idx="157">Female</cx:pt>
          <cx:pt idx="158">Female</cx:pt>
          <cx:pt idx="159">Male</cx:pt>
          <cx:pt idx="160">Male</cx:pt>
          <cx:pt idx="161">Female</cx:pt>
          <cx:pt idx="162">Male</cx:pt>
          <cx:pt idx="163">Female</cx:pt>
          <cx:pt idx="164">Female</cx:pt>
          <cx:pt idx="165">Female</cx:pt>
          <cx:pt idx="166">Female</cx:pt>
          <cx:pt idx="167">Male</cx:pt>
          <cx:pt idx="168">Male</cx:pt>
          <cx:pt idx="169">Female</cx:pt>
          <cx:pt idx="170">Female</cx:pt>
          <cx:pt idx="171">Female</cx:pt>
          <cx:pt idx="172">Male</cx:pt>
          <cx:pt idx="173">Female</cx:pt>
          <cx:pt idx="174">Female</cx:pt>
          <cx:pt idx="175">Female</cx:pt>
          <cx:pt idx="176">Male</cx:pt>
          <cx:pt idx="177">Male</cx:pt>
          <cx:pt idx="178">Female</cx:pt>
          <cx:pt idx="179">Female</cx:pt>
          <cx:pt idx="180">Male</cx:pt>
          <cx:pt idx="181">Male</cx:pt>
          <cx:pt idx="182">Male</cx:pt>
          <cx:pt idx="183">Female</cx:pt>
          <cx:pt idx="184">Male</cx:pt>
          <cx:pt idx="185">Female</cx:pt>
          <cx:pt idx="186">Female</cx:pt>
          <cx:pt idx="187">Female</cx:pt>
          <cx:pt idx="188">Female</cx:pt>
          <cx:pt idx="189">Female</cx:pt>
          <cx:pt idx="190">Male</cx:pt>
          <cx:pt idx="191">Female</cx:pt>
          <cx:pt idx="192">Female</cx:pt>
          <cx:pt idx="193">Male</cx:pt>
          <cx:pt idx="194">Female</cx:pt>
          <cx:pt idx="195">Female</cx:pt>
        </cx:lvl>
        <cx:lvl ptCount="196">
          <cx:pt idx="0">Minerva Ricardot</cx:pt>
          <cx:pt idx="1">Oona Donan</cx:pt>
          <cx:pt idx="2">Mick Spraberry</cx:pt>
          <cx:pt idx="3">Freddy Linford</cx:pt>
          <cx:pt idx="4">Mackenzie Hannis</cx:pt>
          <cx:pt idx="5">Collen Dunbleton</cx:pt>
          <cx:pt idx="6">Nananne Gehringer</cx:pt>
          <cx:pt idx="7">Jessica Callcott</cx:pt>
          <cx:pt idx="8"> Leena Bruckshaw</cx:pt>
          <cx:pt idx="9">Billi Fellgate</cx:pt>
          <cx:pt idx="10">Magnum Locksley</cx:pt>
          <cx:pt idx="11">Cletus McGarahan </cx:pt>
          <cx:pt idx="12"> Wyn Treadger</cx:pt>
          <cx:pt idx="13">Evangelina Lergan</cx:pt>
          <cx:pt idx="14">Verla Timmis</cx:pt>
          <cx:pt idx="15">Jo-anne Gobeau</cx:pt>
          <cx:pt idx="16">Devinne Tuny</cx:pt>
          <cx:pt idx="17">Pearla  Beteriss</cx:pt>
          <cx:pt idx="18">Maritsa Marusic</cx:pt>
          <cx:pt idx="19">Daisie McNeice</cx:pt>
          <cx:pt idx="20"> Jill Shipsey</cx:pt>
          <cx:pt idx="21">Myrle Prandoni</cx:pt>
          <cx:pt idx="22">Seward Kubera</cx:pt>
          <cx:pt idx="23">Dean Biggam</cx:pt>
          <cx:pt idx="24">Marissa Infante</cx:pt>
          <cx:pt idx="25">Daisie Dahlman</cx:pt>
          <cx:pt idx="26">Danica Nayshe</cx:pt>
          <cx:pt idx="27">Althea  Bronger</cx:pt>
          <cx:pt idx="28">Leonidas Cavaney</cx:pt>
          <cx:pt idx="29">Dennison Crosswaite</cx:pt>
          <cx:pt idx="30">Aldrich  Glenny</cx:pt>
          <cx:pt idx="31">Yvette  Bett</cx:pt>
          <cx:pt idx="32">Renaldo Thomassin</cx:pt>
          <cx:pt idx="33">Aloise MacCathay </cx:pt>
          <cx:pt idx="34">Genevra Friday</cx:pt>
          <cx:pt idx="35">Thekla Lynnett</cx:pt>
          <cx:pt idx="36">Westbrook Brandino</cx:pt>
          <cx:pt idx="37">Nickolai  Artin</cx:pt>
          <cx:pt idx="38">Shaylyn Ransbury </cx:pt>
          <cx:pt idx="39">Grady Rochelle</cx:pt>
          <cx:pt idx="40">Shellysheldon Mahady</cx:pt>
          <cx:pt idx="41">Riccardo Hagan</cx:pt>
          <cx:pt idx="42">Ginger  Myott</cx:pt>
          <cx:pt idx="43">Aileen McCritchie</cx:pt>
          <cx:pt idx="44">Thekla Lynnett</cx:pt>
          <cx:pt idx="45">Oby Sorrel</cx:pt>
          <cx:pt idx="46">Lincoln Cord</cx:pt>
          <cx:pt idx="47">Tabby  Astall</cx:pt>
          <cx:pt idx="48">Doe Clubley</cx:pt>
          <cx:pt idx="49">Julietta Culross</cx:pt>
          <cx:pt idx="50">Orlando Gorstidge </cx:pt>
          <cx:pt idx="51">Vernor Atyea</cx:pt>
          <cx:pt idx="52"> Joaquin McVitty</cx:pt>
          <cx:pt idx="53">Kellsie Waby</cx:pt>
          <cx:pt idx="54">Brose MacCorkell</cx:pt>
          <cx:pt idx="55">Ewart Hovel</cx:pt>
          <cx:pt idx="56">Matias Cormack </cx:pt>
          <cx:pt idx="57">Debera Gow </cx:pt>
          <cx:pt idx="58">Ansley Gounel</cx:pt>
          <cx:pt idx="59">Mickie Dagwell</cx:pt>
          <cx:pt idx="60">Lizzie Mullally</cx:pt>
          <cx:pt idx="61">Isaak Rawne</cx:pt>
          <cx:pt idx="62">Crawford Scad</cx:pt>
          <cx:pt idx="63">Brendan  Edgeller</cx:pt>
          <cx:pt idx="64">Lion  Adcock</cx:pt>
          <cx:pt idx="65">Rhiamon Mollison</cx:pt>
          <cx:pt idx="66">Iain Wiburn</cx:pt>
          <cx:pt idx="67">Inge Creer</cx:pt>
          <cx:pt idx="68">Tadio Audritt</cx:pt>
          <cx:pt idx="69">Felice McMurty</cx:pt>
          <cx:pt idx="70">Alic Bagg</cx:pt>
          <cx:pt idx="71">Adolph McNalley</cx:pt>
          <cx:pt idx="72">Northrop Reid</cx:pt>
          <cx:pt idx="73">Marquita Liquorish</cx:pt>
          <cx:pt idx="74">Anjanette Ferre</cx:pt>
          <cx:pt idx="75">Alexis Gotfrey</cx:pt>
          <cx:pt idx="76"> Kath Bletsoe</cx:pt>
          <cx:pt idx="77">Tallie Chaikovski</cx:pt>
          <cx:pt idx="78">Bari Toffano</cx:pt>
          <cx:pt idx="79">Dulce Colbeck</cx:pt>
          <cx:pt idx="80">Ignacius Losel</cx:pt>
          <cx:pt idx="81">Estell Kingsland</cx:pt>
          <cx:pt idx="82">Mollie  Hanway</cx:pt>
          <cx:pt idx="83">Inger Andriveaux</cx:pt>
          <cx:pt idx="84">Van Tuxwell</cx:pt>
          <cx:pt idx="85">Camilla Castle</cx:pt>
          <cx:pt idx="86">Charmane Heistermann</cx:pt>
          <cx:pt idx="87">Inger Chapelhow</cx:pt>
          <cx:pt idx="88">Enoch Dowrey</cx:pt>
          <cx:pt idx="89">Audry Yu</cx:pt>
          <cx:pt idx="90">Aileen McCritchie</cx:pt>
          <cx:pt idx="91">Tristam Cuming</cx:pt>
          <cx:pt idx="92">Janina Wolverson</cx:pt>
          <cx:pt idx="93">Dell Molloy</cx:pt>
          <cx:pt idx="94">Ardella Dyment</cx:pt>
          <cx:pt idx="95">Alexandros Rackley</cx:pt>
          <cx:pt idx="96">Delphine Jewis</cx:pt>
          <cx:pt idx="97"> Louise Lamming</cx:pt>
          <cx:pt idx="98">Vere Kulic</cx:pt>
          <cx:pt idx="99">Yanaton Wooster</cx:pt>
          <cx:pt idx="100">Caresa Christer</cx:pt>
          <cx:pt idx="101">Lindy Guillet</cx:pt>
          <cx:pt idx="102"> Pippy Shepperd</cx:pt>
          <cx:pt idx="103">Eilis Pavlasek</cx:pt>
          <cx:pt idx="104">Amery Ofer</cx:pt>
          <cx:pt idx="105">Beverie Moffet</cx:pt>
          <cx:pt idx="106">Dulsea Folkes</cx:pt>
          <cx:pt idx="107">Frasier Straw</cx:pt>
          <cx:pt idx="108">Caron Kolakovic</cx:pt>
          <cx:pt idx="109">Marquita Liquorish</cx:pt>
          <cx:pt idx="110">Floyd  Cowgill</cx:pt>
          <cx:pt idx="111">Lezlie Philcott</cx:pt>
          <cx:pt idx="112">Maible Azemar</cx:pt>
          <cx:pt idx="113">Aldrich  Glenny</cx:pt>
          <cx:pt idx="114">Alyosha Riquet</cx:pt>
          <cx:pt idx="115">Dave Lacoste</cx:pt>
          <cx:pt idx="116">Gradey Litton</cx:pt>
          <cx:pt idx="117">Bari Toffano</cx:pt>
          <cx:pt idx="118">Danica Nayshe</cx:pt>
          <cx:pt idx="119">Natalee Craiker</cx:pt>
          <cx:pt idx="120">Alicea Pudsall</cx:pt>
          <cx:pt idx="121">Michale Rolf</cx:pt>
          <cx:pt idx="122">Dare Tully</cx:pt>
          <cx:pt idx="123">Richy Gray</cx:pt>
          <cx:pt idx="124">Michale Rolf</cx:pt>
          <cx:pt idx="125">Marline Wahncke</cx:pt>
          <cx:pt idx="126">Delphine Jewis</cx:pt>
          <cx:pt idx="127">Katya Hundy</cx:pt>
          <cx:pt idx="128"> Jamesy O'Ferris</cx:pt>
          <cx:pt idx="129">Fanchon Furney</cx:pt>
          <cx:pt idx="130">Easter Pyke</cx:pt>
          <cx:pt idx="131">Gilles Jaquet</cx:pt>
          <cx:pt idx="132">Grazia Bunkle</cx:pt>
          <cx:pt idx="133">Granny Spencelayh</cx:pt>
          <cx:pt idx="134">Barbara-anne Kenchington</cx:pt>
          <cx:pt idx="135">Calvin O'Carroll</cx:pt>
          <cx:pt idx="136">Layton Crayden</cx:pt>
          <cx:pt idx="137">Giffer Berlin</cx:pt>
          <cx:pt idx="138">Barr Faughny</cx:pt>
          <cx:pt idx="139">Faun Rickeard</cx:pt>
          <cx:pt idx="140">Lizzie Mullally</cx:pt>
          <cx:pt idx="141"> Fred Dudeney</cx:pt>
          <cx:pt idx="142">Aluin Churly</cx:pt>
          <cx:pt idx="143">Gilda Richen</cx:pt>
          <cx:pt idx="144">Mabel Orrow</cx:pt>
          <cx:pt idx="145">Carlin Demke</cx:pt>
          <cx:pt idx="146">Jo-anne Gobeau</cx:pt>
          <cx:pt idx="147">Thorvald Milliken</cx:pt>
          <cx:pt idx="148">Adey Ryal</cx:pt>
          <cx:pt idx="149">Evanne  Sheryn</cx:pt>
          <cx:pt idx="150">Syd Fearn</cx:pt>
          <cx:pt idx="151">Cara Havers</cx:pt>
          <cx:pt idx="152">Egor Minto</cx:pt>
          <cx:pt idx="153">Theresita Chasmer</cx:pt>
          <cx:pt idx="154">Collin Jagson</cx:pt>
          <cx:pt idx="155">Giselbert Newlands</cx:pt>
          <cx:pt idx="156">Ignacius Losel</cx:pt>
          <cx:pt idx="157">Lezlie Philcott</cx:pt>
          <cx:pt idx="158">Stan  Tolliday</cx:pt>
          <cx:pt idx="159">Adela Dowsett</cx:pt>
          <cx:pt idx="160">Thedrick Bothwell</cx:pt>
          <cx:pt idx="161">Letisha Carrett</cx:pt>
          <cx:pt idx="162">Karyn Creeghan</cx:pt>
          <cx:pt idx="163">Tammi Lackham</cx:pt>
          <cx:pt idx="164">Shantee  D'Antonio</cx:pt>
          <cx:pt idx="165">Niko MacGille</cx:pt>
          <cx:pt idx="166">Ansley Gounel</cx:pt>
          <cx:pt idx="167">Antonetta  Coggeshall</cx:pt>
          <cx:pt idx="168">Lindy Guillet</cx:pt>
          <cx:pt idx="169">Wald Bountiff</cx:pt>
          <cx:pt idx="170">Lissy McCoy</cx:pt>
          <cx:pt idx="171">Felice McMurty</cx:pt>
          <cx:pt idx="172">Edd  MacKnockiter</cx:pt>
          <cx:pt idx="173">Hogan Iles</cx:pt>
          <cx:pt idx="174">Robinia Scholling</cx:pt>
          <cx:pt idx="175">Melisa Knott</cx:pt>
          <cx:pt idx="176">Novelia Pyffe</cx:pt>
          <cx:pt idx="177">Abigael Basire</cx:pt>
          <cx:pt idx="178">North Bertomeu</cx:pt>
          <cx:pt idx="179">Inge Creer</cx:pt>
          <cx:pt idx="180">Caresa Christer</cx:pt>
          <cx:pt idx="181">Edi  Hofton</cx:pt>
          <cx:pt idx="182">Revkah Antonacci</cx:pt>
          <cx:pt idx="183">Carolyn Attack </cx:pt>
          <cx:pt idx="184">Renaldo Thomassin</cx:pt>
          <cx:pt idx="185">Gilles Jaquet</cx:pt>
          <cx:pt idx="186">Iris  Wagg</cx:pt>
          <cx:pt idx="187">Malory Biles</cx:pt>
          <cx:pt idx="188">Lea Chaplin</cx:pt>
          <cx:pt idx="189">Hinda Label </cx:pt>
          <cx:pt idx="190">Adrianne Gave</cx:pt>
          <cx:pt idx="191">Eleonore Airdrie</cx:pt>
          <cx:pt idx="192">Rafaelita Blaksland </cx:pt>
          <cx:pt idx="193">Bendite  Bloan</cx:pt>
          <cx:pt idx="194">Sidoney Yitzhok</cx:pt>
          <cx:pt idx="195">Vaughn Carvill</cx:pt>
        </cx:lvl>
        <cx:lvl ptCount="196">
          <cx:pt idx="0">PR00147</cx:pt>
          <cx:pt idx="1">PR04686</cx:pt>
          <cx:pt idx="2">SQ04612</cx:pt>
          <cx:pt idx="3">VT01803</cx:pt>
          <cx:pt idx="4">TN02749</cx:pt>
          <cx:pt idx="5">SQ00144</cx:pt>
          <cx:pt idx="6">PR04601</cx:pt>
          <cx:pt idx="7">SQ01854</cx:pt>
          <cx:pt idx="8">SQ00612</cx:pt>
          <cx:pt idx="9">PR00419</cx:pt>
          <cx:pt idx="10">VT00578</cx:pt>
          <cx:pt idx="11">TN01281</cx:pt>
          <cx:pt idx="12">PR04473</cx:pt>
          <cx:pt idx="13">VT02417</cx:pt>
          <cx:pt idx="14">SQ00691</cx:pt>
          <cx:pt idx="15">TN00214</cx:pt>
          <cx:pt idx="16">VT02539</cx:pt>
          <cx:pt idx="17">SQ04598</cx:pt>
          <cx:pt idx="18">TN00464</cx:pt>
          <cx:pt idx="19">PR00893</cx:pt>
          <cx:pt idx="20">PR00882</cx:pt>
          <cx:pt idx="21">PR03445</cx:pt>
          <cx:pt idx="22">TN03416</cx:pt>
          <cx:pt idx="23">TN00890</cx:pt>
          <cx:pt idx="24">VT04137</cx:pt>
          <cx:pt idx="25">PR02603</cx:pt>
          <cx:pt idx="26">PR03158</cx:pt>
          <cx:pt idx="27">PR02288</cx:pt>
          <cx:pt idx="28">VT03849</cx:pt>
          <cx:pt idx="29">SQ01395</cx:pt>
          <cx:pt idx="30">SQ02559</cx:pt>
          <cx:pt idx="31">VT04627</cx:pt>
          <cx:pt idx="32">VT03537</cx:pt>
          <cx:pt idx="33">PR01951</cx:pt>
          <cx:pt idx="34">PR01662</cx:pt>
          <cx:pt idx="35">VT02313</cx:pt>
          <cx:pt idx="36">SQ01620</cx:pt>
          <cx:pt idx="37">VT04681</cx:pt>
          <cx:pt idx="38">TN04246</cx:pt>
          <cx:pt idx="39">TN02570</cx:pt>
          <cx:pt idx="40">VT02801</cx:pt>
          <cx:pt idx="41">SQ01177</cx:pt>
          <cx:pt idx="42">VT01740</cx:pt>
          <cx:pt idx="43">TN01876</cx:pt>
          <cx:pt idx="44">VT02313</cx:pt>
          <cx:pt idx="45">VT03988</cx:pt>
          <cx:pt idx="46">TN00227</cx:pt>
          <cx:pt idx="47">VT01092</cx:pt>
          <cx:pt idx="48">TN03169</cx:pt>
          <cx:pt idx="49">SQ01402</cx:pt>
          <cx:pt idx="50">SQ00360</cx:pt>
          <cx:pt idx="51">PR02208</cx:pt>
          <cx:pt idx="52">SQ01637</cx:pt>
          <cx:pt idx="53">TN03210</cx:pt>
          <cx:pt idx="54">PR03844</cx:pt>
          <cx:pt idx="55">VT04093</cx:pt>
          <cx:pt idx="56">SQ02246</cx:pt>
          <cx:pt idx="57">TN03032</cx:pt>
          <cx:pt idx="58">SQ00914</cx:pt>
          <cx:pt idx="59">SQ02525</cx:pt>
          <cx:pt idx="60">TN02667</cx:pt>
          <cx:pt idx="61">PR02782</cx:pt>
          <cx:pt idx="62">TN03331</cx:pt>
          <cx:pt idx="63">VT01249</cx:pt>
          <cx:pt idx="64">PR00576</cx:pt>
          <cx:pt idx="65">VT02260</cx:pt>
          <cx:pt idx="66">TN02883</cx:pt>
          <cx:pt idx="67">SQ03024</cx:pt>
          <cx:pt idx="68">TN04428</cx:pt>
          <cx:pt idx="69">SQ03350</cx:pt>
          <cx:pt idx="70">VT03421</cx:pt>
          <cx:pt idx="71">PR01346</cx:pt>
          <cx:pt idx="72">VT02118</cx:pt>
          <cx:pt idx="73">PR00210</cx:pt>
          <cx:pt idx="74">TN02496</cx:pt>
          <cx:pt idx="75">VT02491</cx:pt>
          <cx:pt idx="76">PR03980</cx:pt>
          <cx:pt idx="77">VT03307</cx:pt>
          <cx:pt idx="78">TN04058</cx:pt>
          <cx:pt idx="79">VT03993</cx:pt>
          <cx:pt idx="80">VT02663</cx:pt>
          <cx:pt idx="81">PR03034</cx:pt>
          <cx:pt idx="82">PR01159</cx:pt>
          <cx:pt idx="83">SQ03476</cx:pt>
          <cx:pt idx="84">PR04380</cx:pt>
          <cx:pt idx="85">TN00182</cx:pt>
          <cx:pt idx="86">VT01523</cx:pt>
          <cx:pt idx="87">PR00916</cx:pt>
          <cx:pt idx="88">PR01211</cx:pt>
          <cx:pt idx="89">VT01684</cx:pt>
          <cx:pt idx="90">TN01876</cx:pt>
          <cx:pt idx="91">TN04740</cx:pt>
          <cx:pt idx="92">TN03575</cx:pt>
          <cx:pt idx="93">VT04984</cx:pt>
          <cx:pt idx="94">PR00095</cx:pt>
          <cx:pt idx="95">SQ03546</cx:pt>
          <cx:pt idx="96">VT02374</cx:pt>
          <cx:pt idx="97">SQ00450</cx:pt>
          <cx:pt idx="98">PR03804</cx:pt>
          <cx:pt idx="99">SQ04488</cx:pt>
          <cx:pt idx="100">TN00735</cx:pt>
          <cx:pt idx="101">VT01893</cx:pt>
          <cx:pt idx="102">SQ02223</cx:pt>
          <cx:pt idx="103">PR02010</cx:pt>
          <cx:pt idx="104">SQ00498</cx:pt>
          <cx:pt idx="105">PR02113</cx:pt>
          <cx:pt idx="106">TN00727</cx:pt>
          <cx:pt idx="107">SQ01697</cx:pt>
          <cx:pt idx="108">SQ01519</cx:pt>
          <cx:pt idx="109">PR00210</cx:pt>
          <cx:pt idx="110">VT03500</cx:pt>
          <cx:pt idx="111">SQ01962</cx:pt>
          <cx:pt idx="112">VT00017</cx:pt>
          <cx:pt idx="113">SQ02559</cx:pt>
          <cx:pt idx="114">TN01210</cx:pt>
          <cx:pt idx="115">SQ02051</cx:pt>
          <cx:pt idx="116">SQ03321</cx:pt>
          <cx:pt idx="117">TN04058</cx:pt>
          <cx:pt idx="118">SQ00841</cx:pt>
          <cx:pt idx="119">SQ04603</cx:pt>
          <cx:pt idx="120">TN01028</cx:pt>
          <cx:pt idx="121">VT04028</cx:pt>
          <cx:pt idx="122">TN03068</cx:pt>
          <cx:pt idx="123">VT03701</cx:pt>
          <cx:pt idx="124">VT04028</cx:pt>
          <cx:pt idx="125">TN04101</cx:pt>
          <cx:pt idx="126">VT02374</cx:pt>
          <cx:pt idx="127">TN01632</cx:pt>
          <cx:pt idx="128">PR01956</cx:pt>
          <cx:pt idx="129">PR02140</cx:pt>
          <cx:pt idx="130">SQ03626</cx:pt>
          <cx:pt idx="131">VT01610</cx:pt>
          <cx:pt idx="132">TN00129</cx:pt>
          <cx:pt idx="133">TN01340</cx:pt>
          <cx:pt idx="134">TN00698</cx:pt>
          <cx:pt idx="135">SQ00960</cx:pt>
          <cx:pt idx="136">SQ01998</cx:pt>
          <cx:pt idx="137">PR04446</cx:pt>
          <cx:pt idx="138">SQ01283</cx:pt>
          <cx:pt idx="139">SQ01026</cx:pt>
          <cx:pt idx="140">TN02667</cx:pt>
          <cx:pt idx="141">TN01912</cx:pt>
          <cx:pt idx="142">VT02319</cx:pt>
          <cx:pt idx="143">SQ04960</cx:pt>
          <cx:pt idx="144">SQ01829</cx:pt>
          <cx:pt idx="145">SQ00022</cx:pt>
          <cx:pt idx="146">TN00214</cx:pt>
          <cx:pt idx="147">TN02798</cx:pt>
          <cx:pt idx="148">VT02532</cx:pt>
          <cx:pt idx="149">PR02321</cx:pt>
          <cx:pt idx="150">SQ03116</cx:pt>
          <cx:pt idx="151">SQ02638</cx:pt>
          <cx:pt idx="152">VT03704</cx:pt>
          <cx:pt idx="153">VT04552</cx:pt>
          <cx:pt idx="154">SQ04665</cx:pt>
          <cx:pt idx="155">VT00336</cx:pt>
          <cx:pt idx="156">TN01256</cx:pt>
          <cx:pt idx="157">SQ01962</cx:pt>
          <cx:pt idx="158">PR03271</cx:pt>
          <cx:pt idx="159">VT01101</cx:pt>
          <cx:pt idx="160">TN04660</cx:pt>
          <cx:pt idx="161">VT00596</cx:pt>
          <cx:pt idx="162">VT03552</cx:pt>
          <cx:pt idx="163">TN00083</cx:pt>
          <cx:pt idx="164">TN01389</cx:pt>
          <cx:pt idx="165">SQ02643</cx:pt>
          <cx:pt idx="166">SQ00914</cx:pt>
          <cx:pt idx="167">TN02674</cx:pt>
          <cx:pt idx="168">VT01893</cx:pt>
          <cx:pt idx="169">TN02727</cx:pt>
          <cx:pt idx="170">VT01323</cx:pt>
          <cx:pt idx="171">SQ03350</cx:pt>
          <cx:pt idx="172">PR03886</cx:pt>
          <cx:pt idx="173">PR00746</cx:pt>
          <cx:pt idx="174">SQ03387</cx:pt>
          <cx:pt idx="175">SQ00105</cx:pt>
          <cx:pt idx="176">SQ02424</cx:pt>
          <cx:pt idx="177">VT01703</cx:pt>
          <cx:pt idx="178">SQ02703</cx:pt>
          <cx:pt idx="179">SQ03024</cx:pt>
          <cx:pt idx="180">TN00735</cx:pt>
          <cx:pt idx="181">VT04373</cx:pt>
          <cx:pt idx="182">SQ03733</cx:pt>
          <cx:pt idx="183">VT04467</cx:pt>
          <cx:pt idx="184">VT03537</cx:pt>
          <cx:pt idx="185">VT01610</cx:pt>
          <cx:pt idx="186">PR02016</cx:pt>
          <cx:pt idx="187">VT04415</cx:pt>
          <cx:pt idx="188">TN04067</cx:pt>
          <cx:pt idx="189">TN04175</cx:pt>
          <cx:pt idx="190">VT00687</cx:pt>
          <cx:pt idx="191">PR01269</cx:pt>
          <cx:pt idx="192">TN00579</cx:pt>
          <cx:pt idx="193">TN03097</cx:pt>
          <cx:pt idx="194">SQ02174</cx:pt>
          <cx:pt idx="195">PR02957</cx:pt>
        </cx:lvl>
      </cx:strDim>
      <cx:numDim type="val">
        <cx:f>Sheet1!$I$2:$I$197</cx:f>
        <cx:lvl ptCount="196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</cx:lvl>
      </cx:numDim>
    </cx:data>
  </cx:chartData>
  <cx:chart>
    <cx:title pos="t" align="ctr" overlay="0"/>
    <cx:plotArea>
      <cx:plotAreaRegion>
        <cx:series layoutId="clusteredColumn" uniqueId="{CF4C7BCF-4EA2-4A60-9D6C-8C5947FA6609}" formatIdx="0">
          <cx:tx>
            <cx:txData>
              <cx:f>Sheet1!$E$1</cx:f>
              <cx:v>Salary</cx:v>
            </cx:txData>
          </cx:tx>
          <cx:dataId val="0"/>
          <cx:layoutPr>
            <cx:binning intervalClosed="r"/>
          </cx:layoutPr>
        </cx:series>
        <cx:series layoutId="clusteredColumn" hidden="1" uniqueId="{BDA85630-C23C-48CE-A972-10F49D65EC15}" formatIdx="1">
          <cx:tx>
            <cx:txData>
              <cx:f>Sheet1!$F$1</cx:f>
              <cx:v>Start Date</cx:v>
            </cx:txData>
          </cx:tx>
          <cx:dataId val="1"/>
          <cx:layoutPr>
            <cx:binning intervalClosed="r"/>
          </cx:layoutPr>
        </cx:series>
        <cx:series layoutId="clusteredColumn" hidden="1" uniqueId="{BCB4E1CC-0D26-45FA-BCA8-53E77FE789B9}" formatIdx="2">
          <cx:tx>
            <cx:txData>
              <cx:f>Sheet1!$G$1</cx:f>
              <cx:v>FTE</cx:v>
            </cx:txData>
          </cx:tx>
          <cx:dataId val="2"/>
          <cx:layoutPr>
            <cx:binning intervalClosed="r"/>
          </cx:layoutPr>
        </cx:series>
        <cx:series layoutId="clusteredColumn" hidden="1" uniqueId="{9F3CCAF2-7D83-4C90-A28D-DC86A02FC4FB}" formatIdx="3">
          <cx:tx>
            <cx:txData>
              <cx:f>Sheet1!$H$1</cx:f>
              <cx:v>Employee type</cx:v>
            </cx:txData>
          </cx:tx>
          <cx:dataId val="3"/>
          <cx:layoutPr>
            <cx:binning intervalClosed="r"/>
          </cx:layoutPr>
        </cx:series>
        <cx:series layoutId="clusteredColumn" hidden="1" uniqueId="{414374F4-BAE9-43DA-BB5F-BE703F080C94}" formatIdx="4">
          <cx:tx>
            <cx:txData>
              <cx:f>Sheet1!$I$1</cx:f>
              <cx:v>Work location</cx:v>
            </cx:txData>
          </cx:tx>
          <cx:dataId val="4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4/relationships/chartEx" Target="../charts/chartEx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1.pn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1467" y="1373484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162425" y="1257962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Rithvika J</a:t>
            </a:r>
          </a:p>
          <a:p>
            <a:r>
              <a:rPr lang="en-US" sz="2400" dirty="0"/>
              <a:t>REGISTER NO: 312217038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lll</a:t>
            </a:r>
            <a:r>
              <a:rPr lang="en-US" sz="2400" dirty="0"/>
              <a:t> B.com., general </a:t>
            </a:r>
          </a:p>
          <a:p>
            <a:r>
              <a:rPr lang="en-US" sz="2400" dirty="0"/>
              <a:t>COLLEGE : Shri Krishnaswamy college for women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E4A0B20-164F-8342-A0EB-2DBB75973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3270" y="0"/>
            <a:ext cx="7485460" cy="984885"/>
          </a:xfrm>
        </p:spPr>
        <p:txBody>
          <a:bodyPr/>
          <a:lstStyle/>
          <a:p>
            <a:r>
              <a:rPr lang="en-US" b="1" dirty="0"/>
              <a:t>Salary and compensation through analysis excel data modeling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4FD43-07D9-23C1-3B63-7689365D15DA}"/>
              </a:ext>
            </a:extLst>
          </p:cNvPr>
          <p:cNvSpPr txBox="1"/>
          <p:nvPr/>
        </p:nvSpPr>
        <p:spPr>
          <a:xfrm>
            <a:off x="735469" y="1674674"/>
            <a:ext cx="6107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Data Analysis</a:t>
            </a:r>
            <a:r>
              <a:rPr lang="en-US"/>
              <a:t>: Use Excel functions like pivot tables, VLOOKUP, and complex formulas to analyze compensation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Statistical Models</a:t>
            </a:r>
            <a:r>
              <a:rPr lang="en-US"/>
              <a:t>: Apply regression analysis and forecasting models to understand trends and predict future compensation.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Scenario Analysis</a:t>
            </a:r>
            <a:r>
              <a:rPr lang="en-US"/>
              <a:t>: Evaluate the impact of different compensation scenarios on overall budget and employee satisfaction.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9DCA0EB1-D943-434E-9987-D6065B577FB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63470830"/>
                  </p:ext>
                </p:extLst>
              </p:nvPr>
            </p:nvGraphicFramePr>
            <p:xfrm>
              <a:off x="1506071" y="1695450"/>
              <a:ext cx="7697694" cy="389852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9DCA0EB1-D943-434E-9987-D6065B577F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6071" y="1695450"/>
                <a:ext cx="7697694" cy="389852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16B7E7-5B97-C055-FD9B-AF9D333A4CFB}"/>
              </a:ext>
            </a:extLst>
          </p:cNvPr>
          <p:cNvSpPr txBox="1"/>
          <p:nvPr/>
        </p:nvSpPr>
        <p:spPr>
          <a:xfrm>
            <a:off x="381000" y="1640652"/>
            <a:ext cx="61079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project successfully utilized Excel data modeling to provide a detailed analysis of salary and compensation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insights gained have enabled the organization to identify compensation disparities, forecast future trends, and benchmark against industry standards.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interactive dashboards and advanced forecasting models offer valuable tools for making informed decisions and optimizing compensation strategies.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data-driven approach supports fair, competitive, and strategic compensation practices that align with organizational goals and industry benchmarks.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2" y="2438400"/>
            <a:ext cx="5300028" cy="90597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SALARY AND COMPENSATION THROUGH ANALYSIS EXCEL DATA MODELING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34590B-8F6C-6A12-937C-EF6AEFB73A1D}"/>
              </a:ext>
            </a:extLst>
          </p:cNvPr>
          <p:cNvSpPr txBox="1"/>
          <p:nvPr/>
        </p:nvSpPr>
        <p:spPr>
          <a:xfrm>
            <a:off x="491728" y="1582340"/>
            <a:ext cx="65246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analyze salary and compensation data to gain insights into compensation structures, identify trends, and make recommendations for optimizing pay practices.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involves using Excel for data modeling, visualization, and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project aims to analyze salary and compensation data using Excel to uncover insights into compensation practices, identify disparities, and develop strategies for optimizing pay structures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The goal is to leverage data modeling and analysis to support data-driven decisions for fair and competitive compensation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Collecting and preparing salary and compensation data.
Applying Excel’s data analysis and modeling tools to explore and interpret the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87453" y="1600200"/>
            <a:ext cx="792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The project aims to provide a comprehensive analysis of salary and compensation data to help organizations make informed decisions regarding compensation strategies.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This includes identifying disparities, forecasting salary trends, and evaluating the impact of compensation on employee retention and satisfaction.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will cover various dimensions of compensation, including base salary, bonuses, benefits, and other forms of remuneration.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involve data cleaning, exploratory data analysis (EDA), modeling, and the creation of visual reports.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visual reports and dashboards to present findings and recommendations.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07D08B-95D5-39B0-F449-728D4EB1D670}"/>
              </a:ext>
            </a:extLst>
          </p:cNvPr>
          <p:cNvSpPr txBox="1"/>
          <p:nvPr/>
        </p:nvSpPr>
        <p:spPr>
          <a:xfrm>
            <a:off x="699452" y="1857375"/>
            <a:ext cx="6107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/>
              <a:t>Human Resources (HR) Professionals</a:t>
            </a:r>
            <a:r>
              <a:rPr lang="en-US"/>
              <a:t>: To design and implement fair and competitive compensation packages.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Finance Managers: For budgeting and financial planning related to employee compensation.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Executives: To make strategic decisions regarding compensation policies and practices.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Employees: As the ultimate recipients of compensation packages, their feedback may be used to refine and improve compensation structures.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743A59-9B51-8E91-1C90-5E845F16D6D3}"/>
              </a:ext>
            </a:extLst>
          </p:cNvPr>
          <p:cNvSpPr txBox="1"/>
          <p:nvPr/>
        </p:nvSpPr>
        <p:spPr>
          <a:xfrm>
            <a:off x="3042047" y="1695450"/>
            <a:ext cx="6107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Solution</a:t>
            </a:r>
            <a:r>
              <a:rPr lang="en-US"/>
              <a:t>: Develop an Excel-based analytical tool that provides interactive dashboards and reports to analyze and visualize salary and compensation data. This tool will facilitate: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Benchmarking compensation against industry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Identifying pay disparities and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Forecasting future compensation needs based on various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Evaluating the effectiveness of current compensation strategies.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1C09B7-05A0-AD12-14A8-7B82005E6D49}"/>
              </a:ext>
            </a:extLst>
          </p:cNvPr>
          <p:cNvSpPr txBox="1"/>
          <p:nvPr/>
        </p:nvSpPr>
        <p:spPr>
          <a:xfrm>
            <a:off x="3042047" y="4322624"/>
            <a:ext cx="61079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Proposition</a:t>
            </a:r>
            <a:r>
              <a:rPr lang="en-US"/>
              <a:t>: By leveraging Excel’s advanced data analysis and visualization capabilities, our solution will offer actionable insights and support data-driven decision-making. This will enable organizations to enhance their compensation strategies, improve employee satisfaction, and achieve better alignment with market standards.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309C0-EF36-3E14-C75D-AEB7857A863B}"/>
              </a:ext>
            </a:extLst>
          </p:cNvPr>
          <p:cNvSpPr txBox="1"/>
          <p:nvPr/>
        </p:nvSpPr>
        <p:spPr>
          <a:xfrm>
            <a:off x="990600" y="1524000"/>
            <a:ext cx="610790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Data Sources</a:t>
            </a:r>
            <a:r>
              <a:rPr lang="en-US" dirty="0"/>
              <a:t>: The dataset includes various sources such as internal HR records, industry salary surveys, and compensation reports.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Data Elements:</a:t>
            </a:r>
            <a:r>
              <a:rPr lang="en-US" dirty="0"/>
              <a:t>
</a:t>
            </a:r>
            <a:r>
              <a:rPr lang="en-US" b="1" dirty="0"/>
              <a:t>Employee Information</a:t>
            </a:r>
            <a:r>
              <a:rPr lang="en-US" dirty="0"/>
              <a:t>: Employee ID, department, role, years of service, and location.
</a:t>
            </a:r>
            <a:r>
              <a:rPr lang="en-US" b="1" dirty="0"/>
              <a:t>Compensation Details</a:t>
            </a:r>
            <a:r>
              <a:rPr lang="en-US" dirty="0"/>
              <a:t>: Base salary, bonuses, commissions, benefits, and total compensation.
</a:t>
            </a:r>
            <a:r>
              <a:rPr lang="en-US" b="1" dirty="0"/>
              <a:t>Benchmark Data:</a:t>
            </a:r>
            <a:r>
              <a:rPr lang="en-US" dirty="0"/>
              <a:t> Industry standards, regional salary averages, and competitor compensation data.
</a:t>
            </a:r>
            <a:r>
              <a:rPr lang="en-US" b="1" dirty="0"/>
              <a:t>Additional Variables:</a:t>
            </a:r>
            <a:r>
              <a:rPr lang="en-US" dirty="0"/>
              <a:t> Performance metrics, job levels, and educational qualifications.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33650" y="1370970"/>
            <a:ext cx="853401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Interactive Dashboards</a:t>
            </a:r>
            <a:r>
              <a:rPr lang="en-US" sz="2800"/>
              <a:t>: Real-time updates and customizable views for users to explore data dynamically.</a:t>
            </a:r>
          </a:p>
          <a:p>
            <a:r>
              <a:rPr lang="en-US" sz="2800" b="1"/>
              <a:t>Advanced Forecasting Models</a:t>
            </a:r>
            <a:r>
              <a:rPr lang="en-US" sz="2800"/>
              <a:t>: Predictive analytics to forecast future compensation trends based on different scenarios.</a:t>
            </a:r>
          </a:p>
          <a:p>
            <a:r>
              <a:rPr lang="en-US" sz="2800" b="1"/>
              <a:t>Benchmarking Analysis</a:t>
            </a:r>
            <a:r>
              <a:rPr lang="en-US" sz="2800"/>
              <a:t>: Comparative analysis with industry standards and competitors to ensure competitive compensation packages.</a:t>
            </a:r>
          </a:p>
          <a:p>
            <a:r>
              <a:rPr lang="en-US" sz="2800" b="1"/>
              <a:t>Automated Reporting</a:t>
            </a:r>
            <a:r>
              <a:rPr lang="en-US" sz="2800"/>
              <a:t>: Streamlined generation of reports and visualizations, reducing manual effort and increasing accuracy.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823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Salary and compensation through analysis excel data modeling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srinithi ramamurthy</cp:lastModifiedBy>
  <cp:revision>16</cp:revision>
  <dcterms:created xsi:type="dcterms:W3CDTF">2024-03-29T15:07:22Z</dcterms:created>
  <dcterms:modified xsi:type="dcterms:W3CDTF">2024-08-30T15:49:06Z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