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:Rithwik R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2422K15036          </a:t>
            </a:r>
            <a:r>
              <a:rPr lang="en-US" sz="2400" dirty="0" smtClean="0">
                <a:latin typeface="Times New Roman" panose="02020603050405020304" pitchFamily="18" charset="0"/>
                <a:cs typeface="Times New Roman" panose="02020603050405020304" pitchFamily="18" charset="0"/>
              </a:rPr>
              <a:t>                                                     NMID : </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 Computer science</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aphicFrame>
        <p:nvGraphicFramePr>
          <p:cNvPr id="15" name="Table 14"/>
          <p:cNvGraphicFramePr/>
          <p:nvPr>
            <p:custDataLst>
              <p:tags r:id="rId2"/>
            </p:custDataLst>
          </p:nvPr>
        </p:nvGraphicFramePr>
        <p:xfrm>
          <a:off x="3429000" y="3581400"/>
          <a:ext cx="4262120" cy="808990"/>
        </p:xfrm>
        <a:graphic>
          <a:graphicData uri="http://schemas.openxmlformats.org/drawingml/2006/table">
            <a:tbl>
              <a:tblPr/>
              <a:tblGrid>
                <a:gridCol w="4262120"/>
              </a:tblGrid>
              <a:tr h="808990">
                <a:tc>
                  <a:txBody>
                    <a:bodyPr/>
                    <a:p>
                      <a:pPr algn="l" fontAlgn="ctr"/>
                      <a:r>
                        <a:rPr sz="2000" b="0" i="0">
                          <a:solidFill>
                            <a:srgbClr val="000000"/>
                          </a:solidFill>
                          <a:latin typeface="Calibri" panose="020F0502020204030204"/>
                          <a:ea typeface="Calibri" panose="020F0502020204030204"/>
                        </a:rPr>
                        <a:t>ED7EC32FF0FEB26B81C45DC7826F4E41</a:t>
                      </a:r>
                      <a:endParaRPr sz="2000" b="0" i="0">
                        <a:solidFill>
                          <a:srgbClr val="000000"/>
                        </a:solidFill>
                        <a:latin typeface="Calibri" panose="020F0502020204030204"/>
                        <a:ea typeface="Calibri" panose="020F0502020204030204"/>
                      </a:endParaRPr>
                    </a:p>
                  </a:txBody>
                  <a:tcPr marL="9842" marR="9842" marT="9842" marB="0" anchor="ctr" anchorCtr="0">
                    <a:lnL>
                      <a:noFill/>
                    </a:lnL>
                    <a:lnR>
                      <a:noFill/>
                    </a:lnR>
                    <a:lnT>
                      <a:noFill/>
                    </a:lnT>
                    <a:lnB>
                      <a:noFill/>
                    </a:lnB>
                    <a:no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2" name="Picture 11" descr="Screenshot 2025-09-10 112443"/>
          <p:cNvPicPr>
            <a:picLocks noChangeAspect="1"/>
          </p:cNvPicPr>
          <p:nvPr/>
        </p:nvPicPr>
        <p:blipFill>
          <a:blip r:embed="rId2"/>
          <a:stretch>
            <a:fillRect/>
          </a:stretch>
        </p:blipFill>
        <p:spPr>
          <a:xfrm>
            <a:off x="2323465" y="1619250"/>
            <a:ext cx="7241540" cy="332867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335*70"/>
  <p:tag name="TABLE_ENDDRAG_RECT" val="259*262*335*7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6937</Words>
  <Application>WPS Presentation</Application>
  <PresentationFormat>Custom</PresentationFormat>
  <Paragraphs>112</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Times New Roman</vt:lpstr>
      <vt:lpstr>Roboto</vt:lpstr>
      <vt:lpstr>Trebuchet MS</vt:lpstr>
      <vt:lpstr>Calibri</vt:lpstr>
      <vt:lpstr>Cambria</vt:lpstr>
      <vt:lpstr>Microsoft YaHei</vt:lpstr>
      <vt:lpstr>Arial Unicode MS</vt:lpstr>
      <vt:lpstr>Calibri</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36</cp:revision>
  <dcterms:created xsi:type="dcterms:W3CDTF">2024-03-29T15:07:00Z</dcterms:created>
  <dcterms:modified xsi:type="dcterms:W3CDTF">2025-09-10T06:02:08Z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61561A65C70A4B9FBA7746B80B2A5EF7_13</vt:lpwstr>
  </property>
  <property fmtid="{D5CDD505-2E9C-101B-9397-08002B2CF9AE}" pid="5" name="KSOProductBuildVer">
    <vt:lpwstr>1033-12.2.0.22549</vt:lpwstr>
  </property>
</Properties>
</file>