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95252F-09E6-4235-9909-ED88567DD82D}" v="8" dt="2022-10-13T17:09:16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rajan Panneerselvam" userId="09a0dfb319f11caa" providerId="LiveId" clId="{3A95252F-09E6-4235-9909-ED88567DD82D}"/>
    <pc:docChg chg="undo custSel addSld delSld modSld">
      <pc:chgData name="Rajarajan Panneerselvam" userId="09a0dfb319f11caa" providerId="LiveId" clId="{3A95252F-09E6-4235-9909-ED88567DD82D}" dt="2022-10-13T17:17:14.072" v="3188" actId="207"/>
      <pc:docMkLst>
        <pc:docMk/>
      </pc:docMkLst>
      <pc:sldChg chg="del">
        <pc:chgData name="Rajarajan Panneerselvam" userId="09a0dfb319f11caa" providerId="LiveId" clId="{3A95252F-09E6-4235-9909-ED88567DD82D}" dt="2022-10-13T16:09:28.063" v="57" actId="47"/>
        <pc:sldMkLst>
          <pc:docMk/>
          <pc:sldMk cId="2179773422" sldId="256"/>
        </pc:sldMkLst>
      </pc:sldChg>
      <pc:sldChg chg="modSp mod">
        <pc:chgData name="Rajarajan Panneerselvam" userId="09a0dfb319f11caa" providerId="LiveId" clId="{3A95252F-09E6-4235-9909-ED88567DD82D}" dt="2022-10-13T17:16:45.285" v="3183" actId="207"/>
        <pc:sldMkLst>
          <pc:docMk/>
          <pc:sldMk cId="2973766160" sldId="257"/>
        </pc:sldMkLst>
        <pc:spChg chg="mod">
          <ac:chgData name="Rajarajan Panneerselvam" userId="09a0dfb319f11caa" providerId="LiveId" clId="{3A95252F-09E6-4235-9909-ED88567DD82D}" dt="2022-10-13T16:18:48.072" v="393" actId="20577"/>
          <ac:spMkLst>
            <pc:docMk/>
            <pc:sldMk cId="2973766160" sldId="257"/>
            <ac:spMk id="2" creationId="{D9A88345-6865-6484-94AB-0CE1803C01C4}"/>
          </ac:spMkLst>
        </pc:spChg>
        <pc:spChg chg="mod">
          <ac:chgData name="Rajarajan Panneerselvam" userId="09a0dfb319f11caa" providerId="LiveId" clId="{3A95252F-09E6-4235-9909-ED88567DD82D}" dt="2022-10-13T17:16:45.285" v="3183" actId="207"/>
          <ac:spMkLst>
            <pc:docMk/>
            <pc:sldMk cId="2973766160" sldId="257"/>
            <ac:spMk id="3" creationId="{143BF4E9-60F9-8999-499B-B27D172E8444}"/>
          </ac:spMkLst>
        </pc:spChg>
      </pc:sldChg>
      <pc:sldChg chg="modSp mod">
        <pc:chgData name="Rajarajan Panneerselvam" userId="09a0dfb319f11caa" providerId="LiveId" clId="{3A95252F-09E6-4235-9909-ED88567DD82D}" dt="2022-10-13T16:09:07.480" v="56" actId="113"/>
        <pc:sldMkLst>
          <pc:docMk/>
          <pc:sldMk cId="107587973" sldId="258"/>
        </pc:sldMkLst>
        <pc:spChg chg="mod">
          <ac:chgData name="Rajarajan Panneerselvam" userId="09a0dfb319f11caa" providerId="LiveId" clId="{3A95252F-09E6-4235-9909-ED88567DD82D}" dt="2022-10-13T16:09:07.480" v="56" actId="113"/>
          <ac:spMkLst>
            <pc:docMk/>
            <pc:sldMk cId="107587973" sldId="258"/>
            <ac:spMk id="2" creationId="{35179444-7544-EC40-040D-E8DD8448C003}"/>
          </ac:spMkLst>
        </pc:spChg>
        <pc:spChg chg="mod">
          <ac:chgData name="Rajarajan Panneerselvam" userId="09a0dfb319f11caa" providerId="LiveId" clId="{3A95252F-09E6-4235-9909-ED88567DD82D}" dt="2022-10-13T16:08:48.808" v="55" actId="2710"/>
          <ac:spMkLst>
            <pc:docMk/>
            <pc:sldMk cId="107587973" sldId="258"/>
            <ac:spMk id="6" creationId="{350F2446-E293-95FE-55DF-8A0F1BA41F44}"/>
          </ac:spMkLst>
        </pc:spChg>
      </pc:sldChg>
      <pc:sldChg chg="addSp modSp new mod">
        <pc:chgData name="Rajarajan Panneerselvam" userId="09a0dfb319f11caa" providerId="LiveId" clId="{3A95252F-09E6-4235-9909-ED88567DD82D}" dt="2022-10-13T17:10:26.874" v="3180" actId="20577"/>
        <pc:sldMkLst>
          <pc:docMk/>
          <pc:sldMk cId="3010676249" sldId="259"/>
        </pc:sldMkLst>
        <pc:spChg chg="add mod">
          <ac:chgData name="Rajarajan Panneerselvam" userId="09a0dfb319f11caa" providerId="LiveId" clId="{3A95252F-09E6-4235-9909-ED88567DD82D}" dt="2022-10-13T17:10:26.874" v="3180" actId="20577"/>
          <ac:spMkLst>
            <pc:docMk/>
            <pc:sldMk cId="3010676249" sldId="259"/>
            <ac:spMk id="2" creationId="{775AFE32-E5A3-75A9-8EEF-4516E5E99D9E}"/>
          </ac:spMkLst>
        </pc:spChg>
        <pc:spChg chg="add mod">
          <ac:chgData name="Rajarajan Panneerselvam" userId="09a0dfb319f11caa" providerId="LiveId" clId="{3A95252F-09E6-4235-9909-ED88567DD82D}" dt="2022-10-13T16:18:20.829" v="360" actId="113"/>
          <ac:spMkLst>
            <pc:docMk/>
            <pc:sldMk cId="3010676249" sldId="259"/>
            <ac:spMk id="3" creationId="{75B06781-CE3B-6AFA-8AE2-12C24CAD8D2B}"/>
          </ac:spMkLst>
        </pc:spChg>
      </pc:sldChg>
      <pc:sldChg chg="modSp add mod">
        <pc:chgData name="Rajarajan Panneerselvam" userId="09a0dfb319f11caa" providerId="LiveId" clId="{3A95252F-09E6-4235-9909-ED88567DD82D}" dt="2022-10-13T17:16:01.652" v="3182" actId="207"/>
        <pc:sldMkLst>
          <pc:docMk/>
          <pc:sldMk cId="1808348222" sldId="260"/>
        </pc:sldMkLst>
        <pc:spChg chg="mod">
          <ac:chgData name="Rajarajan Panneerselvam" userId="09a0dfb319f11caa" providerId="LiveId" clId="{3A95252F-09E6-4235-9909-ED88567DD82D}" dt="2022-10-13T16:20:26.388" v="525" actId="20577"/>
          <ac:spMkLst>
            <pc:docMk/>
            <pc:sldMk cId="1808348222" sldId="260"/>
            <ac:spMk id="2" creationId="{D9A88345-6865-6484-94AB-0CE1803C01C4}"/>
          </ac:spMkLst>
        </pc:spChg>
        <pc:spChg chg="mod">
          <ac:chgData name="Rajarajan Panneerselvam" userId="09a0dfb319f11caa" providerId="LiveId" clId="{3A95252F-09E6-4235-9909-ED88567DD82D}" dt="2022-10-13T17:16:01.652" v="3182" actId="207"/>
          <ac:spMkLst>
            <pc:docMk/>
            <pc:sldMk cId="1808348222" sldId="260"/>
            <ac:spMk id="3" creationId="{143BF4E9-60F9-8999-499B-B27D172E8444}"/>
          </ac:spMkLst>
        </pc:spChg>
      </pc:sldChg>
      <pc:sldChg chg="modSp add mod">
        <pc:chgData name="Rajarajan Panneerselvam" userId="09a0dfb319f11caa" providerId="LiveId" clId="{3A95252F-09E6-4235-9909-ED88567DD82D}" dt="2022-10-13T17:16:51.651" v="3184" actId="207"/>
        <pc:sldMkLst>
          <pc:docMk/>
          <pc:sldMk cId="2569893395" sldId="261"/>
        </pc:sldMkLst>
        <pc:spChg chg="mod">
          <ac:chgData name="Rajarajan Panneerselvam" userId="09a0dfb319f11caa" providerId="LiveId" clId="{3A95252F-09E6-4235-9909-ED88567DD82D}" dt="2022-10-13T16:28:45.417" v="1193" actId="20577"/>
          <ac:spMkLst>
            <pc:docMk/>
            <pc:sldMk cId="2569893395" sldId="261"/>
            <ac:spMk id="2" creationId="{D9A88345-6865-6484-94AB-0CE1803C01C4}"/>
          </ac:spMkLst>
        </pc:spChg>
        <pc:spChg chg="mod">
          <ac:chgData name="Rajarajan Panneerselvam" userId="09a0dfb319f11caa" providerId="LiveId" clId="{3A95252F-09E6-4235-9909-ED88567DD82D}" dt="2022-10-13T17:16:51.651" v="3184" actId="207"/>
          <ac:spMkLst>
            <pc:docMk/>
            <pc:sldMk cId="2569893395" sldId="261"/>
            <ac:spMk id="3" creationId="{143BF4E9-60F9-8999-499B-B27D172E8444}"/>
          </ac:spMkLst>
        </pc:spChg>
      </pc:sldChg>
      <pc:sldChg chg="modSp add mod">
        <pc:chgData name="Rajarajan Panneerselvam" userId="09a0dfb319f11caa" providerId="LiveId" clId="{3A95252F-09E6-4235-9909-ED88567DD82D}" dt="2022-10-13T17:16:59.010" v="3185" actId="207"/>
        <pc:sldMkLst>
          <pc:docMk/>
          <pc:sldMk cId="2048088811" sldId="262"/>
        </pc:sldMkLst>
        <pc:spChg chg="mod">
          <ac:chgData name="Rajarajan Panneerselvam" userId="09a0dfb319f11caa" providerId="LiveId" clId="{3A95252F-09E6-4235-9909-ED88567DD82D}" dt="2022-10-13T16:34:30.235" v="1694" actId="20577"/>
          <ac:spMkLst>
            <pc:docMk/>
            <pc:sldMk cId="2048088811" sldId="262"/>
            <ac:spMk id="2" creationId="{D9A88345-6865-6484-94AB-0CE1803C01C4}"/>
          </ac:spMkLst>
        </pc:spChg>
        <pc:spChg chg="mod">
          <ac:chgData name="Rajarajan Panneerselvam" userId="09a0dfb319f11caa" providerId="LiveId" clId="{3A95252F-09E6-4235-9909-ED88567DD82D}" dt="2022-10-13T17:16:59.010" v="3185" actId="207"/>
          <ac:spMkLst>
            <pc:docMk/>
            <pc:sldMk cId="2048088811" sldId="262"/>
            <ac:spMk id="3" creationId="{143BF4E9-60F9-8999-499B-B27D172E8444}"/>
          </ac:spMkLst>
        </pc:spChg>
      </pc:sldChg>
      <pc:sldChg chg="modSp add mod">
        <pc:chgData name="Rajarajan Panneerselvam" userId="09a0dfb319f11caa" providerId="LiveId" clId="{3A95252F-09E6-4235-9909-ED88567DD82D}" dt="2022-10-13T17:17:04.234" v="3186" actId="207"/>
        <pc:sldMkLst>
          <pc:docMk/>
          <pc:sldMk cId="771171052" sldId="263"/>
        </pc:sldMkLst>
        <pc:spChg chg="mod">
          <ac:chgData name="Rajarajan Panneerselvam" userId="09a0dfb319f11caa" providerId="LiveId" clId="{3A95252F-09E6-4235-9909-ED88567DD82D}" dt="2022-10-13T16:40:44.904" v="2320" actId="20577"/>
          <ac:spMkLst>
            <pc:docMk/>
            <pc:sldMk cId="771171052" sldId="263"/>
            <ac:spMk id="2" creationId="{D9A88345-6865-6484-94AB-0CE1803C01C4}"/>
          </ac:spMkLst>
        </pc:spChg>
        <pc:spChg chg="mod">
          <ac:chgData name="Rajarajan Panneerselvam" userId="09a0dfb319f11caa" providerId="LiveId" clId="{3A95252F-09E6-4235-9909-ED88567DD82D}" dt="2022-10-13T17:17:04.234" v="3186" actId="207"/>
          <ac:spMkLst>
            <pc:docMk/>
            <pc:sldMk cId="771171052" sldId="263"/>
            <ac:spMk id="3" creationId="{143BF4E9-60F9-8999-499B-B27D172E8444}"/>
          </ac:spMkLst>
        </pc:spChg>
      </pc:sldChg>
      <pc:sldChg chg="addSp delSp modSp add mod">
        <pc:chgData name="Rajarajan Panneerselvam" userId="09a0dfb319f11caa" providerId="LiveId" clId="{3A95252F-09E6-4235-9909-ED88567DD82D}" dt="2022-10-13T17:17:08.745" v="3187" actId="207"/>
        <pc:sldMkLst>
          <pc:docMk/>
          <pc:sldMk cId="583868704" sldId="264"/>
        </pc:sldMkLst>
        <pc:spChg chg="mod">
          <ac:chgData name="Rajarajan Panneerselvam" userId="09a0dfb319f11caa" providerId="LiveId" clId="{3A95252F-09E6-4235-9909-ED88567DD82D}" dt="2022-10-13T16:46:51.012" v="2762" actId="20577"/>
          <ac:spMkLst>
            <pc:docMk/>
            <pc:sldMk cId="583868704" sldId="264"/>
            <ac:spMk id="2" creationId="{D9A88345-6865-6484-94AB-0CE1803C01C4}"/>
          </ac:spMkLst>
        </pc:spChg>
        <pc:spChg chg="mod">
          <ac:chgData name="Rajarajan Panneerselvam" userId="09a0dfb319f11caa" providerId="LiveId" clId="{3A95252F-09E6-4235-9909-ED88567DD82D}" dt="2022-10-13T17:17:08.745" v="3187" actId="207"/>
          <ac:spMkLst>
            <pc:docMk/>
            <pc:sldMk cId="583868704" sldId="264"/>
            <ac:spMk id="3" creationId="{143BF4E9-60F9-8999-499B-B27D172E8444}"/>
          </ac:spMkLst>
        </pc:spChg>
        <pc:spChg chg="add del">
          <ac:chgData name="Rajarajan Panneerselvam" userId="09a0dfb319f11caa" providerId="LiveId" clId="{3A95252F-09E6-4235-9909-ED88567DD82D}" dt="2022-10-13T17:09:14.057" v="3167" actId="22"/>
          <ac:spMkLst>
            <pc:docMk/>
            <pc:sldMk cId="583868704" sldId="264"/>
            <ac:spMk id="5" creationId="{93C9CEEE-AD5F-2625-8F49-12542F2AC287}"/>
          </ac:spMkLst>
        </pc:spChg>
      </pc:sldChg>
      <pc:sldChg chg="delSp modSp add mod">
        <pc:chgData name="Rajarajan Panneerselvam" userId="09a0dfb319f11caa" providerId="LiveId" clId="{3A95252F-09E6-4235-9909-ED88567DD82D}" dt="2022-10-13T17:17:14.072" v="3188" actId="207"/>
        <pc:sldMkLst>
          <pc:docMk/>
          <pc:sldMk cId="3262300083" sldId="265"/>
        </pc:sldMkLst>
        <pc:spChg chg="del mod">
          <ac:chgData name="Rajarajan Panneerselvam" userId="09a0dfb319f11caa" providerId="LiveId" clId="{3A95252F-09E6-4235-9909-ED88567DD82D}" dt="2022-10-13T17:09:26.355" v="3171" actId="478"/>
          <ac:spMkLst>
            <pc:docMk/>
            <pc:sldMk cId="3262300083" sldId="265"/>
            <ac:spMk id="2" creationId="{D9A88345-6865-6484-94AB-0CE1803C01C4}"/>
          </ac:spMkLst>
        </pc:spChg>
        <pc:spChg chg="mod">
          <ac:chgData name="Rajarajan Panneerselvam" userId="09a0dfb319f11caa" providerId="LiveId" clId="{3A95252F-09E6-4235-9909-ED88567DD82D}" dt="2022-10-13T17:17:14.072" v="3188" actId="207"/>
          <ac:spMkLst>
            <pc:docMk/>
            <pc:sldMk cId="3262300083" sldId="265"/>
            <ac:spMk id="3" creationId="{143BF4E9-60F9-8999-499B-B27D172E84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43F8-4C70-44C0-BE32-8053C8BF420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6C1-286E-41C4-B3F7-D97EAC6D4AA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84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43F8-4C70-44C0-BE32-8053C8BF420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6C1-286E-41C4-B3F7-D97EAC6D4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74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43F8-4C70-44C0-BE32-8053C8BF420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6C1-286E-41C4-B3F7-D97EAC6D4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071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43F8-4C70-44C0-BE32-8053C8BF420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6C1-286E-41C4-B3F7-D97EAC6D4AA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458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43F8-4C70-44C0-BE32-8053C8BF420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6C1-286E-41C4-B3F7-D97EAC6D4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91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43F8-4C70-44C0-BE32-8053C8BF420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6C1-286E-41C4-B3F7-D97EAC6D4AA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8995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43F8-4C70-44C0-BE32-8053C8BF420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6C1-286E-41C4-B3F7-D97EAC6D4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92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43F8-4C70-44C0-BE32-8053C8BF420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6C1-286E-41C4-B3F7-D97EAC6D4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409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43F8-4C70-44C0-BE32-8053C8BF420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6C1-286E-41C4-B3F7-D97EAC6D4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09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43F8-4C70-44C0-BE32-8053C8BF420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6C1-286E-41C4-B3F7-D97EAC6D4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76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43F8-4C70-44C0-BE32-8053C8BF420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6C1-286E-41C4-B3F7-D97EAC6D4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04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43F8-4C70-44C0-BE32-8053C8BF420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6C1-286E-41C4-B3F7-D97EAC6D4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45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43F8-4C70-44C0-BE32-8053C8BF420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6C1-286E-41C4-B3F7-D97EAC6D4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8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43F8-4C70-44C0-BE32-8053C8BF420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6C1-286E-41C4-B3F7-D97EAC6D4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77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43F8-4C70-44C0-BE32-8053C8BF420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6C1-286E-41C4-B3F7-D97EAC6D4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77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43F8-4C70-44C0-BE32-8053C8BF420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6C1-286E-41C4-B3F7-D97EAC6D4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7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43F8-4C70-44C0-BE32-8053C8BF420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6C1-286E-41C4-B3F7-D97EAC6D4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27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73A43F8-4C70-44C0-BE32-8053C8BF4209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627A6C1-286E-41C4-B3F7-D97EAC6D4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022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179444-7544-EC40-040D-E8DD8448C003}"/>
              </a:ext>
            </a:extLst>
          </p:cNvPr>
          <p:cNvSpPr txBox="1"/>
          <p:nvPr/>
        </p:nvSpPr>
        <p:spPr>
          <a:xfrm>
            <a:off x="2037080" y="486217"/>
            <a:ext cx="8117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COIMBATORE INSTITUTE OF TECHNOLOGY</a:t>
            </a:r>
          </a:p>
          <a:p>
            <a:pPr algn="ctr"/>
            <a:r>
              <a:rPr lang="en-IN" sz="1600" dirty="0"/>
              <a:t>Government Aided Autonomous Institute Approved by AICTE,</a:t>
            </a:r>
          </a:p>
          <a:p>
            <a:pPr algn="ctr"/>
            <a:r>
              <a:rPr lang="en-IN" sz="1600" dirty="0"/>
              <a:t>New Delhi Affiliated to Anna University, Chennai-600025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7906F-2CF8-F29D-8EB7-5B429CEC6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42" y="409519"/>
            <a:ext cx="1081138" cy="109236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50F2446-E293-95FE-55DF-8A0F1BA41F44}"/>
              </a:ext>
            </a:extLst>
          </p:cNvPr>
          <p:cNvSpPr txBox="1">
            <a:spLocks/>
          </p:cNvSpPr>
          <p:nvPr/>
        </p:nvSpPr>
        <p:spPr>
          <a:xfrm>
            <a:off x="955942" y="2850502"/>
            <a:ext cx="8001000" cy="17494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400" dirty="0"/>
              <a:t>PROJECT		:</a:t>
            </a:r>
            <a:r>
              <a:rPr lang="en-IN" sz="2800" dirty="0"/>
              <a:t> </a:t>
            </a:r>
            <a:r>
              <a:rPr lang="en-IN" sz="2000" dirty="0"/>
              <a:t>SEARCH ENGINE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COURSE 		:</a:t>
            </a:r>
            <a:r>
              <a:rPr lang="en-IN" sz="2800" dirty="0"/>
              <a:t> </a:t>
            </a:r>
            <a:r>
              <a:rPr lang="en-IN" sz="2000" dirty="0">
                <a:latin typeface="+mn-lt"/>
              </a:rPr>
              <a:t>M.Sc. Software systems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+mn-lt"/>
              </a:rPr>
              <a:t>SEMESTER 	: III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+mn-lt"/>
              </a:rPr>
              <a:t>YEAR			: II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758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AFE32-E5A3-75A9-8EEF-4516E5E99D9E}"/>
              </a:ext>
            </a:extLst>
          </p:cNvPr>
          <p:cNvSpPr txBox="1"/>
          <p:nvPr/>
        </p:nvSpPr>
        <p:spPr>
          <a:xfrm>
            <a:off x="1206759" y="2567225"/>
            <a:ext cx="813629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TEAM MEMBERS: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Nirubhama</a:t>
            </a:r>
            <a:r>
              <a:rPr lang="en-US" sz="2000" dirty="0"/>
              <a:t> Rani S </a:t>
            </a:r>
            <a:r>
              <a:rPr lang="en-US" sz="2000" dirty="0" err="1"/>
              <a:t>S</a:t>
            </a:r>
            <a:r>
              <a:rPr lang="en-US" sz="2000" dirty="0"/>
              <a:t> 	- 71762131032</a:t>
            </a:r>
          </a:p>
          <a:p>
            <a:r>
              <a:rPr lang="en-US" sz="2000" dirty="0"/>
              <a:t>	Rajarajan A P			- 71762131038</a:t>
            </a:r>
          </a:p>
          <a:p>
            <a:r>
              <a:rPr lang="en-US" sz="2000" dirty="0"/>
              <a:t>      Rithya L B				- 71762131040</a:t>
            </a:r>
          </a:p>
          <a:p>
            <a:r>
              <a:rPr lang="en-US" dirty="0"/>
              <a:t>	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B06781-CE3B-6AFA-8AE2-12C24CAD8D2B}"/>
              </a:ext>
            </a:extLst>
          </p:cNvPr>
          <p:cNvSpPr txBox="1"/>
          <p:nvPr/>
        </p:nvSpPr>
        <p:spPr>
          <a:xfrm>
            <a:off x="3091542" y="541176"/>
            <a:ext cx="436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TEAM NUMBER	:	14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1067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8345-6865-6484-94AB-0CE1803C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9774"/>
            <a:ext cx="8534400" cy="1507067"/>
          </a:xfrm>
        </p:spPr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F4E9-60F9-8999-499B-B27D172E8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27989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Searching of webpages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Storing web histories</a:t>
            </a: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Adding of webpages/websites in favourites</a:t>
            </a: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Moving to multiple webpages present at the front or back of a webpage from the current webpage</a:t>
            </a:r>
          </a:p>
        </p:txBody>
      </p:sp>
    </p:spTree>
    <p:extLst>
      <p:ext uri="{BB962C8B-B14F-4D97-AF65-F5344CB8AC3E}">
        <p14:creationId xmlns:p14="http://schemas.microsoft.com/office/powerpoint/2010/main" val="180834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8345-6865-6484-94AB-0CE1803C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9774"/>
            <a:ext cx="8534400" cy="1507067"/>
          </a:xfrm>
        </p:spPr>
        <p:txBody>
          <a:bodyPr/>
          <a:lstStyle/>
          <a:p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F4E9-60F9-8999-499B-B27D172E8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27989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Data structures such as stack, circular queue, doubly linked list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Files for storing and retrieval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9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8345-6865-6484-94AB-0CE1803C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9774"/>
            <a:ext cx="8534400" cy="1507067"/>
          </a:xfrm>
        </p:spPr>
        <p:txBody>
          <a:bodyPr/>
          <a:lstStyle/>
          <a:p>
            <a:r>
              <a:rPr lang="en-US" dirty="0"/>
              <a:t>Functionalities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F4E9-60F9-8999-499B-B27D172E8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27989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Browsing history:</a:t>
            </a: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		It adds the name of the webpages searched  to the history &amp; displays the search history. And the history can store a maximum of only </a:t>
            </a:r>
            <a:r>
              <a:rPr lang="en-IN">
                <a:solidFill>
                  <a:schemeClr val="tx1">
                    <a:lumMod val="95000"/>
                  </a:schemeClr>
                </a:solidFill>
              </a:rPr>
              <a:t>5 webpages.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Web browser:		If more than one webpage is searched then it allows to access the previous and next webpage by choosing next and previous option</a:t>
            </a: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Favourites:			The webpage which is bookmarked or marked as favourite are stored in favourites and it displays the name of webpages that are stored in favourites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08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8345-6865-6484-94AB-0CE1803C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9774"/>
            <a:ext cx="8534400" cy="1507067"/>
          </a:xfrm>
        </p:spPr>
        <p:txBody>
          <a:bodyPr/>
          <a:lstStyle/>
          <a:p>
            <a:r>
              <a:rPr lang="en-US" dirty="0"/>
              <a:t>Data structures implemented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F4E9-60F9-8999-499B-B27D172E8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27989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Stacks:			  Stacks are used for marking/adding a webpage in favorites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Circular queues: Circular queues are used for storing and retrieving search history</a:t>
            </a: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Doubly linked list: Doubly linked lists are used for the moving from one webpage to another from the current webpage </a:t>
            </a:r>
          </a:p>
        </p:txBody>
      </p:sp>
    </p:spTree>
    <p:extLst>
      <p:ext uri="{BB962C8B-B14F-4D97-AF65-F5344CB8AC3E}">
        <p14:creationId xmlns:p14="http://schemas.microsoft.com/office/powerpoint/2010/main" val="77117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8345-6865-6484-94AB-0CE1803C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9774"/>
            <a:ext cx="8534400" cy="1507067"/>
          </a:xfrm>
        </p:spPr>
        <p:txBody>
          <a:bodyPr/>
          <a:lstStyle/>
          <a:p>
            <a:r>
              <a:rPr lang="en-US" dirty="0"/>
              <a:t>REAL LIFE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F4E9-60F9-8999-499B-B27D172E8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27989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 search engine is a web based tool that is used by people to locate information on the internet. Some of the most popular examples of search engines are Google, Bing, Yahoo!, &amp; MSN search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86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F4E9-60F9-8999-499B-B27D172E8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058" y="1621366"/>
            <a:ext cx="8534400" cy="3615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dirty="0">
                <a:solidFill>
                  <a:schemeClr val="tx1">
                    <a:lumMod val="95000"/>
                  </a:schemeClr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26230008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131</TotalTime>
  <Words>325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PowerPoint Presentation</vt:lpstr>
      <vt:lpstr>PowerPoint Presentation</vt:lpstr>
      <vt:lpstr>objectives</vt:lpstr>
      <vt:lpstr>requirements</vt:lpstr>
      <vt:lpstr>Functionalities</vt:lpstr>
      <vt:lpstr>Data structures implemented</vt:lpstr>
      <vt:lpstr>REAL LIFE APPLICATION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Rajarajan Panneerselvam</dc:creator>
  <cp:lastModifiedBy>Rithya Bashar</cp:lastModifiedBy>
  <cp:revision>5</cp:revision>
  <dcterms:created xsi:type="dcterms:W3CDTF">2022-10-13T12:19:05Z</dcterms:created>
  <dcterms:modified xsi:type="dcterms:W3CDTF">2022-10-28T05:49:00Z</dcterms:modified>
</cp:coreProperties>
</file>