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EC19-EE32-4FE2-8F70-A0E8D254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60AC-EB23-4FC6-B62D-6433D6BD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7F28-2053-4C6E-A408-AA046826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712D-5E49-4286-9EED-3BDF54A1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FD18-8CA4-4539-9534-56650D6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B53B-EE8A-4FB0-904F-00192B19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B4DFF-6F58-46F2-B628-8FB1277D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1836-77CB-4D10-9CCB-90D1849A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3C18-2BBD-4EB7-8E0C-E22FA80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888F-5AEE-4A5B-85FF-2C970EDE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7DD0A-7E39-4662-AC6F-738CCC5B4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8A267-86A0-40A7-99A2-4DB790F0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3647-D13B-4B52-B776-FC359DFE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BFD5-C26E-492D-B3DA-9AF75CCD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C309-0F22-4576-82A1-5CDDCF7F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7081-E113-4E6C-B465-A249B21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585B-6362-4223-9189-E25447DF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8B30-1D8C-4C44-B7FA-88D9DDFC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4CB9-4DD9-4CCF-B39F-8476EC89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6F78-0BA7-4F88-92D4-5D8ABEC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39B3-7CFC-49A0-AD7F-8C800061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D8C1-3759-4B0E-84C3-45160918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7EE2-4ACC-4BDC-8737-7C2D5F9E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21A4-0EC9-4B52-ABA6-6CFF54E1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5D96A-3A53-4EAC-A587-0D740806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A05F-F3E6-4790-9B5F-CAEED415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E369-8A8F-40A3-AAF8-460F9B0C8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70FA7-BE82-4E85-B31F-B50805631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41ED-1D98-4B48-8C04-03F4D3B8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80A76-F252-4232-A44D-CC7E5A57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D7953-82B5-4FDA-866A-EFFBE718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BA72-EC4E-4A92-B029-E0202E22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8CE6-7E78-49E3-9481-95B663CE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D27B-76C9-4BA2-BDBC-828EBA77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714C1-41B1-47E6-A312-25922D10A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85DC-56C3-471D-8A29-1E20ACCF2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57359-23B1-4998-B656-3CC445AC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23218-C041-4B7F-8813-F6849232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A83C1-534B-490E-9505-2448D81E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01C-9BE5-4026-B8E6-AF64F939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6161C-A434-4075-AB7D-4D74AA3C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6F7DA-3196-468C-B522-2BEE8698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40178-4BF4-41F4-88C7-DEFD1441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C7480-8D4F-43FA-A8CD-BBBBF3D3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2315-4E81-4D0B-81F3-B3EF0773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32D11-56D5-4500-9973-4D6FAE7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9BBD-B950-45A1-8E3A-F1DF14A4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244F-9EA1-4FE2-9797-F13469B8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CFDA1-C22D-4060-8A8A-54BA07D7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5A8E-CC71-4CA0-81A5-5AC19A13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9BCEE-7A8B-4CC5-B4A0-71E3B40B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3823-AE6C-495E-B5D0-87891EAC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C977-41E2-46DD-A56A-D9E02509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690BB-3790-40C7-8A98-A6433D2AD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7D908-27FD-4699-B42F-70DC02CA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9890-6D40-4676-B828-15A345E9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DC3B-04F2-4D3B-8C9D-1F8C4F5B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4407-CBB0-4930-82F4-BD65523E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8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18E3D-D249-43B9-8278-C43A9A56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35FD-87E8-454E-AFD4-51C15442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91B1-F96D-477F-9ED0-9780DE49A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F1F1-876A-49BC-9383-47347C6194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4489-2301-4BA0-A489-2D54DFDC8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0FD6-FFF8-4E9B-AA41-439052E0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9F32-80A0-40CC-8F79-DE5C8236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inhariti6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84FB-5FC5-4479-8694-E59FD221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504575" cy="2753607"/>
          </a:xfrm>
        </p:spPr>
        <p:txBody>
          <a:bodyPr>
            <a:normAutofit/>
          </a:bodyPr>
          <a:lstStyle/>
          <a:p>
            <a:r>
              <a:rPr lang="en-US" b="1" dirty="0"/>
              <a:t>How People Die!</a:t>
            </a:r>
            <a:br>
              <a:rPr lang="en-US" b="1" dirty="0"/>
            </a:br>
            <a:r>
              <a:rPr lang="en-US" b="1" dirty="0"/>
              <a:t>Analysis &amp; Findings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EB47C1-F656-4248-B5A9-DE1E1FA9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655890"/>
            <a:ext cx="5314543" cy="9990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Riti Kumari</a:t>
            </a:r>
          </a:p>
          <a:p>
            <a:pPr marL="0" indent="0">
              <a:buNone/>
            </a:pPr>
            <a:r>
              <a:rPr lang="en-US" sz="1800" b="1" dirty="0">
                <a:hlinkClick r:id="rId2"/>
              </a:rPr>
              <a:t>sinhariti61@gmail.com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7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5CA44862-4CEE-4352-B5AC-9626C0CF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r="2676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694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9186D-7E2A-4314-BF5F-AA8177C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“How People Die”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DD88-DCB9-4BA0-8ABF-5A785A28F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per the dataset, the count for men dying in 2014 is recorded more than the count for women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Hispanic belonging to Central or South American Race were recorded the most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More than 75% people died because of nature reasons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Less than 2% committed suicide but around 5% got killed in accidents ; we can infer that people are less stressed and they are also serious about the traffic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A2FA8-9B98-4C9E-847B-8038F6F3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25" y="1828800"/>
            <a:ext cx="2580457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A1778-497F-4D21-AB59-73AEDA6DE0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3634" y="4048399"/>
            <a:ext cx="2788127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11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446E-EB19-404A-A18A-F31917FC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Continued..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388E-B84D-4FE7-8497-C0F741700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3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 highest death recorded belonged to 85 years and above bin (this is also in accordance with the natural death) </a:t>
            </a:r>
          </a:p>
          <a:p>
            <a:r>
              <a:rPr lang="en-US" sz="1800"/>
              <a:t>Around 50% people died either at hospitals or nursing care unit</a:t>
            </a:r>
          </a:p>
          <a:p>
            <a:r>
              <a:rPr lang="en-US" sz="1800"/>
              <a:t>A few (around 25%) preferred to live at the decedent’s home before they died</a:t>
            </a:r>
          </a:p>
          <a:p>
            <a:r>
              <a:rPr lang="en-US" sz="1800"/>
              <a:t>There are less deaths recorded till 45 years of age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08AA9-5D35-4375-A07F-0A804B7CC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8810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61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B17B2-1054-42AC-9C06-FD0655DD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Continued..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596A-ABF7-478A-A56F-0A6BC3C90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Single people died more in accident than the married/ divorced/ widowed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And more than 50% died in hospitals, nursing home in emergency state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Around 25K infants die within one year of their birth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people were recorded to be high school graduate or GED graduate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0A5D7-9EB6-4F24-9C42-931B783FF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3767" y="659507"/>
            <a:ext cx="6542117" cy="5381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3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AB7E-2550-459C-A799-B258AD66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Continued..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C3472-0A55-4C0C-88EC-892414B8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47" y="223936"/>
            <a:ext cx="2270680" cy="1455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9306-A32B-40B5-A87C-7691D1E8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January and December have been reported to witness maximum number of deaths</a:t>
            </a:r>
          </a:p>
          <a:p>
            <a:r>
              <a:rPr lang="en-US" sz="1800"/>
              <a:t>Similarly, Wednesday has been reported as deadly day</a:t>
            </a:r>
          </a:p>
          <a:p>
            <a:r>
              <a:rPr lang="en-US" sz="1800"/>
              <a:t>More than 80% people were either cremated or buried</a:t>
            </a: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E864C-44B2-4811-AFA1-41E570343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0172" y="3881535"/>
            <a:ext cx="3545729" cy="2146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325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B40-30B9-4C01-8CE3-31C36757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7927-6A61-457F-A272-4428455E1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3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connection with SQLite  takes a lot of time to load the data</a:t>
            </a:r>
          </a:p>
          <a:p>
            <a:r>
              <a:rPr lang="en-US" sz="1800" dirty="0"/>
              <a:t>In case of SQLite connectivity, for loading the data, there is need to browse every time to the database</a:t>
            </a:r>
          </a:p>
          <a:p>
            <a:r>
              <a:rPr lang="en-US" sz="1800" dirty="0"/>
              <a:t>We can use DB browser for SQLite to browse the database and also can be exported as excel</a:t>
            </a:r>
          </a:p>
          <a:p>
            <a:r>
              <a:rPr lang="en-US" sz="1800" dirty="0"/>
              <a:t>Loading the excel file in </a:t>
            </a:r>
            <a:r>
              <a:rPr lang="en-US" sz="1800" dirty="0" err="1"/>
              <a:t>Qlikview</a:t>
            </a:r>
            <a:r>
              <a:rPr lang="en-US" sz="1800" dirty="0"/>
              <a:t> takes lesser time than SQLite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29E55-58EB-4408-8B98-8F7C1AD24A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97BAB5F-30E4-41B1-8D08-27AF5A9D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63" y="292946"/>
            <a:ext cx="4105275" cy="455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045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B196-1E79-425D-A515-FCC01A6F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3611-7335-4BB5-8713-C54A4438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There can be improvement in the emergency attending at the hospitals as there were many reported cases where people died</a:t>
            </a:r>
          </a:p>
          <a:p>
            <a:r>
              <a:rPr lang="en-US" sz="1800"/>
              <a:t>The care for infants can be enhanced as we witnessed a significant number of infants dying at the age of an year or less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3C8E49-1260-410F-B7E6-0043EC0BB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1" r="16749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48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People Die! Analysis &amp; Findings</vt:lpstr>
      <vt:lpstr>“How People Die” Finding</vt:lpstr>
      <vt:lpstr>Continued..</vt:lpstr>
      <vt:lpstr>Continued..</vt:lpstr>
      <vt:lpstr>Continued..</vt:lpstr>
      <vt:lpstr>Problems Faced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ANALYTICS (BUAN 6345 ) Assignment 2   Instructor : Kashif Saeed</dc:title>
  <dc:creator>Riti Kumari</dc:creator>
  <cp:lastModifiedBy>Riti Kumari</cp:lastModifiedBy>
  <cp:revision>2</cp:revision>
  <dcterms:created xsi:type="dcterms:W3CDTF">2018-07-05T21:03:25Z</dcterms:created>
  <dcterms:modified xsi:type="dcterms:W3CDTF">2018-07-07T18:04:53Z</dcterms:modified>
</cp:coreProperties>
</file>