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56" r:id="rId3"/>
    <p:sldId id="259" r:id="rId4"/>
    <p:sldId id="260" r:id="rId5"/>
    <p:sldId id="261" r:id="rId6"/>
    <p:sldId id="258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64" r:id="rId15"/>
    <p:sldId id="272" r:id="rId16"/>
    <p:sldId id="273" r:id="rId17"/>
    <p:sldId id="274" r:id="rId18"/>
    <p:sldId id="27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66" dt="2018-12-18T00:55:4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殷永凯" userId="457fb8b1582fff34" providerId="LiveId" clId="{140BFEEC-C13B-4C1C-BDFB-9696CB6A8E2F}"/>
  </pc:docChgLst>
  <pc:docChgLst>
    <pc:chgData name="永凯 殷" userId="457fb8b1582fff34" providerId="LiveId" clId="{2A5FFD26-75AE-472E-AF84-C2E69C55961F}"/>
    <pc:docChg chg="undo custSel modSld">
      <pc:chgData name="永凯 殷" userId="457fb8b1582fff34" providerId="LiveId" clId="{2A5FFD26-75AE-472E-AF84-C2E69C55961F}" dt="2018-12-18T00:55:51.198" v="549" actId="6549"/>
      <pc:docMkLst>
        <pc:docMk/>
      </pc:docMkLst>
      <pc:sldChg chg="modSp">
        <pc:chgData name="永凯 殷" userId="457fb8b1582fff34" providerId="LiveId" clId="{2A5FFD26-75AE-472E-AF84-C2E69C55961F}" dt="2018-12-18T00:31:51.446" v="152" actId="1582"/>
        <pc:sldMkLst>
          <pc:docMk/>
          <pc:sldMk cId="2498802970" sldId="258"/>
        </pc:sldMkLst>
        <pc:spChg chg="mod">
          <ac:chgData name="永凯 殷" userId="457fb8b1582fff34" providerId="LiveId" clId="{2A5FFD26-75AE-472E-AF84-C2E69C55961F}" dt="2018-12-18T00:31:51.446" v="152" actId="1582"/>
          <ac:spMkLst>
            <pc:docMk/>
            <pc:sldMk cId="2498802970" sldId="258"/>
            <ac:spMk id="5" creationId="{7A2587FE-EC24-4B04-BABF-3BBB19C5EE70}"/>
          </ac:spMkLst>
        </pc:spChg>
      </pc:sldChg>
      <pc:sldChg chg="modNotesTx">
        <pc:chgData name="永凯 殷" userId="457fb8b1582fff34" providerId="LiveId" clId="{2A5FFD26-75AE-472E-AF84-C2E69C55961F}" dt="2018-12-18T00:37:54.061" v="227" actId="5793"/>
        <pc:sldMkLst>
          <pc:docMk/>
          <pc:sldMk cId="4177279678" sldId="263"/>
        </pc:sldMkLst>
      </pc:sldChg>
      <pc:sldChg chg="delSp">
        <pc:chgData name="永凯 殷" userId="457fb8b1582fff34" providerId="LiveId" clId="{2A5FFD26-75AE-472E-AF84-C2E69C55961F}" dt="2018-12-18T00:45:34.855" v="492" actId="478"/>
        <pc:sldMkLst>
          <pc:docMk/>
          <pc:sldMk cId="1302228022" sldId="264"/>
        </pc:sldMkLst>
        <pc:cxnChg chg="del">
          <ac:chgData name="永凯 殷" userId="457fb8b1582fff34" providerId="LiveId" clId="{2A5FFD26-75AE-472E-AF84-C2E69C55961F}" dt="2018-12-18T00:45:34.855" v="492" actId="478"/>
          <ac:cxnSpMkLst>
            <pc:docMk/>
            <pc:sldMk cId="1302228022" sldId="264"/>
            <ac:cxnSpMk id="5" creationId="{125BEACB-01FA-4F53-A0D4-AFAC62715E8C}"/>
          </ac:cxnSpMkLst>
        </pc:cxnChg>
        <pc:cxnChg chg="del">
          <ac:chgData name="永凯 殷" userId="457fb8b1582fff34" providerId="LiveId" clId="{2A5FFD26-75AE-472E-AF84-C2E69C55961F}" dt="2018-12-18T00:45:34.855" v="492" actId="478"/>
          <ac:cxnSpMkLst>
            <pc:docMk/>
            <pc:sldMk cId="1302228022" sldId="264"/>
            <ac:cxnSpMk id="6" creationId="{6FBA66A5-888F-4310-9CA9-165525425640}"/>
          </ac:cxnSpMkLst>
        </pc:cxnChg>
        <pc:cxnChg chg="del">
          <ac:chgData name="永凯 殷" userId="457fb8b1582fff34" providerId="LiveId" clId="{2A5FFD26-75AE-472E-AF84-C2E69C55961F}" dt="2018-12-18T00:45:34.855" v="492" actId="478"/>
          <ac:cxnSpMkLst>
            <pc:docMk/>
            <pc:sldMk cId="1302228022" sldId="264"/>
            <ac:cxnSpMk id="7" creationId="{F77C696C-02E4-484E-8670-08879777EDDE}"/>
          </ac:cxnSpMkLst>
        </pc:cxnChg>
      </pc:sldChg>
      <pc:sldChg chg="modAnim">
        <pc:chgData name="永凯 殷" userId="457fb8b1582fff34" providerId="LiveId" clId="{2A5FFD26-75AE-472E-AF84-C2E69C55961F}" dt="2018-12-18T00:32:42.646" v="154"/>
        <pc:sldMkLst>
          <pc:docMk/>
          <pc:sldMk cId="2913639257" sldId="265"/>
        </pc:sldMkLst>
      </pc:sldChg>
      <pc:sldChg chg="modSp">
        <pc:chgData name="永凯 殷" userId="457fb8b1582fff34" providerId="LiveId" clId="{2A5FFD26-75AE-472E-AF84-C2E69C55961F}" dt="2018-12-18T00:33:35.111" v="215" actId="1035"/>
        <pc:sldMkLst>
          <pc:docMk/>
          <pc:sldMk cId="1343460343" sldId="267"/>
        </pc:sldMkLst>
        <pc:spChg chg="mod">
          <ac:chgData name="永凯 殷" userId="457fb8b1582fff34" providerId="LiveId" clId="{2A5FFD26-75AE-472E-AF84-C2E69C55961F}" dt="2018-12-18T00:33:12.191" v="155"/>
          <ac:spMkLst>
            <pc:docMk/>
            <pc:sldMk cId="1343460343" sldId="267"/>
            <ac:spMk id="3" creationId="{41B827AE-4B1F-4A35-BFE1-D500148A6FA7}"/>
          </ac:spMkLst>
        </pc:spChg>
        <pc:spChg chg="mod">
          <ac:chgData name="永凯 殷" userId="457fb8b1582fff34" providerId="LiveId" clId="{2A5FFD26-75AE-472E-AF84-C2E69C55961F}" dt="2018-12-18T00:33:31.705" v="204" actId="1035"/>
          <ac:spMkLst>
            <pc:docMk/>
            <pc:sldMk cId="1343460343" sldId="267"/>
            <ac:spMk id="5" creationId="{ADA7A750-D979-44D5-9F81-7DB50B668A4B}"/>
          </ac:spMkLst>
        </pc:spChg>
        <pc:spChg chg="mod">
          <ac:chgData name="永凯 殷" userId="457fb8b1582fff34" providerId="LiveId" clId="{2A5FFD26-75AE-472E-AF84-C2E69C55961F}" dt="2018-12-18T00:33:24.487" v="185" actId="1036"/>
          <ac:spMkLst>
            <pc:docMk/>
            <pc:sldMk cId="1343460343" sldId="267"/>
            <ac:spMk id="10" creationId="{F5A2A021-3954-4ADA-9D48-08338DD722CC}"/>
          </ac:spMkLst>
        </pc:spChg>
        <pc:picChg chg="mod">
          <ac:chgData name="永凯 殷" userId="457fb8b1582fff34" providerId="LiveId" clId="{2A5FFD26-75AE-472E-AF84-C2E69C55961F}" dt="2018-12-18T00:33:31.705" v="204" actId="1035"/>
          <ac:picMkLst>
            <pc:docMk/>
            <pc:sldMk cId="1343460343" sldId="267"/>
            <ac:picMk id="4" creationId="{838CC6D3-D2C0-4BA3-B29F-463E64E363F9}"/>
          </ac:picMkLst>
        </pc:picChg>
        <pc:picChg chg="mod">
          <ac:chgData name="永凯 殷" userId="457fb8b1582fff34" providerId="LiveId" clId="{2A5FFD26-75AE-472E-AF84-C2E69C55961F}" dt="2018-12-18T00:33:24.487" v="185" actId="1036"/>
          <ac:picMkLst>
            <pc:docMk/>
            <pc:sldMk cId="1343460343" sldId="267"/>
            <ac:picMk id="6" creationId="{A1342874-6F91-4157-9B2C-B92C278D14A4}"/>
          </ac:picMkLst>
        </pc:picChg>
        <pc:picChg chg="mod">
          <ac:chgData name="永凯 殷" userId="457fb8b1582fff34" providerId="LiveId" clId="{2A5FFD26-75AE-472E-AF84-C2E69C55961F}" dt="2018-12-18T00:33:35.111" v="215" actId="1035"/>
          <ac:picMkLst>
            <pc:docMk/>
            <pc:sldMk cId="1343460343" sldId="267"/>
            <ac:picMk id="8" creationId="{A5FAEF15-FAC4-4BCA-861E-2C959C0F7D25}"/>
          </ac:picMkLst>
        </pc:picChg>
      </pc:sldChg>
      <pc:sldChg chg="addSp delSp modSp modAnim">
        <pc:chgData name="永凯 殷" userId="457fb8b1582fff34" providerId="LiveId" clId="{2A5FFD26-75AE-472E-AF84-C2E69C55961F}" dt="2018-12-18T00:35:07.026" v="224"/>
        <pc:sldMkLst>
          <pc:docMk/>
          <pc:sldMk cId="3250460007" sldId="268"/>
        </pc:sldMkLst>
        <pc:spChg chg="add del mod">
          <ac:chgData name="永凯 殷" userId="457fb8b1582fff34" providerId="LiveId" clId="{2A5FFD26-75AE-472E-AF84-C2E69C55961F}" dt="2018-12-18T00:22:00.832" v="56" actId="478"/>
          <ac:spMkLst>
            <pc:docMk/>
            <pc:sldMk cId="3250460007" sldId="268"/>
            <ac:spMk id="6" creationId="{393EFB06-080C-42AF-8902-EEA200767D4C}"/>
          </ac:spMkLst>
        </pc:spChg>
        <pc:spChg chg="add del mod">
          <ac:chgData name="永凯 殷" userId="457fb8b1582fff34" providerId="LiveId" clId="{2A5FFD26-75AE-472E-AF84-C2E69C55961F}" dt="2018-12-18T00:21:23.866" v="46" actId="478"/>
          <ac:spMkLst>
            <pc:docMk/>
            <pc:sldMk cId="3250460007" sldId="268"/>
            <ac:spMk id="8" creationId="{3C66B279-FECA-4603-B71B-7AA72768FD45}"/>
          </ac:spMkLst>
        </pc:spChg>
        <pc:spChg chg="add mod">
          <ac:chgData name="永凯 殷" userId="457fb8b1582fff34" providerId="LiveId" clId="{2A5FFD26-75AE-472E-AF84-C2E69C55961F}" dt="2018-12-18T00:28:54.803" v="151" actId="1036"/>
          <ac:spMkLst>
            <pc:docMk/>
            <pc:sldMk cId="3250460007" sldId="268"/>
            <ac:spMk id="9" creationId="{97B483E0-0168-44A0-B624-29F427F62F27}"/>
          </ac:spMkLst>
        </pc:spChg>
        <pc:spChg chg="add mod">
          <ac:chgData name="永凯 殷" userId="457fb8b1582fff34" providerId="LiveId" clId="{2A5FFD26-75AE-472E-AF84-C2E69C55961F}" dt="2018-12-18T00:22:28.611" v="64" actId="20577"/>
          <ac:spMkLst>
            <pc:docMk/>
            <pc:sldMk cId="3250460007" sldId="268"/>
            <ac:spMk id="10" creationId="{B6DF17EC-00EF-442A-8410-63263C6F54F7}"/>
          </ac:spMkLst>
        </pc:spChg>
        <pc:spChg chg="add mod">
          <ac:chgData name="永凯 殷" userId="457fb8b1582fff34" providerId="LiveId" clId="{2A5FFD26-75AE-472E-AF84-C2E69C55961F}" dt="2018-12-18T00:28:51.490" v="148" actId="1036"/>
          <ac:spMkLst>
            <pc:docMk/>
            <pc:sldMk cId="3250460007" sldId="268"/>
            <ac:spMk id="11" creationId="{D1C8D395-E984-457C-AC4D-9D99458B34C4}"/>
          </ac:spMkLst>
        </pc:spChg>
        <pc:spChg chg="add mod">
          <ac:chgData name="永凯 殷" userId="457fb8b1582fff34" providerId="LiveId" clId="{2A5FFD26-75AE-472E-AF84-C2E69C55961F}" dt="2018-12-18T00:28:46.569" v="140" actId="1035"/>
          <ac:spMkLst>
            <pc:docMk/>
            <pc:sldMk cId="3250460007" sldId="268"/>
            <ac:spMk id="12" creationId="{0E2E4485-3EC5-49D5-86A4-50FCF3712795}"/>
          </ac:spMkLst>
        </pc:spChg>
        <pc:spChg chg="add mod">
          <ac:chgData name="永凯 殷" userId="457fb8b1582fff34" providerId="LiveId" clId="{2A5FFD26-75AE-472E-AF84-C2E69C55961F}" dt="2018-12-18T00:28:34.820" v="132"/>
          <ac:spMkLst>
            <pc:docMk/>
            <pc:sldMk cId="3250460007" sldId="268"/>
            <ac:spMk id="13" creationId="{6088959C-A81B-447A-8430-CF82294E77D5}"/>
          </ac:spMkLst>
        </pc:spChg>
        <pc:picChg chg="del">
          <ac:chgData name="永凯 殷" userId="457fb8b1582fff34" providerId="LiveId" clId="{2A5FFD26-75AE-472E-AF84-C2E69C55961F}" dt="2018-12-18T00:18:06.302" v="27" actId="478"/>
          <ac:picMkLst>
            <pc:docMk/>
            <pc:sldMk cId="3250460007" sldId="268"/>
            <ac:picMk id="5" creationId="{B2AD7C3D-15AC-4655-8E88-A120448981FB}"/>
          </ac:picMkLst>
        </pc:picChg>
        <pc:cxnChg chg="del">
          <ac:chgData name="永凯 殷" userId="457fb8b1582fff34" providerId="LiveId" clId="{2A5FFD26-75AE-472E-AF84-C2E69C55961F}" dt="2018-12-18T00:18:09.083" v="28" actId="478"/>
          <ac:cxnSpMkLst>
            <pc:docMk/>
            <pc:sldMk cId="3250460007" sldId="268"/>
            <ac:cxnSpMk id="7" creationId="{C7D17416-EEC6-4B14-AD2E-81B1BF414FF4}"/>
          </ac:cxnSpMkLst>
        </pc:cxnChg>
      </pc:sldChg>
      <pc:sldChg chg="modSp">
        <pc:chgData name="永凯 殷" userId="457fb8b1582fff34" providerId="LiveId" clId="{2A5FFD26-75AE-472E-AF84-C2E69C55961F}" dt="2018-12-18T00:42:56.108" v="431" actId="1036"/>
        <pc:sldMkLst>
          <pc:docMk/>
          <pc:sldMk cId="321796952" sldId="269"/>
        </pc:sldMkLst>
        <pc:spChg chg="mod">
          <ac:chgData name="永凯 殷" userId="457fb8b1582fff34" providerId="LiveId" clId="{2A5FFD26-75AE-472E-AF84-C2E69C55961F}" dt="2018-12-18T00:42:31.323" v="374" actId="20577"/>
          <ac:spMkLst>
            <pc:docMk/>
            <pc:sldMk cId="321796952" sldId="269"/>
            <ac:spMk id="3" creationId="{7029AD38-2ACF-4FC2-B010-3DAC6BBDF79F}"/>
          </ac:spMkLst>
        </pc:spChg>
        <pc:spChg chg="mod">
          <ac:chgData name="永凯 殷" userId="457fb8b1582fff34" providerId="LiveId" clId="{2A5FFD26-75AE-472E-AF84-C2E69C55961F}" dt="2018-12-18T00:42:56.108" v="431" actId="1036"/>
          <ac:spMkLst>
            <pc:docMk/>
            <pc:sldMk cId="321796952" sldId="269"/>
            <ac:spMk id="6" creationId="{2621A17C-30D0-4C09-A462-6B27D6CECC3F}"/>
          </ac:spMkLst>
        </pc:spChg>
        <pc:spChg chg="mod">
          <ac:chgData name="永凯 殷" userId="457fb8b1582fff34" providerId="LiveId" clId="{2A5FFD26-75AE-472E-AF84-C2E69C55961F}" dt="2018-12-18T00:42:56.108" v="431" actId="1036"/>
          <ac:spMkLst>
            <pc:docMk/>
            <pc:sldMk cId="321796952" sldId="269"/>
            <ac:spMk id="7" creationId="{6A3350D2-1063-4F42-9ECE-BEB74E36F7EA}"/>
          </ac:spMkLst>
        </pc:spChg>
        <pc:picChg chg="mod">
          <ac:chgData name="永凯 殷" userId="457fb8b1582fff34" providerId="LiveId" clId="{2A5FFD26-75AE-472E-AF84-C2E69C55961F}" dt="2018-12-18T00:42:56.108" v="431" actId="1036"/>
          <ac:picMkLst>
            <pc:docMk/>
            <pc:sldMk cId="321796952" sldId="269"/>
            <ac:picMk id="4" creationId="{06F60CC9-DF94-4EC7-B53C-A0938C346995}"/>
          </ac:picMkLst>
        </pc:picChg>
        <pc:picChg chg="mod">
          <ac:chgData name="永凯 殷" userId="457fb8b1582fff34" providerId="LiveId" clId="{2A5FFD26-75AE-472E-AF84-C2E69C55961F}" dt="2018-12-18T00:42:56.108" v="431" actId="1036"/>
          <ac:picMkLst>
            <pc:docMk/>
            <pc:sldMk cId="321796952" sldId="269"/>
            <ac:picMk id="5" creationId="{34186311-7A1D-4CC4-B640-C5C46CD823B6}"/>
          </ac:picMkLst>
        </pc:picChg>
        <pc:cxnChg chg="mod">
          <ac:chgData name="永凯 殷" userId="457fb8b1582fff34" providerId="LiveId" clId="{2A5FFD26-75AE-472E-AF84-C2E69C55961F}" dt="2018-12-18T00:42:56.108" v="431" actId="1036"/>
          <ac:cxnSpMkLst>
            <pc:docMk/>
            <pc:sldMk cId="321796952" sldId="269"/>
            <ac:cxnSpMk id="8" creationId="{21D266F2-8081-4B4B-9D42-11B8DB98B8C8}"/>
          </ac:cxnSpMkLst>
        </pc:cxnChg>
        <pc:cxnChg chg="mod">
          <ac:chgData name="永凯 殷" userId="457fb8b1582fff34" providerId="LiveId" clId="{2A5FFD26-75AE-472E-AF84-C2E69C55961F}" dt="2018-12-18T00:42:56.108" v="431" actId="1036"/>
          <ac:cxnSpMkLst>
            <pc:docMk/>
            <pc:sldMk cId="321796952" sldId="269"/>
            <ac:cxnSpMk id="11" creationId="{D98E4B50-F30F-4120-BA42-AC5A0FE9F27B}"/>
          </ac:cxnSpMkLst>
        </pc:cxnChg>
      </pc:sldChg>
      <pc:sldChg chg="addSp delSp modSp modAnim">
        <pc:chgData name="永凯 殷" userId="457fb8b1582fff34" providerId="LiveId" clId="{2A5FFD26-75AE-472E-AF84-C2E69C55961F}" dt="2018-12-18T00:51:01.154" v="542" actId="1076"/>
        <pc:sldMkLst>
          <pc:docMk/>
          <pc:sldMk cId="3036274773" sldId="270"/>
        </pc:sldMkLst>
        <pc:spChg chg="add mod">
          <ac:chgData name="永凯 殷" userId="457fb8b1582fff34" providerId="LiveId" clId="{2A5FFD26-75AE-472E-AF84-C2E69C55961F}" dt="2018-12-18T00:50:54.233" v="541" actId="1038"/>
          <ac:spMkLst>
            <pc:docMk/>
            <pc:sldMk cId="3036274773" sldId="270"/>
            <ac:spMk id="7" creationId="{9EC5AEB5-9F00-4861-8D67-9D04C8BD77A1}"/>
          </ac:spMkLst>
        </pc:spChg>
        <pc:spChg chg="add mod">
          <ac:chgData name="永凯 殷" userId="457fb8b1582fff34" providerId="LiveId" clId="{2A5FFD26-75AE-472E-AF84-C2E69C55961F}" dt="2018-12-18T00:50:54.233" v="541" actId="1038"/>
          <ac:spMkLst>
            <pc:docMk/>
            <pc:sldMk cId="3036274773" sldId="270"/>
            <ac:spMk id="8" creationId="{60038C4E-342C-4C3F-892C-837365BEFF8B}"/>
          </ac:spMkLst>
        </pc:spChg>
        <pc:spChg chg="add mod">
          <ac:chgData name="永凯 殷" userId="457fb8b1582fff34" providerId="LiveId" clId="{2A5FFD26-75AE-472E-AF84-C2E69C55961F}" dt="2018-12-18T00:51:01.154" v="542" actId="1076"/>
          <ac:spMkLst>
            <pc:docMk/>
            <pc:sldMk cId="3036274773" sldId="270"/>
            <ac:spMk id="9" creationId="{20C5E067-0114-4B4B-BD9C-9A2BCC5E8171}"/>
          </ac:spMkLst>
        </pc:spChg>
        <pc:picChg chg="mod">
          <ac:chgData name="永凯 殷" userId="457fb8b1582fff34" providerId="LiveId" clId="{2A5FFD26-75AE-472E-AF84-C2E69C55961F}" dt="2018-12-18T00:50:40.422" v="505" actId="1076"/>
          <ac:picMkLst>
            <pc:docMk/>
            <pc:sldMk cId="3036274773" sldId="270"/>
            <ac:picMk id="4" creationId="{1E554124-E1B6-4A78-A842-6CC0E51D1AD7}"/>
          </ac:picMkLst>
        </pc:picChg>
        <pc:picChg chg="del">
          <ac:chgData name="永凯 殷" userId="457fb8b1582fff34" providerId="LiveId" clId="{2A5FFD26-75AE-472E-AF84-C2E69C55961F}" dt="2018-12-18T00:38:36.886" v="230" actId="478"/>
          <ac:picMkLst>
            <pc:docMk/>
            <pc:sldMk cId="3036274773" sldId="270"/>
            <ac:picMk id="5" creationId="{BDD614D2-F064-4C6B-9578-54401EEAAAF3}"/>
          </ac:picMkLst>
        </pc:picChg>
        <pc:cxnChg chg="del">
          <ac:chgData name="永凯 殷" userId="457fb8b1582fff34" providerId="LiveId" clId="{2A5FFD26-75AE-472E-AF84-C2E69C55961F}" dt="2018-12-18T00:38:52.073" v="235" actId="478"/>
          <ac:cxnSpMkLst>
            <pc:docMk/>
            <pc:sldMk cId="3036274773" sldId="270"/>
            <ac:cxnSpMk id="6" creationId="{C8D754E3-532F-4ADD-B044-997C9E00CE0F}"/>
          </ac:cxnSpMkLst>
        </pc:cxnChg>
      </pc:sldChg>
      <pc:sldChg chg="modSp">
        <pc:chgData name="永凯 殷" userId="457fb8b1582fff34" providerId="LiveId" clId="{2A5FFD26-75AE-472E-AF84-C2E69C55961F}" dt="2018-12-18T00:55:51.198" v="549" actId="6549"/>
        <pc:sldMkLst>
          <pc:docMk/>
          <pc:sldMk cId="1505112936" sldId="275"/>
        </pc:sldMkLst>
        <pc:spChg chg="mod">
          <ac:chgData name="永凯 殷" userId="457fb8b1582fff34" providerId="LiveId" clId="{2A5FFD26-75AE-472E-AF84-C2E69C55961F}" dt="2018-12-18T00:55:51.198" v="549" actId="6549"/>
          <ac:spMkLst>
            <pc:docMk/>
            <pc:sldMk cId="1505112936" sldId="275"/>
            <ac:spMk id="3" creationId="{70396F71-CB75-40CE-B764-7EA28E507C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FD65-5C14-4B06-A46F-CA882925A45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DC4E-1093-4032-B68C-8E8193472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Smudge 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smʌdʒ</a:t>
            </a:r>
            <a:r>
              <a:rPr lang="en-US" altLang="zh-CN" dirty="0">
                <a:effectLst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6DC4E-1093-4032-B68C-8E81934728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9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6DC4E-1093-4032-B68C-8E81934728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8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13337"/>
            <a:ext cx="8280000" cy="66854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20431"/>
            <a:ext cx="8280000" cy="525653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075CEC-A767-4CE3-AFE9-7E95836D3442}"/>
              </a:ext>
            </a:extLst>
          </p:cNvPr>
          <p:cNvCxnSpPr>
            <a:cxnSpLocks/>
          </p:cNvCxnSpPr>
          <p:nvPr userDrawn="1"/>
        </p:nvCxnSpPr>
        <p:spPr>
          <a:xfrm>
            <a:off x="342000" y="851154"/>
            <a:ext cx="84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8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8F64-CB0E-48C3-A756-267DF34A44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3689-F5E0-475F-B0E4-D174416BB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9E197-886E-42A8-9BA0-D8754A8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with distribution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DF790-4753-4249-9B89-C4BA036C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Primitive</a:t>
            </a:r>
          </a:p>
          <a:p>
            <a:pPr lvl="1"/>
            <a:r>
              <a:rPr lang="en-US" altLang="zh-CN" dirty="0"/>
              <a:t>Delta</a:t>
            </a:r>
          </a:p>
          <a:p>
            <a:pPr lvl="1"/>
            <a:r>
              <a:rPr lang="en-US" altLang="zh-CN" dirty="0"/>
              <a:t>Uniform</a:t>
            </a:r>
          </a:p>
          <a:p>
            <a:pPr lvl="1"/>
            <a:r>
              <a:rPr lang="en-US" altLang="zh-CN" dirty="0"/>
              <a:t>Square</a:t>
            </a:r>
          </a:p>
          <a:p>
            <a:pPr lvl="1"/>
            <a:r>
              <a:rPr lang="en-US" altLang="zh-CN" dirty="0"/>
              <a:t>Triangle</a:t>
            </a:r>
          </a:p>
          <a:p>
            <a:pPr marL="0" indent="0">
              <a:buNone/>
            </a:pPr>
            <a:r>
              <a:rPr lang="en-US" altLang="zh-CN" dirty="0"/>
              <a:t>Mixture distribution</a:t>
            </a:r>
          </a:p>
          <a:p>
            <a:pPr lvl="1"/>
            <a:r>
              <a:rPr lang="en-US" altLang="zh-CN" dirty="0"/>
              <a:t>mixing parameter p, with 0 ≤ p ≤ 1</a:t>
            </a:r>
          </a:p>
          <a:p>
            <a:pPr lvl="1"/>
            <a:r>
              <a:rPr lang="en-US" altLang="zh-CN" dirty="0"/>
              <a:t> 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86481-1CAC-43B1-83AE-95CBDB0D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3824269"/>
            <a:ext cx="5760000" cy="585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E6C735-57C6-4C68-A178-D7BDD82D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916350"/>
            <a:ext cx="3240000" cy="1809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CA4F55-703D-423E-9361-203BA173A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30" y="1939312"/>
            <a:ext cx="3240000" cy="1845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4F730-EB4B-4EAE-9F20-49432AB74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4" y="4518000"/>
            <a:ext cx="665277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61860-DAD4-441B-9EFB-E535EE13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at time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CB1F-0494-4003-8826-C81A96F6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224D81-5D65-407A-B479-DF21DED7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80" y="920431"/>
            <a:ext cx="5581262" cy="54786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B483E0-0168-44A0-B624-29F427F62F27}"/>
              </a:ext>
            </a:extLst>
          </p:cNvPr>
          <p:cNvSpPr/>
          <p:nvPr/>
        </p:nvSpPr>
        <p:spPr>
          <a:xfrm>
            <a:off x="6906115" y="5739707"/>
            <a:ext cx="788913" cy="54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B′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DF17EC-00EF-442A-8410-63263C6F54F7}"/>
              </a:ext>
            </a:extLst>
          </p:cNvPr>
          <p:cNvSpPr/>
          <p:nvPr/>
        </p:nvSpPr>
        <p:spPr>
          <a:xfrm>
            <a:off x="6906114" y="1857023"/>
            <a:ext cx="788913" cy="54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C8D395-E984-457C-AC4D-9D99458B34C4}"/>
              </a:ext>
            </a:extLst>
          </p:cNvPr>
          <p:cNvSpPr/>
          <p:nvPr/>
        </p:nvSpPr>
        <p:spPr>
          <a:xfrm>
            <a:off x="6354337" y="2673949"/>
            <a:ext cx="1892466" cy="72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2E4485-3EC5-49D5-86A4-50FCF3712795}"/>
              </a:ext>
            </a:extLst>
          </p:cNvPr>
          <p:cNvSpPr/>
          <p:nvPr/>
        </p:nvSpPr>
        <p:spPr>
          <a:xfrm>
            <a:off x="6354337" y="3702856"/>
            <a:ext cx="1892466" cy="72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88959C-A81B-447A-8430-CF82294E77D5}"/>
              </a:ext>
            </a:extLst>
          </p:cNvPr>
          <p:cNvSpPr/>
          <p:nvPr/>
        </p:nvSpPr>
        <p:spPr>
          <a:xfrm>
            <a:off x="6354337" y="4756451"/>
            <a:ext cx="1892466" cy="72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reasoning</a:t>
            </a:r>
          </a:p>
        </p:txBody>
      </p:sp>
    </p:spTree>
    <p:extLst>
      <p:ext uri="{BB962C8B-B14F-4D97-AF65-F5344CB8AC3E}">
        <p14:creationId xmlns:p14="http://schemas.microsoft.com/office/powerpoint/2010/main" val="325046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53CD-ADBE-41DC-B408-3DEFBCA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at time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AD38-2ACF-4FC2-B010-3DAC6BBD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law-of-total-probability</a:t>
            </a:r>
          </a:p>
          <a:p>
            <a:pPr lvl="1"/>
            <a:r>
              <a:rPr lang="en-US" altLang="zh-CN" dirty="0"/>
              <a:t>Joint distribution + Marginalizing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60CC9-DF94-4EC7-B53C-A0938C34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20" y="2317635"/>
            <a:ext cx="4472343" cy="23799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186311-7A1D-4CC4-B640-C5C46CD8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62" y="5672118"/>
            <a:ext cx="6977675" cy="4458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1A17C-30D0-4C09-A462-6B27D6CECC3F}"/>
              </a:ext>
            </a:extLst>
          </p:cNvPr>
          <p:cNvSpPr/>
          <p:nvPr/>
        </p:nvSpPr>
        <p:spPr>
          <a:xfrm>
            <a:off x="3886196" y="2960851"/>
            <a:ext cx="1028700" cy="172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3350D2-1063-4F42-9ECE-BEB74E36F7EA}"/>
              </a:ext>
            </a:extLst>
          </p:cNvPr>
          <p:cNvSpPr/>
          <p:nvPr/>
        </p:nvSpPr>
        <p:spPr>
          <a:xfrm>
            <a:off x="5094929" y="2960851"/>
            <a:ext cx="1028700" cy="172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D266F2-8081-4B4B-9D42-11B8DB98B8C8}"/>
              </a:ext>
            </a:extLst>
          </p:cNvPr>
          <p:cNvCxnSpPr>
            <a:cxnSpLocks/>
          </p:cNvCxnSpPr>
          <p:nvPr/>
        </p:nvCxnSpPr>
        <p:spPr>
          <a:xfrm>
            <a:off x="4572000" y="4797087"/>
            <a:ext cx="714375" cy="87503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8E4B50-F30F-4120-BA42-AC5A0FE9F27B}"/>
              </a:ext>
            </a:extLst>
          </p:cNvPr>
          <p:cNvCxnSpPr>
            <a:cxnSpLocks/>
          </p:cNvCxnSpPr>
          <p:nvPr/>
        </p:nvCxnSpPr>
        <p:spPr>
          <a:xfrm>
            <a:off x="5795889" y="4797087"/>
            <a:ext cx="1283317" cy="87503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485B-AD7B-489C-92F7-06F54C16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at time 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54124-E1B6-4A78-A842-6CC0E51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3" y="1693327"/>
            <a:ext cx="5860825" cy="3710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C5AEB5-9F00-4861-8D67-9D04C8BD77A1}"/>
              </a:ext>
            </a:extLst>
          </p:cNvPr>
          <p:cNvSpPr/>
          <p:nvPr/>
        </p:nvSpPr>
        <p:spPr>
          <a:xfrm>
            <a:off x="7133853" y="2140768"/>
            <a:ext cx="788913" cy="54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B′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038C4E-342C-4C3F-892C-837365BEFF8B}"/>
              </a:ext>
            </a:extLst>
          </p:cNvPr>
          <p:cNvSpPr/>
          <p:nvPr/>
        </p:nvSpPr>
        <p:spPr>
          <a:xfrm>
            <a:off x="7133852" y="4617286"/>
            <a:ext cx="788913" cy="54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5E067-0114-4B4B-BD9C-9A2BCC5E8171}"/>
              </a:ext>
            </a:extLst>
          </p:cNvPr>
          <p:cNvSpPr/>
          <p:nvPr/>
        </p:nvSpPr>
        <p:spPr>
          <a:xfrm>
            <a:off x="5976199" y="3199027"/>
            <a:ext cx="3104217" cy="900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model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30362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F608-482B-471E-A717-A5045814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estimation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B4F0-3176-42A9-9B87-8F74BE1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Second copy</a:t>
            </a:r>
          </a:p>
          <a:p>
            <a:r>
              <a:rPr lang="en-US" altLang="zh-CN" dirty="0"/>
              <a:t>Print another page, and it’s smudged</a:t>
            </a:r>
          </a:p>
          <a:p>
            <a:r>
              <a:rPr lang="en-US" altLang="zh-CN" dirty="0"/>
              <a:t>So                                                                 ?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276BD4-C908-4002-B65D-F7974029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97" y="1964010"/>
            <a:ext cx="6219566" cy="46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8598BC-A83C-4738-B162-C2BAAC91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29" y="4180715"/>
            <a:ext cx="1988571" cy="38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FD19D1-6ADE-417F-9DDD-A97F3393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429" y="3634914"/>
            <a:ext cx="1714286" cy="457143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8F2A2751-A373-4F87-9EC4-4B38B0152C81}"/>
              </a:ext>
            </a:extLst>
          </p:cNvPr>
          <p:cNvSpPr/>
          <p:nvPr/>
        </p:nvSpPr>
        <p:spPr>
          <a:xfrm>
            <a:off x="6229340" y="3111085"/>
            <a:ext cx="494089" cy="2295474"/>
          </a:xfrm>
          <a:prstGeom prst="leftBrace">
            <a:avLst>
              <a:gd name="adj1" fmla="val 5749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01C92003-9A60-474F-9F27-CC71EFCF89D4}"/>
              </a:ext>
            </a:extLst>
          </p:cNvPr>
          <p:cNvSpPr/>
          <p:nvPr/>
        </p:nvSpPr>
        <p:spPr>
          <a:xfrm>
            <a:off x="4532832" y="3959919"/>
            <a:ext cx="1508123" cy="993651"/>
          </a:xfrm>
          <a:prstGeom prst="arc">
            <a:avLst>
              <a:gd name="adj1" fmla="val 300713"/>
              <a:gd name="adj2" fmla="val 10425887"/>
            </a:avLst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3BF8D0-0520-4D28-AF76-F9B2E1C2C67F}"/>
              </a:ext>
            </a:extLst>
          </p:cNvPr>
          <p:cNvCxnSpPr>
            <a:cxnSpLocks/>
          </p:cNvCxnSpPr>
          <p:nvPr/>
        </p:nvCxnSpPr>
        <p:spPr>
          <a:xfrm flipH="1" flipV="1">
            <a:off x="2979940" y="3155645"/>
            <a:ext cx="751099" cy="768281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CF26B3C-9C00-4598-A3C7-82959DD07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782" y="2986850"/>
            <a:ext cx="494089" cy="4801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A25CD6-B5D4-45AE-9351-05A8B6647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510" y="5171226"/>
            <a:ext cx="2174297" cy="4037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03AE98-E4CE-4153-BB95-306EB472D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424" y="3986319"/>
            <a:ext cx="623215" cy="6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8835A-F18B-4F4D-9F07-2C7570D8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in 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1229F-3F17-492A-83E4-2CB82CAE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920431"/>
            <a:ext cx="6114949" cy="59375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48CB39-89E3-4061-80E9-EF74F5511FA9}"/>
              </a:ext>
            </a:extLst>
          </p:cNvPr>
          <p:cNvSpPr/>
          <p:nvPr/>
        </p:nvSpPr>
        <p:spPr>
          <a:xfrm>
            <a:off x="7474493" y="1661757"/>
            <a:ext cx="626931" cy="4801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CBAC19-CF5A-4E56-95FB-BB86371EAE6C}"/>
              </a:ext>
            </a:extLst>
          </p:cNvPr>
          <p:cNvSpPr/>
          <p:nvPr/>
        </p:nvSpPr>
        <p:spPr>
          <a:xfrm>
            <a:off x="7474493" y="4690707"/>
            <a:ext cx="626931" cy="4801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B′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4F5F4F-D4A5-42F2-8749-03699E318DCC}"/>
              </a:ext>
            </a:extLst>
          </p:cNvPr>
          <p:cNvSpPr/>
          <p:nvPr/>
        </p:nvSpPr>
        <p:spPr>
          <a:xfrm>
            <a:off x="7474493" y="6233757"/>
            <a:ext cx="626931" cy="4801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B7A4A-0F20-400C-A6DE-192CA0AC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state estimation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DDB92-2361-45DE-A35A-49D23984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20431"/>
            <a:ext cx="8280000" cy="582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Random variables involved</a:t>
            </a:r>
          </a:p>
          <a:p>
            <a:r>
              <a:rPr lang="en-US" altLang="zh-CN" dirty="0"/>
              <a:t>State at each time </a:t>
            </a:r>
          </a:p>
          <a:p>
            <a:r>
              <a:rPr lang="en-US" altLang="zh-CN" dirty="0"/>
              <a:t>Observation at each time</a:t>
            </a:r>
          </a:p>
          <a:p>
            <a:r>
              <a:rPr lang="en-US" altLang="zh-CN" dirty="0"/>
              <a:t>Input at each time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Components of the model </a:t>
            </a:r>
          </a:p>
          <a:p>
            <a:r>
              <a:rPr lang="en-US" altLang="zh-CN" b="1" dirty="0"/>
              <a:t>Initial distribution</a:t>
            </a:r>
          </a:p>
          <a:p>
            <a:r>
              <a:rPr lang="en-US" altLang="zh-CN" b="1" dirty="0"/>
              <a:t>Observation distribution</a:t>
            </a:r>
          </a:p>
          <a:p>
            <a:r>
              <a:rPr lang="en-US" altLang="zh-CN" b="1" dirty="0"/>
              <a:t>Transition distribution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B0F9D-C7ED-481D-AE52-50D65A9A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5" y="1444158"/>
            <a:ext cx="1851651" cy="46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A106AD-147B-445C-B513-EB5005B6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69" y="1985138"/>
            <a:ext cx="2005713" cy="46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C39BCB-EC8F-4C63-ABA1-AADD07BC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292" y="2487299"/>
            <a:ext cx="1713706" cy="46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57C3E-2484-4BBD-8B0A-7FA2FDA4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799" y="4002753"/>
            <a:ext cx="1197001" cy="46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CAC23-6EDE-45BA-AD90-8F902F3E2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299" y="4493678"/>
            <a:ext cx="1923053" cy="46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5589BE-44A6-4446-8462-BF15A8C46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5144" y="5069143"/>
            <a:ext cx="295811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3A1D4-55D7-4F63-8504-14748CE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state estimation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44846-D676-4658-A918-6A91DAA5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State-update</a:t>
            </a:r>
          </a:p>
          <a:p>
            <a:r>
              <a:rPr lang="en-US" altLang="zh-CN" dirty="0"/>
              <a:t>Assume we have a </a:t>
            </a:r>
            <a:r>
              <a:rPr lang="en-US" altLang="zh-CN" i="1" dirty="0"/>
              <a:t>belief state </a:t>
            </a:r>
            <a:r>
              <a:rPr lang="en-US" altLang="zh-CN" dirty="0"/>
              <a:t>at time t</a:t>
            </a:r>
          </a:p>
          <a:p>
            <a:endParaRPr lang="en-US" altLang="zh-CN" dirty="0"/>
          </a:p>
          <a:p>
            <a:r>
              <a:rPr lang="en-US" altLang="zh-CN" b="1" dirty="0"/>
              <a:t>Observation update, given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Transition update, given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7B5B62-7FB9-45D7-9ED9-8FD4D4F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610"/>
            <a:ext cx="9144000" cy="13231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1D9D4A-1978-411D-8624-C65E0A66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6936"/>
            <a:ext cx="9144000" cy="1080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3317F6-E79B-4AC1-AC6B-3EE8857B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5" y="1899651"/>
            <a:ext cx="3714286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DC3F5-F425-4818-AC35-E77792E1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‘recursive’ state estimator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514B6-D27F-4694-AFB1-2BE7FF81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belief at time t </a:t>
            </a:r>
          </a:p>
          <a:p>
            <a:endParaRPr lang="en-US" altLang="zh-CN" dirty="0"/>
          </a:p>
          <a:p>
            <a:r>
              <a:rPr lang="en-US" altLang="zh-CN" dirty="0"/>
              <a:t>belief after making the observation update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Observation update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Transition update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D1037-54F0-49D0-952E-36E9A391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49238"/>
            <a:ext cx="8006713" cy="4323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E45A3C-8690-4C7F-BE30-03D85DD9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411418"/>
            <a:ext cx="7461334" cy="5181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CCA3A-B453-444D-8C07-4FB0528D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670" y="3934558"/>
            <a:ext cx="5802772" cy="9369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FC8B1E-576E-488B-969C-7E908B53B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9" y="5500812"/>
            <a:ext cx="7461334" cy="9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EDAC3-1323-446C-9F28-0470F405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in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96F71-CB75-40CE-B764-7EA28E50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20431"/>
            <a:ext cx="8280000" cy="570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Operations on distributions (7.4.6)</a:t>
            </a:r>
          </a:p>
          <a:p>
            <a:pPr marL="0" indent="0">
              <a:buNone/>
            </a:pPr>
            <a:r>
              <a:rPr lang="en-US" altLang="zh-CN" dirty="0"/>
              <a:t>Primitive &amp; mixture distribution (7.5)</a:t>
            </a:r>
          </a:p>
          <a:p>
            <a:pPr marL="0" indent="0">
              <a:buNone/>
            </a:pPr>
            <a:r>
              <a:rPr lang="en-US" altLang="zh-CN" dirty="0"/>
              <a:t>State estimator (7.8.1)</a:t>
            </a:r>
          </a:p>
          <a:p>
            <a:r>
              <a:rPr lang="en-US" altLang="zh-CN" sz="2400" dirty="0"/>
              <a:t>Take as a state machine</a:t>
            </a:r>
          </a:p>
          <a:p>
            <a:r>
              <a:rPr lang="en-US" altLang="zh-CN" sz="2400" dirty="0"/>
              <a:t>State -- the belief state B</a:t>
            </a:r>
          </a:p>
          <a:p>
            <a:r>
              <a:rPr lang="en-US" altLang="zh-CN" sz="2400" dirty="0"/>
              <a:t>Input -- an (o,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pair</a:t>
            </a:r>
          </a:p>
          <a:p>
            <a:r>
              <a:rPr lang="en-US" altLang="zh-CN" sz="2400" dirty="0"/>
              <a:t>Output -- a probability distribution </a:t>
            </a:r>
          </a:p>
          <a:p>
            <a:r>
              <a:rPr lang="en-US" altLang="zh-CN" sz="2400" dirty="0"/>
              <a:t>Get the next values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altLang="zh-CN" dirty="0"/>
              <a:t>Observation update: an instance of </a:t>
            </a:r>
            <a:r>
              <a:rPr lang="en-US" altLang="zh-CN"/>
              <a:t>the Bayesian </a:t>
            </a:r>
            <a:r>
              <a:rPr lang="en-US" altLang="zh-CN" dirty="0"/>
              <a:t>evidence procedure 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altLang="zh-CN" dirty="0"/>
              <a:t>Transition update: an instance of the law of total probability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5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FBA9-88C3-4BDD-BE3D-36AA1AA2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reading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80059-F455-4EEB-8231-260FB9DD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Markov chain (</a:t>
            </a:r>
            <a:r>
              <a:rPr lang="zh-CN" altLang="en-US" dirty="0"/>
              <a:t>马尔科夫链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Kalman filter (</a:t>
            </a:r>
            <a:r>
              <a:rPr lang="zh-CN" altLang="en-US"/>
              <a:t>卡尔曼滤波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753D6-D64E-4768-A74B-877B8C1CF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Estimation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253D-A766-4B3E-AC29-69DFD58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C6082-9E04-4361-B09E-54F2BBE2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F699E-C620-4739-954C-E9CFABCB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A55D-06A4-456A-9A82-B496668B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8D0E2-27F1-46EA-A1A8-938AB50D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3B6A3-C392-4B80-A45F-2F3983E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F16E3-EFD7-43FA-816D-B0707EB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2C622-5B4B-4F21-957C-D69E3474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B43AA-0853-4FBC-8283-E86BE41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9ECEA2-3BDB-4657-89D7-13E691D16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28" b="30833"/>
          <a:stretch/>
        </p:blipFill>
        <p:spPr>
          <a:xfrm>
            <a:off x="12700" y="1304925"/>
            <a:ext cx="9131300" cy="3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9F01-DC92-401E-BF37-0F551308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2F04E-97A1-4563-B455-32F31855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0FC28C-0D46-4AD8-A803-89B7BD31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587FE-EC24-4B04-BABF-3BBB19C5EE70}"/>
              </a:ext>
            </a:extLst>
          </p:cNvPr>
          <p:cNvSpPr/>
          <p:nvPr/>
        </p:nvSpPr>
        <p:spPr>
          <a:xfrm>
            <a:off x="4471984" y="3295982"/>
            <a:ext cx="4489350" cy="52322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Stochastic State Machines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8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16DA-1EF1-4D36-9E18-55865A66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machine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74C3-39AB-478A-892C-72439533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Copy machine </a:t>
            </a:r>
          </a:p>
          <a:p>
            <a:pPr lvl="1"/>
            <a:r>
              <a:rPr lang="en-US" altLang="zh-CN" dirty="0"/>
              <a:t>two possible internal states: </a:t>
            </a:r>
            <a:r>
              <a:rPr lang="en-US" altLang="zh-CN" i="1" dirty="0"/>
              <a:t>good </a:t>
            </a:r>
            <a:r>
              <a:rPr lang="en-US" altLang="zh-CN" dirty="0"/>
              <a:t>and </a:t>
            </a:r>
            <a:r>
              <a:rPr lang="en-US" altLang="zh-CN" i="1" dirty="0"/>
              <a:t>bad</a:t>
            </a:r>
          </a:p>
          <a:p>
            <a:pPr lvl="1"/>
            <a:r>
              <a:rPr lang="en-US" altLang="zh-CN" dirty="0"/>
              <a:t>observations of the copies: </a:t>
            </a:r>
            <a:r>
              <a:rPr lang="en-US" altLang="zh-CN" i="1" dirty="0"/>
              <a:t>perfect</a:t>
            </a:r>
            <a:r>
              <a:rPr lang="en-US" altLang="zh-CN" dirty="0"/>
              <a:t>, </a:t>
            </a:r>
            <a:r>
              <a:rPr lang="en-US" altLang="zh-CN" i="1" dirty="0"/>
              <a:t>smudged</a:t>
            </a:r>
            <a:r>
              <a:rPr lang="en-US" altLang="zh-CN" dirty="0"/>
              <a:t>, </a:t>
            </a:r>
            <a:r>
              <a:rPr lang="en-US" altLang="zh-CN" i="1" dirty="0"/>
              <a:t>all black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one input which is to ask it to make a copy </a:t>
            </a:r>
          </a:p>
          <a:p>
            <a:pPr marL="0" indent="0">
              <a:buNone/>
            </a:pPr>
            <a:r>
              <a:rPr lang="en-US" altLang="zh-CN" dirty="0"/>
              <a:t>Stochastic state-machine model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553D0-9F90-45D3-9DC2-0B5C437C1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t="19986" r="17583" b="24154"/>
          <a:stretch/>
        </p:blipFill>
        <p:spPr>
          <a:xfrm>
            <a:off x="475234" y="3086089"/>
            <a:ext cx="8654487" cy="36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A908A-2A1C-45F0-A766-9574D78B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estimation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C94AD-FD69-466E-BCC5-7266154C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20431"/>
            <a:ext cx="8280000" cy="52565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/>
              <a:t>Filtering</a:t>
            </a:r>
            <a:r>
              <a:rPr lang="en-US" altLang="zh-CN" dirty="0"/>
              <a:t> or </a:t>
            </a:r>
            <a:r>
              <a:rPr lang="en-US" altLang="zh-CN" i="1" dirty="0"/>
              <a:t>sequential</a:t>
            </a:r>
            <a:r>
              <a:rPr lang="en-US" altLang="zh-CN" dirty="0"/>
              <a:t> state estimation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First copy</a:t>
            </a:r>
          </a:p>
          <a:p>
            <a:r>
              <a:rPr lang="en-US" altLang="zh-CN" dirty="0"/>
              <a:t>We print out a page, and it looks perfect</a:t>
            </a:r>
          </a:p>
          <a:p>
            <a:r>
              <a:rPr lang="en-US" altLang="zh-CN" dirty="0"/>
              <a:t>So                                 ?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A92A-3319-4013-80D7-550C1D49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4" y="1462077"/>
            <a:ext cx="4552950" cy="399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60287-255F-4054-BA81-E8446D6E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1" y="3519906"/>
            <a:ext cx="3071457" cy="399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595CF3-E8C7-42C7-8E44-60415880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809" y="4718926"/>
            <a:ext cx="3490913" cy="464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966D85-1B4D-45C7-9548-3234FE961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240" y="3881490"/>
            <a:ext cx="1051429" cy="44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3E6002-9B14-4A99-9D40-064C313C7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40" y="4951120"/>
            <a:ext cx="1988571" cy="38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9984A-3860-419A-8739-246A261F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240" y="4405319"/>
            <a:ext cx="1714286" cy="4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6F896-CD7B-4AEA-90A7-3F75739B28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5240" y="5837970"/>
            <a:ext cx="1866666" cy="426666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79D4FD18-AF81-4188-B665-F43FFEF3F34E}"/>
              </a:ext>
            </a:extLst>
          </p:cNvPr>
          <p:cNvSpPr/>
          <p:nvPr/>
        </p:nvSpPr>
        <p:spPr>
          <a:xfrm>
            <a:off x="5821151" y="3881490"/>
            <a:ext cx="494089" cy="2295474"/>
          </a:xfrm>
          <a:prstGeom prst="leftBrace">
            <a:avLst>
              <a:gd name="adj1" fmla="val 5749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9A89394D-1EB7-4383-9558-4B3C386B2C36}"/>
              </a:ext>
            </a:extLst>
          </p:cNvPr>
          <p:cNvSpPr/>
          <p:nvPr/>
        </p:nvSpPr>
        <p:spPr>
          <a:xfrm>
            <a:off x="4124643" y="4730324"/>
            <a:ext cx="1508123" cy="993651"/>
          </a:xfrm>
          <a:prstGeom prst="arc">
            <a:avLst>
              <a:gd name="adj1" fmla="val 300713"/>
              <a:gd name="adj2" fmla="val 10425887"/>
            </a:avLst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669BBB-F999-4F9E-8F65-7578A47F5A13}"/>
              </a:ext>
            </a:extLst>
          </p:cNvPr>
          <p:cNvCxnSpPr>
            <a:cxnSpLocks/>
          </p:cNvCxnSpPr>
          <p:nvPr/>
        </p:nvCxnSpPr>
        <p:spPr>
          <a:xfrm flipH="1" flipV="1">
            <a:off x="2571751" y="3926050"/>
            <a:ext cx="751099" cy="768281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4C79-6855-4C84-B98C-5F82BED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at time 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827AE-4B1F-4A35-BFE1-D500148A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CC6D3-D2C0-4BA3-B29F-463E64E3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7" y="2300259"/>
            <a:ext cx="5919788" cy="24214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A7A750-D979-44D5-9F81-7DB50B668A4B}"/>
              </a:ext>
            </a:extLst>
          </p:cNvPr>
          <p:cNvSpPr/>
          <p:nvPr/>
        </p:nvSpPr>
        <p:spPr>
          <a:xfrm>
            <a:off x="2728908" y="2878596"/>
            <a:ext cx="1028700" cy="172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342874-6F91-4157-9B2C-B92C278D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77" y="1283739"/>
            <a:ext cx="3285669" cy="889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FAEF15-FAC4-4BCA-861E-2C959C0F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77" y="5188894"/>
            <a:ext cx="6943163" cy="41879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A2A021-3954-4ADA-9D48-08338DD722CC}"/>
              </a:ext>
            </a:extLst>
          </p:cNvPr>
          <p:cNvSpPr/>
          <p:nvPr/>
        </p:nvSpPr>
        <p:spPr>
          <a:xfrm>
            <a:off x="4689079" y="1351808"/>
            <a:ext cx="334578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Bayesian reasoning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312</Words>
  <Application>Microsoft Office PowerPoint</Application>
  <PresentationFormat>全屏显示(4:3)</PresentationFormat>
  <Paragraphs>103</Paragraphs>
  <Slides>19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Modeling with distribution</vt:lpstr>
      <vt:lpstr>State Estimation </vt:lpstr>
      <vt:lpstr>PowerPoint 演示文稿</vt:lpstr>
      <vt:lpstr>PowerPoint 演示文稿</vt:lpstr>
      <vt:lpstr>PowerPoint 演示文稿</vt:lpstr>
      <vt:lpstr>PowerPoint 演示文稿</vt:lpstr>
      <vt:lpstr>Copy machine example</vt:lpstr>
      <vt:lpstr>State estimation</vt:lpstr>
      <vt:lpstr>State at time 0</vt:lpstr>
      <vt:lpstr>State at time 0</vt:lpstr>
      <vt:lpstr>State at time 1</vt:lpstr>
      <vt:lpstr>State at time 1</vt:lpstr>
      <vt:lpstr>State estimation</vt:lpstr>
      <vt:lpstr>Representation in Python</vt:lpstr>
      <vt:lpstr>General state estimation</vt:lpstr>
      <vt:lpstr>General state estimation</vt:lpstr>
      <vt:lpstr>‘recursive’ state estimator</vt:lpstr>
      <vt:lpstr>Representation in Python</vt:lpstr>
      <vt:lpstr>Extended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Estimation </dc:title>
  <dc:creator>殷永凯</dc:creator>
  <cp:lastModifiedBy>殷 永凯</cp:lastModifiedBy>
  <cp:revision>22</cp:revision>
  <dcterms:created xsi:type="dcterms:W3CDTF">2017-12-17T23:25:57Z</dcterms:created>
  <dcterms:modified xsi:type="dcterms:W3CDTF">2020-12-02T01:47:20Z</dcterms:modified>
</cp:coreProperties>
</file>